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317" r:id="rId3"/>
    <p:sldId id="318" r:id="rId4"/>
    <p:sldId id="332" r:id="rId5"/>
    <p:sldId id="319" r:id="rId6"/>
    <p:sldId id="335" r:id="rId7"/>
    <p:sldId id="339" r:id="rId8"/>
    <p:sldId id="342" r:id="rId9"/>
    <p:sldId id="269" r:id="rId10"/>
    <p:sldId id="343" r:id="rId11"/>
    <p:sldId id="271" r:id="rId12"/>
    <p:sldId id="344" r:id="rId13"/>
    <p:sldId id="268" r:id="rId14"/>
    <p:sldId id="322" r:id="rId15"/>
    <p:sldId id="323" r:id="rId16"/>
    <p:sldId id="349" r:id="rId17"/>
    <p:sldId id="346" r:id="rId18"/>
    <p:sldId id="345" r:id="rId19"/>
    <p:sldId id="350" r:id="rId20"/>
    <p:sldId id="351" r:id="rId21"/>
    <p:sldId id="354" r:id="rId22"/>
    <p:sldId id="353" r:id="rId23"/>
    <p:sldId id="355" r:id="rId24"/>
    <p:sldId id="358" r:id="rId25"/>
    <p:sldId id="360" r:id="rId26"/>
    <p:sldId id="359" r:id="rId27"/>
    <p:sldId id="361" r:id="rId28"/>
    <p:sldId id="356" r:id="rId29"/>
    <p:sldId id="363" r:id="rId30"/>
    <p:sldId id="366" r:id="rId31"/>
    <p:sldId id="367" r:id="rId32"/>
    <p:sldId id="368" r:id="rId33"/>
    <p:sldId id="369" r:id="rId34"/>
    <p:sldId id="373" r:id="rId35"/>
    <p:sldId id="374" r:id="rId36"/>
    <p:sldId id="375" r:id="rId37"/>
    <p:sldId id="387" r:id="rId38"/>
    <p:sldId id="301" r:id="rId39"/>
    <p:sldId id="380" r:id="rId40"/>
    <p:sldId id="383" r:id="rId41"/>
    <p:sldId id="382" r:id="rId42"/>
    <p:sldId id="391" r:id="rId43"/>
    <p:sldId id="381" r:id="rId44"/>
    <p:sldId id="376" r:id="rId45"/>
    <p:sldId id="377" r:id="rId46"/>
    <p:sldId id="378" r:id="rId47"/>
    <p:sldId id="284" r:id="rId48"/>
    <p:sldId id="384" r:id="rId49"/>
    <p:sldId id="385" r:id="rId50"/>
    <p:sldId id="389" r:id="rId51"/>
    <p:sldId id="390" r:id="rId52"/>
    <p:sldId id="287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D22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7471" autoAdjust="0"/>
  </p:normalViewPr>
  <p:slideViewPr>
    <p:cSldViewPr snapToGrid="0" snapToObjects="1">
      <p:cViewPr varScale="1">
        <p:scale>
          <a:sx n="113" d="100"/>
          <a:sy n="113" d="100"/>
        </p:scale>
        <p:origin x="-1584" y="-114"/>
      </p:cViewPr>
      <p:guideLst>
        <p:guide orient="horz" pos="4319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5DD87-005D-4B8D-89BF-CF58A258F6D4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23CE0-66C5-4AF8-9325-AA1FEA74E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23CE0-66C5-4AF8-9325-AA1FEA74E2B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23CE0-66C5-4AF8-9325-AA1FEA74E2B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23CE0-66C5-4AF8-9325-AA1FEA74E2B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23CE0-66C5-4AF8-9325-AA1FEA74E2B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23CE0-66C5-4AF8-9325-AA1FEA74E2B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23CE0-66C5-4AF8-9325-AA1FEA74E2B6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23CE0-66C5-4AF8-9325-AA1FEA74E2B6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23CE0-66C5-4AF8-9325-AA1FEA74E2B6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23CE0-66C5-4AF8-9325-AA1FEA74E2B6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6B4C-7EE2-4243-8510-A71835D2AF4A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5338-438B-4072-BCE4-040916431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6B4C-7EE2-4243-8510-A71835D2AF4A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5338-438B-4072-BCE4-040916431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6B4C-7EE2-4243-8510-A71835D2AF4A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5338-438B-4072-BCE4-040916431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6B4C-7EE2-4243-8510-A71835D2AF4A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5338-438B-4072-BCE4-040916431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6B4C-7EE2-4243-8510-A71835D2AF4A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5338-438B-4072-BCE4-040916431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6B4C-7EE2-4243-8510-A71835D2AF4A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5338-438B-4072-BCE4-040916431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6B4C-7EE2-4243-8510-A71835D2AF4A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5338-438B-4072-BCE4-040916431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6B4C-7EE2-4243-8510-A71835D2AF4A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5338-438B-4072-BCE4-040916431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6B4C-7EE2-4243-8510-A71835D2AF4A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5338-438B-4072-BCE4-040916431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6B4C-7EE2-4243-8510-A71835D2AF4A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5338-438B-4072-BCE4-040916431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6B4C-7EE2-4243-8510-A71835D2AF4A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5338-438B-4072-BCE4-040916431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36B4C-7EE2-4243-8510-A71835D2AF4A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C5338-438B-4072-BCE4-040916431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6413"/>
          </a:xfrm>
          <a:prstGeom prst="rect">
            <a:avLst/>
          </a:prstGeom>
          <a:solidFill>
            <a:schemeClr val="tx2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76804"/>
            <a:ext cx="7772400" cy="1470025"/>
          </a:xfrm>
          <a:ln w="142875">
            <a:solidFill>
              <a:srgbClr val="FFC000"/>
            </a:solidFill>
          </a:ln>
        </p:spPr>
        <p:txBody>
          <a:bodyPr>
            <a:no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ANALYSIS OF THE WORKING ABILITY OF THE PLANAR GRAPHENE TUNNEL FIELD-EFFECT TRANSISTOR</a:t>
            </a:r>
            <a:br>
              <a:rPr lang="en-US" sz="2000" b="1" i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2000" b="1" i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 THE PRESENCE OF EDGE VACANCIES</a:t>
            </a:r>
            <a:endParaRPr lang="ru-RU" sz="2000" b="1" i="1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07467"/>
            <a:ext cx="6400800" cy="1752600"/>
          </a:xfrm>
        </p:spPr>
        <p:txBody>
          <a:bodyPr>
            <a:normAutofit/>
          </a:bodyPr>
          <a:lstStyle/>
          <a:p>
            <a:r>
              <a:rPr lang="en-US" sz="1400" b="1" i="1" u="sng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GLEBOV A.A.</a:t>
            </a:r>
            <a:r>
              <a:rPr lang="en-US" sz="1400" b="1" i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  <a:p>
            <a:r>
              <a:rPr lang="en-US" sz="1400" b="1" i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KATKOV V.L. and OSIPOV V.A.</a:t>
            </a:r>
            <a:endParaRPr lang="ru-RU" sz="1400" b="1" i="1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88105" y="939800"/>
            <a:ext cx="33485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124th session of the Scientific Council</a:t>
            </a:r>
            <a:endParaRPr lang="en-US" sz="1400" b="1" i="1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Блок-схема: процесс 1173"/>
          <p:cNvSpPr/>
          <p:nvPr/>
        </p:nvSpPr>
        <p:spPr>
          <a:xfrm>
            <a:off x="1397973" y="1432544"/>
            <a:ext cx="6418384" cy="4302741"/>
          </a:xfrm>
          <a:prstGeom prst="flowChartProcess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72" name="Блок-схема: процесс 1171"/>
          <p:cNvSpPr/>
          <p:nvPr/>
        </p:nvSpPr>
        <p:spPr>
          <a:xfrm>
            <a:off x="1397718" y="1432544"/>
            <a:ext cx="6418383" cy="4302741"/>
          </a:xfrm>
          <a:prstGeom prst="flowChartProcess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88" name="Шестиугольник 687"/>
          <p:cNvSpPr/>
          <p:nvPr/>
        </p:nvSpPr>
        <p:spPr>
          <a:xfrm rot="16200000">
            <a:off x="7037937" y="296405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90" name="Овал 689"/>
          <p:cNvSpPr/>
          <p:nvPr/>
        </p:nvSpPr>
        <p:spPr>
          <a:xfrm>
            <a:off x="7381303" y="298113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91" name="Овал 690"/>
          <p:cNvSpPr/>
          <p:nvPr/>
        </p:nvSpPr>
        <p:spPr>
          <a:xfrm>
            <a:off x="7205499" y="289375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93" name="Шестиугольник 692"/>
          <p:cNvSpPr/>
          <p:nvPr/>
        </p:nvSpPr>
        <p:spPr>
          <a:xfrm rot="16200000">
            <a:off x="6686329" y="296606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95" name="Овал 694"/>
          <p:cNvSpPr/>
          <p:nvPr/>
        </p:nvSpPr>
        <p:spPr>
          <a:xfrm>
            <a:off x="7029696" y="298314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96" name="Овал 695"/>
          <p:cNvSpPr/>
          <p:nvPr/>
        </p:nvSpPr>
        <p:spPr>
          <a:xfrm>
            <a:off x="6853891" y="289576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78" name="Шестиугольник 677"/>
          <p:cNvSpPr/>
          <p:nvPr/>
        </p:nvSpPr>
        <p:spPr>
          <a:xfrm rot="16200000">
            <a:off x="6334723" y="296405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80" name="Овал 679"/>
          <p:cNvSpPr/>
          <p:nvPr/>
        </p:nvSpPr>
        <p:spPr>
          <a:xfrm>
            <a:off x="6678089" y="298113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81" name="Овал 680"/>
          <p:cNvSpPr/>
          <p:nvPr/>
        </p:nvSpPr>
        <p:spPr>
          <a:xfrm>
            <a:off x="6502285" y="289375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83" name="Шестиугольник 682"/>
          <p:cNvSpPr/>
          <p:nvPr/>
        </p:nvSpPr>
        <p:spPr>
          <a:xfrm rot="16200000">
            <a:off x="5983115" y="296606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85" name="Овал 684"/>
          <p:cNvSpPr/>
          <p:nvPr/>
        </p:nvSpPr>
        <p:spPr>
          <a:xfrm>
            <a:off x="6326482" y="298314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86" name="Овал 685"/>
          <p:cNvSpPr/>
          <p:nvPr/>
        </p:nvSpPr>
        <p:spPr>
          <a:xfrm>
            <a:off x="6150677" y="289576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68" name="Шестиугольник 667"/>
          <p:cNvSpPr/>
          <p:nvPr/>
        </p:nvSpPr>
        <p:spPr>
          <a:xfrm rot="16200000">
            <a:off x="5631509" y="296405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70" name="Овал 669"/>
          <p:cNvSpPr/>
          <p:nvPr/>
        </p:nvSpPr>
        <p:spPr>
          <a:xfrm>
            <a:off x="5974875" y="298113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71" name="Овал 670"/>
          <p:cNvSpPr/>
          <p:nvPr/>
        </p:nvSpPr>
        <p:spPr>
          <a:xfrm>
            <a:off x="5799071" y="289375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73" name="Шестиугольник 672"/>
          <p:cNvSpPr/>
          <p:nvPr/>
        </p:nvSpPr>
        <p:spPr>
          <a:xfrm rot="16200000">
            <a:off x="5279901" y="296606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75" name="Овал 674"/>
          <p:cNvSpPr/>
          <p:nvPr/>
        </p:nvSpPr>
        <p:spPr>
          <a:xfrm>
            <a:off x="5623267" y="298314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76" name="Овал 675"/>
          <p:cNvSpPr/>
          <p:nvPr/>
        </p:nvSpPr>
        <p:spPr>
          <a:xfrm>
            <a:off x="5447463" y="289576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58" name="Шестиугольник 657"/>
          <p:cNvSpPr/>
          <p:nvPr/>
        </p:nvSpPr>
        <p:spPr>
          <a:xfrm rot="16200000">
            <a:off x="4928294" y="296405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60" name="Овал 659"/>
          <p:cNvSpPr/>
          <p:nvPr/>
        </p:nvSpPr>
        <p:spPr>
          <a:xfrm>
            <a:off x="5271661" y="298113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61" name="Овал 660"/>
          <p:cNvSpPr/>
          <p:nvPr/>
        </p:nvSpPr>
        <p:spPr>
          <a:xfrm>
            <a:off x="5095856" y="289375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63" name="Шестиугольник 662"/>
          <p:cNvSpPr/>
          <p:nvPr/>
        </p:nvSpPr>
        <p:spPr>
          <a:xfrm rot="16200000">
            <a:off x="4576687" y="296606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65" name="Овал 664"/>
          <p:cNvSpPr/>
          <p:nvPr/>
        </p:nvSpPr>
        <p:spPr>
          <a:xfrm>
            <a:off x="4920053" y="298314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66" name="Овал 665"/>
          <p:cNvSpPr/>
          <p:nvPr/>
        </p:nvSpPr>
        <p:spPr>
          <a:xfrm>
            <a:off x="4744249" y="289576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48" name="Шестиугольник 647"/>
          <p:cNvSpPr/>
          <p:nvPr/>
        </p:nvSpPr>
        <p:spPr>
          <a:xfrm rot="16200000">
            <a:off x="4225080" y="296405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50" name="Овал 649"/>
          <p:cNvSpPr/>
          <p:nvPr/>
        </p:nvSpPr>
        <p:spPr>
          <a:xfrm>
            <a:off x="4568447" y="298113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51" name="Овал 650"/>
          <p:cNvSpPr/>
          <p:nvPr/>
        </p:nvSpPr>
        <p:spPr>
          <a:xfrm>
            <a:off x="4392642" y="289375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53" name="Шестиугольник 652"/>
          <p:cNvSpPr/>
          <p:nvPr/>
        </p:nvSpPr>
        <p:spPr>
          <a:xfrm rot="16200000">
            <a:off x="3873473" y="296606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55" name="Овал 654"/>
          <p:cNvSpPr/>
          <p:nvPr/>
        </p:nvSpPr>
        <p:spPr>
          <a:xfrm>
            <a:off x="4216839" y="298314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56" name="Овал 655"/>
          <p:cNvSpPr/>
          <p:nvPr/>
        </p:nvSpPr>
        <p:spPr>
          <a:xfrm>
            <a:off x="4041035" y="289576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38" name="Шестиугольник 637"/>
          <p:cNvSpPr/>
          <p:nvPr/>
        </p:nvSpPr>
        <p:spPr>
          <a:xfrm rot="16200000">
            <a:off x="3521866" y="296405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40" name="Овал 639"/>
          <p:cNvSpPr/>
          <p:nvPr/>
        </p:nvSpPr>
        <p:spPr>
          <a:xfrm>
            <a:off x="3865232" y="298113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41" name="Овал 640"/>
          <p:cNvSpPr/>
          <p:nvPr/>
        </p:nvSpPr>
        <p:spPr>
          <a:xfrm>
            <a:off x="3689428" y="289375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43" name="Шестиугольник 642"/>
          <p:cNvSpPr/>
          <p:nvPr/>
        </p:nvSpPr>
        <p:spPr>
          <a:xfrm rot="16200000">
            <a:off x="3170258" y="296606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45" name="Овал 644"/>
          <p:cNvSpPr/>
          <p:nvPr/>
        </p:nvSpPr>
        <p:spPr>
          <a:xfrm>
            <a:off x="3513625" y="298314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46" name="Овал 645"/>
          <p:cNvSpPr/>
          <p:nvPr/>
        </p:nvSpPr>
        <p:spPr>
          <a:xfrm>
            <a:off x="3337820" y="289576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28" name="Шестиугольник 627"/>
          <p:cNvSpPr/>
          <p:nvPr/>
        </p:nvSpPr>
        <p:spPr>
          <a:xfrm rot="16200000">
            <a:off x="2818652" y="296405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30" name="Овал 629"/>
          <p:cNvSpPr/>
          <p:nvPr/>
        </p:nvSpPr>
        <p:spPr>
          <a:xfrm>
            <a:off x="3162018" y="298113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31" name="Овал 630"/>
          <p:cNvSpPr/>
          <p:nvPr/>
        </p:nvSpPr>
        <p:spPr>
          <a:xfrm>
            <a:off x="2986214" y="289375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33" name="Шестиугольник 632"/>
          <p:cNvSpPr/>
          <p:nvPr/>
        </p:nvSpPr>
        <p:spPr>
          <a:xfrm rot="16200000">
            <a:off x="2467044" y="296606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35" name="Овал 634"/>
          <p:cNvSpPr/>
          <p:nvPr/>
        </p:nvSpPr>
        <p:spPr>
          <a:xfrm>
            <a:off x="2810411" y="298314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36" name="Овал 635"/>
          <p:cNvSpPr/>
          <p:nvPr/>
        </p:nvSpPr>
        <p:spPr>
          <a:xfrm>
            <a:off x="2634606" y="289576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18" name="Шестиугольник 617"/>
          <p:cNvSpPr/>
          <p:nvPr/>
        </p:nvSpPr>
        <p:spPr>
          <a:xfrm rot="16200000">
            <a:off x="2115438" y="296405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20" name="Овал 619"/>
          <p:cNvSpPr/>
          <p:nvPr/>
        </p:nvSpPr>
        <p:spPr>
          <a:xfrm>
            <a:off x="2458804" y="298113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21" name="Овал 620"/>
          <p:cNvSpPr/>
          <p:nvPr/>
        </p:nvSpPr>
        <p:spPr>
          <a:xfrm>
            <a:off x="2283000" y="289375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23" name="Шестиугольник 622"/>
          <p:cNvSpPr/>
          <p:nvPr/>
        </p:nvSpPr>
        <p:spPr>
          <a:xfrm rot="16200000">
            <a:off x="1763830" y="296606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25" name="Овал 624"/>
          <p:cNvSpPr/>
          <p:nvPr/>
        </p:nvSpPr>
        <p:spPr>
          <a:xfrm>
            <a:off x="2107196" y="298314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26" name="Овал 625"/>
          <p:cNvSpPr/>
          <p:nvPr/>
        </p:nvSpPr>
        <p:spPr>
          <a:xfrm>
            <a:off x="1931392" y="289576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17" name="Овал 616"/>
          <p:cNvSpPr/>
          <p:nvPr/>
        </p:nvSpPr>
        <p:spPr>
          <a:xfrm>
            <a:off x="1756813" y="298314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14" name="Шестиугольник 413"/>
          <p:cNvSpPr/>
          <p:nvPr/>
        </p:nvSpPr>
        <p:spPr>
          <a:xfrm rot="16200000">
            <a:off x="6862571" y="2025121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99" name="Шестиугольник 398"/>
          <p:cNvSpPr/>
          <p:nvPr/>
        </p:nvSpPr>
        <p:spPr>
          <a:xfrm rot="16200000">
            <a:off x="6510964" y="2023116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00" name="Овал 399"/>
          <p:cNvSpPr/>
          <p:nvPr/>
        </p:nvSpPr>
        <p:spPr>
          <a:xfrm>
            <a:off x="6854334" y="227432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01" name="Овал 400"/>
          <p:cNvSpPr/>
          <p:nvPr/>
        </p:nvSpPr>
        <p:spPr>
          <a:xfrm>
            <a:off x="6854334" y="204599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02" name="Овал 401"/>
          <p:cNvSpPr/>
          <p:nvPr/>
        </p:nvSpPr>
        <p:spPr>
          <a:xfrm>
            <a:off x="6678530" y="195861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03" name="Овал 402"/>
          <p:cNvSpPr/>
          <p:nvPr/>
        </p:nvSpPr>
        <p:spPr>
          <a:xfrm>
            <a:off x="6678530" y="236647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04" name="Шестиугольник 403"/>
          <p:cNvSpPr/>
          <p:nvPr/>
        </p:nvSpPr>
        <p:spPr>
          <a:xfrm rot="16200000">
            <a:off x="6159359" y="2025121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05" name="Овал 404"/>
          <p:cNvSpPr/>
          <p:nvPr/>
        </p:nvSpPr>
        <p:spPr>
          <a:xfrm>
            <a:off x="6502727" y="227632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06" name="Овал 405"/>
          <p:cNvSpPr/>
          <p:nvPr/>
        </p:nvSpPr>
        <p:spPr>
          <a:xfrm>
            <a:off x="6502727" y="204800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07" name="Овал 406"/>
          <p:cNvSpPr/>
          <p:nvPr/>
        </p:nvSpPr>
        <p:spPr>
          <a:xfrm>
            <a:off x="6326922" y="196061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08" name="Овал 407"/>
          <p:cNvSpPr/>
          <p:nvPr/>
        </p:nvSpPr>
        <p:spPr>
          <a:xfrm>
            <a:off x="6326922" y="236848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89" name="Шестиугольник 388"/>
          <p:cNvSpPr/>
          <p:nvPr/>
        </p:nvSpPr>
        <p:spPr>
          <a:xfrm rot="16200000">
            <a:off x="5807753" y="2023116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90" name="Овал 389"/>
          <p:cNvSpPr/>
          <p:nvPr/>
        </p:nvSpPr>
        <p:spPr>
          <a:xfrm>
            <a:off x="6151120" y="227432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91" name="Овал 390"/>
          <p:cNvSpPr/>
          <p:nvPr/>
        </p:nvSpPr>
        <p:spPr>
          <a:xfrm>
            <a:off x="6151120" y="204599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92" name="Овал 391"/>
          <p:cNvSpPr/>
          <p:nvPr/>
        </p:nvSpPr>
        <p:spPr>
          <a:xfrm>
            <a:off x="5975316" y="195861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93" name="Овал 392"/>
          <p:cNvSpPr/>
          <p:nvPr/>
        </p:nvSpPr>
        <p:spPr>
          <a:xfrm>
            <a:off x="5975316" y="236647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94" name="Шестиугольник 393"/>
          <p:cNvSpPr/>
          <p:nvPr/>
        </p:nvSpPr>
        <p:spPr>
          <a:xfrm rot="16200000">
            <a:off x="5456145" y="2025121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95" name="Овал 394"/>
          <p:cNvSpPr/>
          <p:nvPr/>
        </p:nvSpPr>
        <p:spPr>
          <a:xfrm>
            <a:off x="5799512" y="227632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96" name="Овал 395"/>
          <p:cNvSpPr/>
          <p:nvPr/>
        </p:nvSpPr>
        <p:spPr>
          <a:xfrm>
            <a:off x="5799512" y="204800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97" name="Овал 396"/>
          <p:cNvSpPr/>
          <p:nvPr/>
        </p:nvSpPr>
        <p:spPr>
          <a:xfrm>
            <a:off x="5623708" y="196061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98" name="Овал 397"/>
          <p:cNvSpPr/>
          <p:nvPr/>
        </p:nvSpPr>
        <p:spPr>
          <a:xfrm>
            <a:off x="5623708" y="236848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79" name="Шестиугольник 378"/>
          <p:cNvSpPr/>
          <p:nvPr/>
        </p:nvSpPr>
        <p:spPr>
          <a:xfrm rot="16200000">
            <a:off x="5104538" y="2023116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80" name="Овал 379"/>
          <p:cNvSpPr/>
          <p:nvPr/>
        </p:nvSpPr>
        <p:spPr>
          <a:xfrm>
            <a:off x="5447906" y="227432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81" name="Овал 380"/>
          <p:cNvSpPr/>
          <p:nvPr/>
        </p:nvSpPr>
        <p:spPr>
          <a:xfrm>
            <a:off x="5447906" y="204599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82" name="Овал 381"/>
          <p:cNvSpPr/>
          <p:nvPr/>
        </p:nvSpPr>
        <p:spPr>
          <a:xfrm>
            <a:off x="5272101" y="195861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83" name="Овал 382"/>
          <p:cNvSpPr/>
          <p:nvPr/>
        </p:nvSpPr>
        <p:spPr>
          <a:xfrm>
            <a:off x="5272101" y="236647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84" name="Шестиугольник 383"/>
          <p:cNvSpPr/>
          <p:nvPr/>
        </p:nvSpPr>
        <p:spPr>
          <a:xfrm rot="16200000">
            <a:off x="4752931" y="2025121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85" name="Овал 384"/>
          <p:cNvSpPr/>
          <p:nvPr/>
        </p:nvSpPr>
        <p:spPr>
          <a:xfrm>
            <a:off x="5096298" y="227632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86" name="Овал 385"/>
          <p:cNvSpPr/>
          <p:nvPr/>
        </p:nvSpPr>
        <p:spPr>
          <a:xfrm>
            <a:off x="5096298" y="204800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87" name="Овал 386"/>
          <p:cNvSpPr/>
          <p:nvPr/>
        </p:nvSpPr>
        <p:spPr>
          <a:xfrm>
            <a:off x="4920494" y="196061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88" name="Овал 387"/>
          <p:cNvSpPr/>
          <p:nvPr/>
        </p:nvSpPr>
        <p:spPr>
          <a:xfrm>
            <a:off x="4920494" y="236848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63" name="Шестиугольник 362"/>
          <p:cNvSpPr/>
          <p:nvPr/>
        </p:nvSpPr>
        <p:spPr>
          <a:xfrm rot="16200000">
            <a:off x="4401324" y="2023116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64" name="Овал 363"/>
          <p:cNvSpPr/>
          <p:nvPr/>
        </p:nvSpPr>
        <p:spPr>
          <a:xfrm>
            <a:off x="4744692" y="227432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65" name="Овал 364"/>
          <p:cNvSpPr/>
          <p:nvPr/>
        </p:nvSpPr>
        <p:spPr>
          <a:xfrm>
            <a:off x="4744692" y="204599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69" name="Овал 368"/>
          <p:cNvSpPr/>
          <p:nvPr/>
        </p:nvSpPr>
        <p:spPr>
          <a:xfrm>
            <a:off x="4568887" y="195861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71" name="Овал 370"/>
          <p:cNvSpPr/>
          <p:nvPr/>
        </p:nvSpPr>
        <p:spPr>
          <a:xfrm>
            <a:off x="4568887" y="236647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73" name="Шестиугольник 372"/>
          <p:cNvSpPr/>
          <p:nvPr/>
        </p:nvSpPr>
        <p:spPr>
          <a:xfrm rot="16200000">
            <a:off x="4049716" y="2025121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75" name="Овал 374"/>
          <p:cNvSpPr/>
          <p:nvPr/>
        </p:nvSpPr>
        <p:spPr>
          <a:xfrm>
            <a:off x="4393084" y="227632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76" name="Овал 375"/>
          <p:cNvSpPr/>
          <p:nvPr/>
        </p:nvSpPr>
        <p:spPr>
          <a:xfrm>
            <a:off x="4393084" y="204800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77" name="Овал 376"/>
          <p:cNvSpPr/>
          <p:nvPr/>
        </p:nvSpPr>
        <p:spPr>
          <a:xfrm>
            <a:off x="4217280" y="196061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78" name="Овал 377"/>
          <p:cNvSpPr/>
          <p:nvPr/>
        </p:nvSpPr>
        <p:spPr>
          <a:xfrm>
            <a:off x="4217280" y="236848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52" name="Шестиугольник 351"/>
          <p:cNvSpPr/>
          <p:nvPr/>
        </p:nvSpPr>
        <p:spPr>
          <a:xfrm rot="16200000">
            <a:off x="3698110" y="2023116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53" name="Овал 352"/>
          <p:cNvSpPr/>
          <p:nvPr/>
        </p:nvSpPr>
        <p:spPr>
          <a:xfrm>
            <a:off x="4041477" y="227432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54" name="Овал 353"/>
          <p:cNvSpPr/>
          <p:nvPr/>
        </p:nvSpPr>
        <p:spPr>
          <a:xfrm>
            <a:off x="4041477" y="204599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55" name="Овал 354"/>
          <p:cNvSpPr/>
          <p:nvPr/>
        </p:nvSpPr>
        <p:spPr>
          <a:xfrm>
            <a:off x="3865673" y="195861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56" name="Овал 355"/>
          <p:cNvSpPr/>
          <p:nvPr/>
        </p:nvSpPr>
        <p:spPr>
          <a:xfrm>
            <a:off x="3865673" y="236647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58" name="Шестиугольник 357"/>
          <p:cNvSpPr/>
          <p:nvPr/>
        </p:nvSpPr>
        <p:spPr>
          <a:xfrm rot="16200000">
            <a:off x="3346502" y="2025121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59" name="Овал 358"/>
          <p:cNvSpPr/>
          <p:nvPr/>
        </p:nvSpPr>
        <p:spPr>
          <a:xfrm>
            <a:off x="3689870" y="227632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60" name="Овал 359"/>
          <p:cNvSpPr/>
          <p:nvPr/>
        </p:nvSpPr>
        <p:spPr>
          <a:xfrm>
            <a:off x="3689870" y="204800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61" name="Овал 360"/>
          <p:cNvSpPr/>
          <p:nvPr/>
        </p:nvSpPr>
        <p:spPr>
          <a:xfrm>
            <a:off x="3514065" y="196061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62" name="Овал 361"/>
          <p:cNvSpPr/>
          <p:nvPr/>
        </p:nvSpPr>
        <p:spPr>
          <a:xfrm>
            <a:off x="3514065" y="236848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42" name="Шестиугольник 341"/>
          <p:cNvSpPr/>
          <p:nvPr/>
        </p:nvSpPr>
        <p:spPr>
          <a:xfrm rot="16200000">
            <a:off x="2994896" y="2023116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43" name="Овал 342"/>
          <p:cNvSpPr/>
          <p:nvPr/>
        </p:nvSpPr>
        <p:spPr>
          <a:xfrm>
            <a:off x="3338263" y="227432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44" name="Овал 343"/>
          <p:cNvSpPr/>
          <p:nvPr/>
        </p:nvSpPr>
        <p:spPr>
          <a:xfrm>
            <a:off x="3338263" y="204599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45" name="Овал 344"/>
          <p:cNvSpPr/>
          <p:nvPr/>
        </p:nvSpPr>
        <p:spPr>
          <a:xfrm>
            <a:off x="3162459" y="195861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46" name="Овал 345"/>
          <p:cNvSpPr/>
          <p:nvPr/>
        </p:nvSpPr>
        <p:spPr>
          <a:xfrm>
            <a:off x="3162459" y="236647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47" name="Шестиугольник 346"/>
          <p:cNvSpPr/>
          <p:nvPr/>
        </p:nvSpPr>
        <p:spPr>
          <a:xfrm rot="16200000">
            <a:off x="2643288" y="2025121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48" name="Овал 347"/>
          <p:cNvSpPr/>
          <p:nvPr/>
        </p:nvSpPr>
        <p:spPr>
          <a:xfrm>
            <a:off x="2986656" y="227632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49" name="Овал 348"/>
          <p:cNvSpPr/>
          <p:nvPr/>
        </p:nvSpPr>
        <p:spPr>
          <a:xfrm>
            <a:off x="2986656" y="204800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50" name="Овал 349"/>
          <p:cNvSpPr/>
          <p:nvPr/>
        </p:nvSpPr>
        <p:spPr>
          <a:xfrm>
            <a:off x="2810851" y="196061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51" name="Овал 350"/>
          <p:cNvSpPr/>
          <p:nvPr/>
        </p:nvSpPr>
        <p:spPr>
          <a:xfrm>
            <a:off x="2810851" y="236848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32" name="Шестиугольник 331"/>
          <p:cNvSpPr/>
          <p:nvPr/>
        </p:nvSpPr>
        <p:spPr>
          <a:xfrm rot="16200000">
            <a:off x="2291681" y="2023116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33" name="Овал 332"/>
          <p:cNvSpPr/>
          <p:nvPr/>
        </p:nvSpPr>
        <p:spPr>
          <a:xfrm>
            <a:off x="2635049" y="227432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34" name="Овал 333"/>
          <p:cNvSpPr/>
          <p:nvPr/>
        </p:nvSpPr>
        <p:spPr>
          <a:xfrm>
            <a:off x="2635049" y="204599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35" name="Овал 334"/>
          <p:cNvSpPr/>
          <p:nvPr/>
        </p:nvSpPr>
        <p:spPr>
          <a:xfrm>
            <a:off x="2459245" y="195861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36" name="Овал 335"/>
          <p:cNvSpPr/>
          <p:nvPr/>
        </p:nvSpPr>
        <p:spPr>
          <a:xfrm>
            <a:off x="2459245" y="236647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37" name="Шестиугольник 336"/>
          <p:cNvSpPr/>
          <p:nvPr/>
        </p:nvSpPr>
        <p:spPr>
          <a:xfrm rot="16200000">
            <a:off x="1940075" y="2025324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38" name="Овал 337"/>
          <p:cNvSpPr/>
          <p:nvPr/>
        </p:nvSpPr>
        <p:spPr>
          <a:xfrm>
            <a:off x="2283441" y="227632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39" name="Овал 338"/>
          <p:cNvSpPr/>
          <p:nvPr/>
        </p:nvSpPr>
        <p:spPr>
          <a:xfrm>
            <a:off x="2283441" y="204800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40" name="Овал 339"/>
          <p:cNvSpPr/>
          <p:nvPr/>
        </p:nvSpPr>
        <p:spPr>
          <a:xfrm>
            <a:off x="2107637" y="196061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41" name="Овал 340"/>
          <p:cNvSpPr/>
          <p:nvPr/>
        </p:nvSpPr>
        <p:spPr>
          <a:xfrm>
            <a:off x="2107637" y="236848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88" name="Шестиугольник 287"/>
          <p:cNvSpPr/>
          <p:nvPr/>
        </p:nvSpPr>
        <p:spPr>
          <a:xfrm rot="16200000">
            <a:off x="7037934" y="170979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89" name="Овал 288"/>
          <p:cNvSpPr/>
          <p:nvPr/>
        </p:nvSpPr>
        <p:spPr>
          <a:xfrm>
            <a:off x="7381303" y="196099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90" name="Овал 289"/>
          <p:cNvSpPr/>
          <p:nvPr/>
        </p:nvSpPr>
        <p:spPr>
          <a:xfrm>
            <a:off x="7381303" y="173267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91" name="Овал 290"/>
          <p:cNvSpPr/>
          <p:nvPr/>
        </p:nvSpPr>
        <p:spPr>
          <a:xfrm>
            <a:off x="7205499" y="164528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92" name="Овал 291"/>
          <p:cNvSpPr/>
          <p:nvPr/>
        </p:nvSpPr>
        <p:spPr>
          <a:xfrm>
            <a:off x="7205499" y="205315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93" name="Шестиугольник 292"/>
          <p:cNvSpPr/>
          <p:nvPr/>
        </p:nvSpPr>
        <p:spPr>
          <a:xfrm rot="16200000">
            <a:off x="6686326" y="171179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94" name="Овал 293"/>
          <p:cNvSpPr/>
          <p:nvPr/>
        </p:nvSpPr>
        <p:spPr>
          <a:xfrm>
            <a:off x="7029696" y="19630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95" name="Овал 294"/>
          <p:cNvSpPr/>
          <p:nvPr/>
        </p:nvSpPr>
        <p:spPr>
          <a:xfrm>
            <a:off x="7029696" y="173467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96" name="Овал 295"/>
          <p:cNvSpPr/>
          <p:nvPr/>
        </p:nvSpPr>
        <p:spPr>
          <a:xfrm>
            <a:off x="6853891" y="164729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97" name="Овал 296"/>
          <p:cNvSpPr/>
          <p:nvPr/>
        </p:nvSpPr>
        <p:spPr>
          <a:xfrm>
            <a:off x="6853891" y="205515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99" name="Шестиугольник 298"/>
          <p:cNvSpPr/>
          <p:nvPr/>
        </p:nvSpPr>
        <p:spPr>
          <a:xfrm rot="16200000">
            <a:off x="6334719" y="170979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00" name="Овал 299"/>
          <p:cNvSpPr/>
          <p:nvPr/>
        </p:nvSpPr>
        <p:spPr>
          <a:xfrm>
            <a:off x="6678089" y="196099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01" name="Овал 300"/>
          <p:cNvSpPr/>
          <p:nvPr/>
        </p:nvSpPr>
        <p:spPr>
          <a:xfrm>
            <a:off x="6678089" y="173267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02" name="Овал 301"/>
          <p:cNvSpPr/>
          <p:nvPr/>
        </p:nvSpPr>
        <p:spPr>
          <a:xfrm>
            <a:off x="6502285" y="164528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03" name="Овал 302"/>
          <p:cNvSpPr/>
          <p:nvPr/>
        </p:nvSpPr>
        <p:spPr>
          <a:xfrm>
            <a:off x="6502285" y="205315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04" name="Шестиугольник 303"/>
          <p:cNvSpPr/>
          <p:nvPr/>
        </p:nvSpPr>
        <p:spPr>
          <a:xfrm rot="16200000">
            <a:off x="5983112" y="171179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05" name="Овал 304"/>
          <p:cNvSpPr/>
          <p:nvPr/>
        </p:nvSpPr>
        <p:spPr>
          <a:xfrm>
            <a:off x="6326482" y="19630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06" name="Овал 305"/>
          <p:cNvSpPr/>
          <p:nvPr/>
        </p:nvSpPr>
        <p:spPr>
          <a:xfrm>
            <a:off x="6326482" y="173467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07" name="Овал 306"/>
          <p:cNvSpPr/>
          <p:nvPr/>
        </p:nvSpPr>
        <p:spPr>
          <a:xfrm>
            <a:off x="6150677" y="164729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08" name="Овал 307"/>
          <p:cNvSpPr/>
          <p:nvPr/>
        </p:nvSpPr>
        <p:spPr>
          <a:xfrm>
            <a:off x="6150677" y="205515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55" name="Шестиугольник 254"/>
          <p:cNvSpPr/>
          <p:nvPr/>
        </p:nvSpPr>
        <p:spPr>
          <a:xfrm rot="16200000">
            <a:off x="5631505" y="170979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56" name="Овал 255"/>
          <p:cNvSpPr/>
          <p:nvPr/>
        </p:nvSpPr>
        <p:spPr>
          <a:xfrm>
            <a:off x="5974875" y="196099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57" name="Овал 256"/>
          <p:cNvSpPr/>
          <p:nvPr/>
        </p:nvSpPr>
        <p:spPr>
          <a:xfrm>
            <a:off x="5974875" y="173267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58" name="Овал 257"/>
          <p:cNvSpPr/>
          <p:nvPr/>
        </p:nvSpPr>
        <p:spPr>
          <a:xfrm>
            <a:off x="5799071" y="164528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59" name="Овал 258"/>
          <p:cNvSpPr/>
          <p:nvPr/>
        </p:nvSpPr>
        <p:spPr>
          <a:xfrm>
            <a:off x="5799071" y="205315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60" name="Шестиугольник 259"/>
          <p:cNvSpPr/>
          <p:nvPr/>
        </p:nvSpPr>
        <p:spPr>
          <a:xfrm rot="16200000">
            <a:off x="5279897" y="171179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61" name="Овал 260"/>
          <p:cNvSpPr/>
          <p:nvPr/>
        </p:nvSpPr>
        <p:spPr>
          <a:xfrm>
            <a:off x="5623267" y="19630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62" name="Овал 261"/>
          <p:cNvSpPr/>
          <p:nvPr/>
        </p:nvSpPr>
        <p:spPr>
          <a:xfrm>
            <a:off x="5623267" y="173467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63" name="Овал 262"/>
          <p:cNvSpPr/>
          <p:nvPr/>
        </p:nvSpPr>
        <p:spPr>
          <a:xfrm>
            <a:off x="5447463" y="164729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64" name="Овал 263"/>
          <p:cNvSpPr/>
          <p:nvPr/>
        </p:nvSpPr>
        <p:spPr>
          <a:xfrm>
            <a:off x="5447463" y="205515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66" name="Шестиугольник 265"/>
          <p:cNvSpPr/>
          <p:nvPr/>
        </p:nvSpPr>
        <p:spPr>
          <a:xfrm rot="16200000">
            <a:off x="4928291" y="170979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67" name="Овал 266"/>
          <p:cNvSpPr/>
          <p:nvPr/>
        </p:nvSpPr>
        <p:spPr>
          <a:xfrm>
            <a:off x="5271661" y="196099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68" name="Овал 267"/>
          <p:cNvSpPr/>
          <p:nvPr/>
        </p:nvSpPr>
        <p:spPr>
          <a:xfrm>
            <a:off x="5271661" y="173267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69" name="Овал 268"/>
          <p:cNvSpPr/>
          <p:nvPr/>
        </p:nvSpPr>
        <p:spPr>
          <a:xfrm>
            <a:off x="5095856" y="164528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70" name="Овал 269"/>
          <p:cNvSpPr/>
          <p:nvPr/>
        </p:nvSpPr>
        <p:spPr>
          <a:xfrm>
            <a:off x="5095856" y="205315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71" name="Шестиугольник 270"/>
          <p:cNvSpPr/>
          <p:nvPr/>
        </p:nvSpPr>
        <p:spPr>
          <a:xfrm rot="16200000">
            <a:off x="4576683" y="171179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72" name="Овал 271"/>
          <p:cNvSpPr/>
          <p:nvPr/>
        </p:nvSpPr>
        <p:spPr>
          <a:xfrm>
            <a:off x="4920053" y="19630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73" name="Овал 272"/>
          <p:cNvSpPr/>
          <p:nvPr/>
        </p:nvSpPr>
        <p:spPr>
          <a:xfrm>
            <a:off x="4920053" y="173467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74" name="Овал 273"/>
          <p:cNvSpPr/>
          <p:nvPr/>
        </p:nvSpPr>
        <p:spPr>
          <a:xfrm>
            <a:off x="4744249" y="164729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75" name="Овал 274"/>
          <p:cNvSpPr/>
          <p:nvPr/>
        </p:nvSpPr>
        <p:spPr>
          <a:xfrm>
            <a:off x="4744249" y="205515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77" name="Шестиугольник 276"/>
          <p:cNvSpPr/>
          <p:nvPr/>
        </p:nvSpPr>
        <p:spPr>
          <a:xfrm rot="16200000">
            <a:off x="4225077" y="170979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78" name="Овал 277"/>
          <p:cNvSpPr/>
          <p:nvPr/>
        </p:nvSpPr>
        <p:spPr>
          <a:xfrm>
            <a:off x="4568447" y="196099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79" name="Овал 278"/>
          <p:cNvSpPr/>
          <p:nvPr/>
        </p:nvSpPr>
        <p:spPr>
          <a:xfrm>
            <a:off x="4568447" y="173267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80" name="Овал 279"/>
          <p:cNvSpPr/>
          <p:nvPr/>
        </p:nvSpPr>
        <p:spPr>
          <a:xfrm>
            <a:off x="4392642" y="164528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81" name="Овал 280"/>
          <p:cNvSpPr/>
          <p:nvPr/>
        </p:nvSpPr>
        <p:spPr>
          <a:xfrm>
            <a:off x="4392642" y="205315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82" name="Шестиугольник 281"/>
          <p:cNvSpPr/>
          <p:nvPr/>
        </p:nvSpPr>
        <p:spPr>
          <a:xfrm rot="16200000">
            <a:off x="3873469" y="171179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83" name="Овал 282"/>
          <p:cNvSpPr/>
          <p:nvPr/>
        </p:nvSpPr>
        <p:spPr>
          <a:xfrm>
            <a:off x="4216839" y="19630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84" name="Овал 283"/>
          <p:cNvSpPr/>
          <p:nvPr/>
        </p:nvSpPr>
        <p:spPr>
          <a:xfrm>
            <a:off x="4216839" y="173467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85" name="Овал 284"/>
          <p:cNvSpPr/>
          <p:nvPr/>
        </p:nvSpPr>
        <p:spPr>
          <a:xfrm>
            <a:off x="4041035" y="164729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86" name="Овал 285"/>
          <p:cNvSpPr/>
          <p:nvPr/>
        </p:nvSpPr>
        <p:spPr>
          <a:xfrm>
            <a:off x="4041035" y="205515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44" name="Шестиугольник 243"/>
          <p:cNvSpPr/>
          <p:nvPr/>
        </p:nvSpPr>
        <p:spPr>
          <a:xfrm rot="16200000">
            <a:off x="3521863" y="170979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45" name="Овал 244"/>
          <p:cNvSpPr/>
          <p:nvPr/>
        </p:nvSpPr>
        <p:spPr>
          <a:xfrm>
            <a:off x="3865232" y="196099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46" name="Овал 245"/>
          <p:cNvSpPr/>
          <p:nvPr/>
        </p:nvSpPr>
        <p:spPr>
          <a:xfrm>
            <a:off x="3865232" y="173267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47" name="Овал 246"/>
          <p:cNvSpPr/>
          <p:nvPr/>
        </p:nvSpPr>
        <p:spPr>
          <a:xfrm>
            <a:off x="3689428" y="164528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48" name="Овал 247"/>
          <p:cNvSpPr/>
          <p:nvPr/>
        </p:nvSpPr>
        <p:spPr>
          <a:xfrm>
            <a:off x="3689428" y="205315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49" name="Шестиугольник 248"/>
          <p:cNvSpPr/>
          <p:nvPr/>
        </p:nvSpPr>
        <p:spPr>
          <a:xfrm rot="16200000">
            <a:off x="3170255" y="171179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50" name="Овал 249"/>
          <p:cNvSpPr/>
          <p:nvPr/>
        </p:nvSpPr>
        <p:spPr>
          <a:xfrm>
            <a:off x="3513625" y="19630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51" name="Овал 250"/>
          <p:cNvSpPr/>
          <p:nvPr/>
        </p:nvSpPr>
        <p:spPr>
          <a:xfrm>
            <a:off x="3513625" y="173467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52" name="Овал 251"/>
          <p:cNvSpPr/>
          <p:nvPr/>
        </p:nvSpPr>
        <p:spPr>
          <a:xfrm>
            <a:off x="3337820" y="164729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53" name="Овал 252"/>
          <p:cNvSpPr/>
          <p:nvPr/>
        </p:nvSpPr>
        <p:spPr>
          <a:xfrm>
            <a:off x="3337820" y="205515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07" name="Шестиугольник 206"/>
          <p:cNvSpPr/>
          <p:nvPr/>
        </p:nvSpPr>
        <p:spPr>
          <a:xfrm rot="16200000">
            <a:off x="2818648" y="170979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08" name="Овал 207"/>
          <p:cNvSpPr/>
          <p:nvPr/>
        </p:nvSpPr>
        <p:spPr>
          <a:xfrm>
            <a:off x="3162018" y="196099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09" name="Овал 208"/>
          <p:cNvSpPr/>
          <p:nvPr/>
        </p:nvSpPr>
        <p:spPr>
          <a:xfrm>
            <a:off x="3162018" y="173267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10" name="Овал 209"/>
          <p:cNvSpPr/>
          <p:nvPr/>
        </p:nvSpPr>
        <p:spPr>
          <a:xfrm>
            <a:off x="2986214" y="164528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37" name="Овал 236"/>
          <p:cNvSpPr/>
          <p:nvPr/>
        </p:nvSpPr>
        <p:spPr>
          <a:xfrm>
            <a:off x="2986214" y="205315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38" name="Шестиугольник 237"/>
          <p:cNvSpPr/>
          <p:nvPr/>
        </p:nvSpPr>
        <p:spPr>
          <a:xfrm rot="16200000">
            <a:off x="2467041" y="171179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39" name="Овал 238"/>
          <p:cNvSpPr/>
          <p:nvPr/>
        </p:nvSpPr>
        <p:spPr>
          <a:xfrm>
            <a:off x="2810411" y="19630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40" name="Овал 239"/>
          <p:cNvSpPr/>
          <p:nvPr/>
        </p:nvSpPr>
        <p:spPr>
          <a:xfrm>
            <a:off x="2810411" y="173467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41" name="Овал 240"/>
          <p:cNvSpPr/>
          <p:nvPr/>
        </p:nvSpPr>
        <p:spPr>
          <a:xfrm>
            <a:off x="2634606" y="164729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42" name="Овал 241"/>
          <p:cNvSpPr/>
          <p:nvPr/>
        </p:nvSpPr>
        <p:spPr>
          <a:xfrm>
            <a:off x="2634606" y="205515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5" name="Шестиугольник 154"/>
          <p:cNvSpPr/>
          <p:nvPr/>
        </p:nvSpPr>
        <p:spPr>
          <a:xfrm rot="16200000">
            <a:off x="2115434" y="170979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6" name="Овал 155"/>
          <p:cNvSpPr/>
          <p:nvPr/>
        </p:nvSpPr>
        <p:spPr>
          <a:xfrm>
            <a:off x="2458804" y="196099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7" name="Овал 156"/>
          <p:cNvSpPr/>
          <p:nvPr/>
        </p:nvSpPr>
        <p:spPr>
          <a:xfrm>
            <a:off x="2458804" y="173267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03" name="Овал 202"/>
          <p:cNvSpPr/>
          <p:nvPr/>
        </p:nvSpPr>
        <p:spPr>
          <a:xfrm>
            <a:off x="2283000" y="164528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04" name="Овал 203"/>
          <p:cNvSpPr/>
          <p:nvPr/>
        </p:nvSpPr>
        <p:spPr>
          <a:xfrm>
            <a:off x="2283000" y="205315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5" name="Шестиугольник 144"/>
          <p:cNvSpPr/>
          <p:nvPr/>
        </p:nvSpPr>
        <p:spPr>
          <a:xfrm rot="16200000">
            <a:off x="1763826" y="171179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6" name="Овал 145"/>
          <p:cNvSpPr/>
          <p:nvPr/>
        </p:nvSpPr>
        <p:spPr>
          <a:xfrm>
            <a:off x="2107196" y="19630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7" name="Овал 146"/>
          <p:cNvSpPr/>
          <p:nvPr/>
        </p:nvSpPr>
        <p:spPr>
          <a:xfrm>
            <a:off x="2107196" y="173467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8" name="Овал 147"/>
          <p:cNvSpPr/>
          <p:nvPr/>
        </p:nvSpPr>
        <p:spPr>
          <a:xfrm>
            <a:off x="1931392" y="164729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1931392" y="205515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11" name="Овал 310"/>
          <p:cNvSpPr/>
          <p:nvPr/>
        </p:nvSpPr>
        <p:spPr>
          <a:xfrm>
            <a:off x="1756813" y="19630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12" name="Овал 311"/>
          <p:cNvSpPr/>
          <p:nvPr/>
        </p:nvSpPr>
        <p:spPr>
          <a:xfrm>
            <a:off x="1756813" y="173467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15" name="Овал 414"/>
          <p:cNvSpPr/>
          <p:nvPr/>
        </p:nvSpPr>
        <p:spPr>
          <a:xfrm>
            <a:off x="7205941" y="227632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17" name="Овал 416"/>
          <p:cNvSpPr/>
          <p:nvPr/>
        </p:nvSpPr>
        <p:spPr>
          <a:xfrm>
            <a:off x="7030136" y="196061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18" name="Овал 417"/>
          <p:cNvSpPr/>
          <p:nvPr/>
        </p:nvSpPr>
        <p:spPr>
          <a:xfrm>
            <a:off x="7030136" y="236848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30" name="Овал 329"/>
          <p:cNvSpPr/>
          <p:nvPr/>
        </p:nvSpPr>
        <p:spPr>
          <a:xfrm>
            <a:off x="1933058" y="227632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21" name="Шестиугольник 420"/>
          <p:cNvSpPr/>
          <p:nvPr/>
        </p:nvSpPr>
        <p:spPr>
          <a:xfrm rot="16200000">
            <a:off x="6862574" y="265781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84" name="Шестиугольник 583"/>
          <p:cNvSpPr/>
          <p:nvPr/>
        </p:nvSpPr>
        <p:spPr>
          <a:xfrm rot="16200000">
            <a:off x="6510968" y="265580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85" name="Овал 584"/>
          <p:cNvSpPr/>
          <p:nvPr/>
        </p:nvSpPr>
        <p:spPr>
          <a:xfrm>
            <a:off x="6854334" y="290121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86" name="Овал 585"/>
          <p:cNvSpPr/>
          <p:nvPr/>
        </p:nvSpPr>
        <p:spPr>
          <a:xfrm>
            <a:off x="6854334" y="267288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87" name="Овал 586"/>
          <p:cNvSpPr/>
          <p:nvPr/>
        </p:nvSpPr>
        <p:spPr>
          <a:xfrm>
            <a:off x="6678530" y="25855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88" name="Овал 587"/>
          <p:cNvSpPr/>
          <p:nvPr/>
        </p:nvSpPr>
        <p:spPr>
          <a:xfrm>
            <a:off x="6678530" y="299336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89" name="Шестиугольник 588"/>
          <p:cNvSpPr/>
          <p:nvPr/>
        </p:nvSpPr>
        <p:spPr>
          <a:xfrm rot="16200000">
            <a:off x="6159360" y="265781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90" name="Овал 589"/>
          <p:cNvSpPr/>
          <p:nvPr/>
        </p:nvSpPr>
        <p:spPr>
          <a:xfrm>
            <a:off x="6502727" y="290322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91" name="Овал 590"/>
          <p:cNvSpPr/>
          <p:nvPr/>
        </p:nvSpPr>
        <p:spPr>
          <a:xfrm>
            <a:off x="6502727" y="267489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92" name="Овал 591"/>
          <p:cNvSpPr/>
          <p:nvPr/>
        </p:nvSpPr>
        <p:spPr>
          <a:xfrm>
            <a:off x="6326922" y="258751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93" name="Овал 592"/>
          <p:cNvSpPr/>
          <p:nvPr/>
        </p:nvSpPr>
        <p:spPr>
          <a:xfrm>
            <a:off x="6326922" y="299537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74" name="Шестиугольник 573"/>
          <p:cNvSpPr/>
          <p:nvPr/>
        </p:nvSpPr>
        <p:spPr>
          <a:xfrm rot="16200000">
            <a:off x="5807754" y="265580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75" name="Овал 574"/>
          <p:cNvSpPr/>
          <p:nvPr/>
        </p:nvSpPr>
        <p:spPr>
          <a:xfrm>
            <a:off x="6151120" y="290121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76" name="Овал 575"/>
          <p:cNvSpPr/>
          <p:nvPr/>
        </p:nvSpPr>
        <p:spPr>
          <a:xfrm>
            <a:off x="6151120" y="267288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77" name="Овал 576"/>
          <p:cNvSpPr/>
          <p:nvPr/>
        </p:nvSpPr>
        <p:spPr>
          <a:xfrm>
            <a:off x="5975316" y="25855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78" name="Овал 577"/>
          <p:cNvSpPr/>
          <p:nvPr/>
        </p:nvSpPr>
        <p:spPr>
          <a:xfrm>
            <a:off x="5975316" y="299336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79" name="Шестиугольник 578"/>
          <p:cNvSpPr/>
          <p:nvPr/>
        </p:nvSpPr>
        <p:spPr>
          <a:xfrm rot="16200000">
            <a:off x="5456146" y="265781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80" name="Овал 579"/>
          <p:cNvSpPr/>
          <p:nvPr/>
        </p:nvSpPr>
        <p:spPr>
          <a:xfrm>
            <a:off x="5799512" y="290322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81" name="Овал 580"/>
          <p:cNvSpPr/>
          <p:nvPr/>
        </p:nvSpPr>
        <p:spPr>
          <a:xfrm>
            <a:off x="5799512" y="267489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82" name="Овал 581"/>
          <p:cNvSpPr/>
          <p:nvPr/>
        </p:nvSpPr>
        <p:spPr>
          <a:xfrm>
            <a:off x="5623708" y="258751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83" name="Овал 582"/>
          <p:cNvSpPr/>
          <p:nvPr/>
        </p:nvSpPr>
        <p:spPr>
          <a:xfrm>
            <a:off x="5623708" y="299537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64" name="Шестиугольник 563"/>
          <p:cNvSpPr/>
          <p:nvPr/>
        </p:nvSpPr>
        <p:spPr>
          <a:xfrm rot="16200000">
            <a:off x="5104539" y="265580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65" name="Овал 564"/>
          <p:cNvSpPr/>
          <p:nvPr/>
        </p:nvSpPr>
        <p:spPr>
          <a:xfrm>
            <a:off x="5447906" y="290121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66" name="Овал 565"/>
          <p:cNvSpPr/>
          <p:nvPr/>
        </p:nvSpPr>
        <p:spPr>
          <a:xfrm>
            <a:off x="5447906" y="267288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67" name="Овал 566"/>
          <p:cNvSpPr/>
          <p:nvPr/>
        </p:nvSpPr>
        <p:spPr>
          <a:xfrm>
            <a:off x="5272101" y="25855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68" name="Овал 567"/>
          <p:cNvSpPr/>
          <p:nvPr/>
        </p:nvSpPr>
        <p:spPr>
          <a:xfrm>
            <a:off x="5272101" y="299336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69" name="Шестиугольник 568"/>
          <p:cNvSpPr/>
          <p:nvPr/>
        </p:nvSpPr>
        <p:spPr>
          <a:xfrm rot="16200000">
            <a:off x="4752932" y="265781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70" name="Овал 569"/>
          <p:cNvSpPr/>
          <p:nvPr/>
        </p:nvSpPr>
        <p:spPr>
          <a:xfrm>
            <a:off x="5096298" y="290322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71" name="Овал 570"/>
          <p:cNvSpPr/>
          <p:nvPr/>
        </p:nvSpPr>
        <p:spPr>
          <a:xfrm>
            <a:off x="5096298" y="267489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72" name="Овал 571"/>
          <p:cNvSpPr/>
          <p:nvPr/>
        </p:nvSpPr>
        <p:spPr>
          <a:xfrm>
            <a:off x="4920494" y="258751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73" name="Овал 572"/>
          <p:cNvSpPr/>
          <p:nvPr/>
        </p:nvSpPr>
        <p:spPr>
          <a:xfrm>
            <a:off x="4920494" y="299537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54" name="Шестиугольник 553"/>
          <p:cNvSpPr/>
          <p:nvPr/>
        </p:nvSpPr>
        <p:spPr>
          <a:xfrm rot="16200000">
            <a:off x="4401325" y="265580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55" name="Овал 554"/>
          <p:cNvSpPr/>
          <p:nvPr/>
        </p:nvSpPr>
        <p:spPr>
          <a:xfrm>
            <a:off x="4744692" y="290121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56" name="Овал 555"/>
          <p:cNvSpPr/>
          <p:nvPr/>
        </p:nvSpPr>
        <p:spPr>
          <a:xfrm>
            <a:off x="4744692" y="267288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57" name="Овал 556"/>
          <p:cNvSpPr/>
          <p:nvPr/>
        </p:nvSpPr>
        <p:spPr>
          <a:xfrm>
            <a:off x="4568887" y="25855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58" name="Овал 557"/>
          <p:cNvSpPr/>
          <p:nvPr/>
        </p:nvSpPr>
        <p:spPr>
          <a:xfrm>
            <a:off x="4568887" y="299336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59" name="Шестиугольник 558"/>
          <p:cNvSpPr/>
          <p:nvPr/>
        </p:nvSpPr>
        <p:spPr>
          <a:xfrm rot="16200000">
            <a:off x="4049718" y="265781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60" name="Овал 559"/>
          <p:cNvSpPr/>
          <p:nvPr/>
        </p:nvSpPr>
        <p:spPr>
          <a:xfrm>
            <a:off x="4393084" y="290322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61" name="Овал 560"/>
          <p:cNvSpPr/>
          <p:nvPr/>
        </p:nvSpPr>
        <p:spPr>
          <a:xfrm>
            <a:off x="4393084" y="267489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62" name="Овал 561"/>
          <p:cNvSpPr/>
          <p:nvPr/>
        </p:nvSpPr>
        <p:spPr>
          <a:xfrm>
            <a:off x="4217280" y="258751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63" name="Овал 562"/>
          <p:cNvSpPr/>
          <p:nvPr/>
        </p:nvSpPr>
        <p:spPr>
          <a:xfrm>
            <a:off x="4217280" y="299537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44" name="Шестиугольник 543"/>
          <p:cNvSpPr/>
          <p:nvPr/>
        </p:nvSpPr>
        <p:spPr>
          <a:xfrm rot="16200000">
            <a:off x="3698111" y="265580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45" name="Овал 544"/>
          <p:cNvSpPr/>
          <p:nvPr/>
        </p:nvSpPr>
        <p:spPr>
          <a:xfrm>
            <a:off x="4041477" y="290121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46" name="Овал 545"/>
          <p:cNvSpPr/>
          <p:nvPr/>
        </p:nvSpPr>
        <p:spPr>
          <a:xfrm>
            <a:off x="4041477" y="267288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47" name="Овал 546"/>
          <p:cNvSpPr/>
          <p:nvPr/>
        </p:nvSpPr>
        <p:spPr>
          <a:xfrm>
            <a:off x="3865673" y="25855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48" name="Овал 547"/>
          <p:cNvSpPr/>
          <p:nvPr/>
        </p:nvSpPr>
        <p:spPr>
          <a:xfrm>
            <a:off x="3865673" y="299336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49" name="Шестиугольник 548"/>
          <p:cNvSpPr/>
          <p:nvPr/>
        </p:nvSpPr>
        <p:spPr>
          <a:xfrm rot="16200000">
            <a:off x="3346503" y="265781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50" name="Овал 549"/>
          <p:cNvSpPr/>
          <p:nvPr/>
        </p:nvSpPr>
        <p:spPr>
          <a:xfrm>
            <a:off x="3689870" y="290322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51" name="Овал 550"/>
          <p:cNvSpPr/>
          <p:nvPr/>
        </p:nvSpPr>
        <p:spPr>
          <a:xfrm>
            <a:off x="3689870" y="267489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52" name="Овал 551"/>
          <p:cNvSpPr/>
          <p:nvPr/>
        </p:nvSpPr>
        <p:spPr>
          <a:xfrm>
            <a:off x="3514065" y="258751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53" name="Овал 552"/>
          <p:cNvSpPr/>
          <p:nvPr/>
        </p:nvSpPr>
        <p:spPr>
          <a:xfrm>
            <a:off x="3514065" y="299537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34" name="Шестиугольник 533"/>
          <p:cNvSpPr/>
          <p:nvPr/>
        </p:nvSpPr>
        <p:spPr>
          <a:xfrm rot="16200000">
            <a:off x="2994897" y="265580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35" name="Овал 534"/>
          <p:cNvSpPr/>
          <p:nvPr/>
        </p:nvSpPr>
        <p:spPr>
          <a:xfrm>
            <a:off x="3338263" y="290121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36" name="Овал 535"/>
          <p:cNvSpPr/>
          <p:nvPr/>
        </p:nvSpPr>
        <p:spPr>
          <a:xfrm>
            <a:off x="3338263" y="267288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37" name="Овал 536"/>
          <p:cNvSpPr/>
          <p:nvPr/>
        </p:nvSpPr>
        <p:spPr>
          <a:xfrm>
            <a:off x="3162459" y="25855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38" name="Овал 537"/>
          <p:cNvSpPr/>
          <p:nvPr/>
        </p:nvSpPr>
        <p:spPr>
          <a:xfrm>
            <a:off x="3162459" y="299336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39" name="Шестиугольник 538"/>
          <p:cNvSpPr/>
          <p:nvPr/>
        </p:nvSpPr>
        <p:spPr>
          <a:xfrm rot="16200000">
            <a:off x="2643289" y="265781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40" name="Овал 539"/>
          <p:cNvSpPr/>
          <p:nvPr/>
        </p:nvSpPr>
        <p:spPr>
          <a:xfrm>
            <a:off x="2986656" y="290322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41" name="Овал 540"/>
          <p:cNvSpPr/>
          <p:nvPr/>
        </p:nvSpPr>
        <p:spPr>
          <a:xfrm>
            <a:off x="2986656" y="267489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42" name="Овал 541"/>
          <p:cNvSpPr/>
          <p:nvPr/>
        </p:nvSpPr>
        <p:spPr>
          <a:xfrm>
            <a:off x="2810851" y="258751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43" name="Овал 542"/>
          <p:cNvSpPr/>
          <p:nvPr/>
        </p:nvSpPr>
        <p:spPr>
          <a:xfrm>
            <a:off x="2810851" y="299537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24" name="Шестиугольник 523"/>
          <p:cNvSpPr/>
          <p:nvPr/>
        </p:nvSpPr>
        <p:spPr>
          <a:xfrm rot="16200000">
            <a:off x="2291683" y="265580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25" name="Овал 524"/>
          <p:cNvSpPr/>
          <p:nvPr/>
        </p:nvSpPr>
        <p:spPr>
          <a:xfrm>
            <a:off x="2635049" y="290121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26" name="Овал 525"/>
          <p:cNvSpPr/>
          <p:nvPr/>
        </p:nvSpPr>
        <p:spPr>
          <a:xfrm>
            <a:off x="2635049" y="267288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27" name="Овал 526"/>
          <p:cNvSpPr/>
          <p:nvPr/>
        </p:nvSpPr>
        <p:spPr>
          <a:xfrm>
            <a:off x="2459245" y="25855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28" name="Овал 527"/>
          <p:cNvSpPr/>
          <p:nvPr/>
        </p:nvSpPr>
        <p:spPr>
          <a:xfrm>
            <a:off x="2459245" y="299336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29" name="Шестиугольник 528"/>
          <p:cNvSpPr/>
          <p:nvPr/>
        </p:nvSpPr>
        <p:spPr>
          <a:xfrm rot="16200000">
            <a:off x="1940075" y="265781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30" name="Овал 529"/>
          <p:cNvSpPr/>
          <p:nvPr/>
        </p:nvSpPr>
        <p:spPr>
          <a:xfrm>
            <a:off x="2283441" y="290322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31" name="Овал 530"/>
          <p:cNvSpPr/>
          <p:nvPr/>
        </p:nvSpPr>
        <p:spPr>
          <a:xfrm>
            <a:off x="2283441" y="267489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32" name="Овал 531"/>
          <p:cNvSpPr/>
          <p:nvPr/>
        </p:nvSpPr>
        <p:spPr>
          <a:xfrm>
            <a:off x="2107637" y="258751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33" name="Овал 532"/>
          <p:cNvSpPr/>
          <p:nvPr/>
        </p:nvSpPr>
        <p:spPr>
          <a:xfrm>
            <a:off x="2107637" y="299537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14" name="Шестиугольник 513"/>
          <p:cNvSpPr/>
          <p:nvPr/>
        </p:nvSpPr>
        <p:spPr>
          <a:xfrm rot="16200000">
            <a:off x="7037937" y="233688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15" name="Овал 514"/>
          <p:cNvSpPr/>
          <p:nvPr/>
        </p:nvSpPr>
        <p:spPr>
          <a:xfrm>
            <a:off x="7381303" y="258789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16" name="Овал 515"/>
          <p:cNvSpPr/>
          <p:nvPr/>
        </p:nvSpPr>
        <p:spPr>
          <a:xfrm>
            <a:off x="7381303" y="235956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17" name="Овал 516"/>
          <p:cNvSpPr/>
          <p:nvPr/>
        </p:nvSpPr>
        <p:spPr>
          <a:xfrm>
            <a:off x="7205499" y="227218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18" name="Овал 517"/>
          <p:cNvSpPr/>
          <p:nvPr/>
        </p:nvSpPr>
        <p:spPr>
          <a:xfrm>
            <a:off x="7205499" y="268004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19" name="Шестиугольник 518"/>
          <p:cNvSpPr/>
          <p:nvPr/>
        </p:nvSpPr>
        <p:spPr>
          <a:xfrm rot="16200000">
            <a:off x="6686329" y="233889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20" name="Овал 519"/>
          <p:cNvSpPr/>
          <p:nvPr/>
        </p:nvSpPr>
        <p:spPr>
          <a:xfrm>
            <a:off x="7029696" y="258989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21" name="Овал 520"/>
          <p:cNvSpPr/>
          <p:nvPr/>
        </p:nvSpPr>
        <p:spPr>
          <a:xfrm>
            <a:off x="7029696" y="236157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22" name="Овал 521"/>
          <p:cNvSpPr/>
          <p:nvPr/>
        </p:nvSpPr>
        <p:spPr>
          <a:xfrm>
            <a:off x="6853891" y="227418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23" name="Овал 522"/>
          <p:cNvSpPr/>
          <p:nvPr/>
        </p:nvSpPr>
        <p:spPr>
          <a:xfrm>
            <a:off x="6853891" y="268205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04" name="Шестиугольник 503"/>
          <p:cNvSpPr/>
          <p:nvPr/>
        </p:nvSpPr>
        <p:spPr>
          <a:xfrm rot="16200000">
            <a:off x="6334723" y="233688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05" name="Овал 504"/>
          <p:cNvSpPr/>
          <p:nvPr/>
        </p:nvSpPr>
        <p:spPr>
          <a:xfrm>
            <a:off x="6678089" y="258789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06" name="Овал 505"/>
          <p:cNvSpPr/>
          <p:nvPr/>
        </p:nvSpPr>
        <p:spPr>
          <a:xfrm>
            <a:off x="6678089" y="235956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07" name="Овал 506"/>
          <p:cNvSpPr/>
          <p:nvPr/>
        </p:nvSpPr>
        <p:spPr>
          <a:xfrm>
            <a:off x="6502285" y="227218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08" name="Овал 507"/>
          <p:cNvSpPr/>
          <p:nvPr/>
        </p:nvSpPr>
        <p:spPr>
          <a:xfrm>
            <a:off x="6502285" y="268004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09" name="Шестиугольник 508"/>
          <p:cNvSpPr/>
          <p:nvPr/>
        </p:nvSpPr>
        <p:spPr>
          <a:xfrm rot="16200000">
            <a:off x="5983115" y="233889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10" name="Овал 509"/>
          <p:cNvSpPr/>
          <p:nvPr/>
        </p:nvSpPr>
        <p:spPr>
          <a:xfrm>
            <a:off x="6326482" y="258989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11" name="Овал 510"/>
          <p:cNvSpPr/>
          <p:nvPr/>
        </p:nvSpPr>
        <p:spPr>
          <a:xfrm>
            <a:off x="6326482" y="236157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12" name="Овал 511"/>
          <p:cNvSpPr/>
          <p:nvPr/>
        </p:nvSpPr>
        <p:spPr>
          <a:xfrm>
            <a:off x="6150677" y="227418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13" name="Овал 512"/>
          <p:cNvSpPr/>
          <p:nvPr/>
        </p:nvSpPr>
        <p:spPr>
          <a:xfrm>
            <a:off x="6150677" y="268205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94" name="Шестиугольник 493"/>
          <p:cNvSpPr/>
          <p:nvPr/>
        </p:nvSpPr>
        <p:spPr>
          <a:xfrm rot="16200000">
            <a:off x="5631509" y="233688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95" name="Овал 494"/>
          <p:cNvSpPr/>
          <p:nvPr/>
        </p:nvSpPr>
        <p:spPr>
          <a:xfrm>
            <a:off x="5974875" y="258789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96" name="Овал 495"/>
          <p:cNvSpPr/>
          <p:nvPr/>
        </p:nvSpPr>
        <p:spPr>
          <a:xfrm>
            <a:off x="5974875" y="235956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97" name="Овал 496"/>
          <p:cNvSpPr/>
          <p:nvPr/>
        </p:nvSpPr>
        <p:spPr>
          <a:xfrm>
            <a:off x="5799071" y="227218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98" name="Овал 497"/>
          <p:cNvSpPr/>
          <p:nvPr/>
        </p:nvSpPr>
        <p:spPr>
          <a:xfrm>
            <a:off x="5799071" y="268004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99" name="Шестиугольник 498"/>
          <p:cNvSpPr/>
          <p:nvPr/>
        </p:nvSpPr>
        <p:spPr>
          <a:xfrm rot="16200000">
            <a:off x="5279901" y="233889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00" name="Овал 499"/>
          <p:cNvSpPr/>
          <p:nvPr/>
        </p:nvSpPr>
        <p:spPr>
          <a:xfrm>
            <a:off x="5623267" y="258989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01" name="Овал 500"/>
          <p:cNvSpPr/>
          <p:nvPr/>
        </p:nvSpPr>
        <p:spPr>
          <a:xfrm>
            <a:off x="5623267" y="236157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02" name="Овал 501"/>
          <p:cNvSpPr/>
          <p:nvPr/>
        </p:nvSpPr>
        <p:spPr>
          <a:xfrm>
            <a:off x="5447463" y="227418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03" name="Овал 502"/>
          <p:cNvSpPr/>
          <p:nvPr/>
        </p:nvSpPr>
        <p:spPr>
          <a:xfrm>
            <a:off x="5447463" y="268205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84" name="Шестиугольник 483"/>
          <p:cNvSpPr/>
          <p:nvPr/>
        </p:nvSpPr>
        <p:spPr>
          <a:xfrm rot="16200000">
            <a:off x="4928294" y="233688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85" name="Овал 484"/>
          <p:cNvSpPr/>
          <p:nvPr/>
        </p:nvSpPr>
        <p:spPr>
          <a:xfrm>
            <a:off x="5271661" y="258789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86" name="Овал 485"/>
          <p:cNvSpPr/>
          <p:nvPr/>
        </p:nvSpPr>
        <p:spPr>
          <a:xfrm>
            <a:off x="5271661" y="235956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87" name="Овал 486"/>
          <p:cNvSpPr/>
          <p:nvPr/>
        </p:nvSpPr>
        <p:spPr>
          <a:xfrm>
            <a:off x="5095856" y="227218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88" name="Овал 487"/>
          <p:cNvSpPr/>
          <p:nvPr/>
        </p:nvSpPr>
        <p:spPr>
          <a:xfrm>
            <a:off x="5095856" y="268004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89" name="Шестиугольник 488"/>
          <p:cNvSpPr/>
          <p:nvPr/>
        </p:nvSpPr>
        <p:spPr>
          <a:xfrm rot="16200000">
            <a:off x="4576687" y="233889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90" name="Овал 489"/>
          <p:cNvSpPr/>
          <p:nvPr/>
        </p:nvSpPr>
        <p:spPr>
          <a:xfrm>
            <a:off x="4920053" y="258989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91" name="Овал 490"/>
          <p:cNvSpPr/>
          <p:nvPr/>
        </p:nvSpPr>
        <p:spPr>
          <a:xfrm>
            <a:off x="4920053" y="236157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92" name="Овал 491"/>
          <p:cNvSpPr/>
          <p:nvPr/>
        </p:nvSpPr>
        <p:spPr>
          <a:xfrm>
            <a:off x="4744249" y="227418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93" name="Овал 492"/>
          <p:cNvSpPr/>
          <p:nvPr/>
        </p:nvSpPr>
        <p:spPr>
          <a:xfrm>
            <a:off x="4744249" y="268205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74" name="Шестиугольник 473"/>
          <p:cNvSpPr/>
          <p:nvPr/>
        </p:nvSpPr>
        <p:spPr>
          <a:xfrm rot="16200000">
            <a:off x="4225080" y="233688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75" name="Овал 474"/>
          <p:cNvSpPr/>
          <p:nvPr/>
        </p:nvSpPr>
        <p:spPr>
          <a:xfrm>
            <a:off x="4568447" y="258789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76" name="Овал 475"/>
          <p:cNvSpPr/>
          <p:nvPr/>
        </p:nvSpPr>
        <p:spPr>
          <a:xfrm>
            <a:off x="4568447" y="235956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77" name="Овал 476"/>
          <p:cNvSpPr/>
          <p:nvPr/>
        </p:nvSpPr>
        <p:spPr>
          <a:xfrm>
            <a:off x="4392642" y="227218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78" name="Овал 477"/>
          <p:cNvSpPr/>
          <p:nvPr/>
        </p:nvSpPr>
        <p:spPr>
          <a:xfrm>
            <a:off x="4392642" y="268004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79" name="Шестиугольник 478"/>
          <p:cNvSpPr/>
          <p:nvPr/>
        </p:nvSpPr>
        <p:spPr>
          <a:xfrm rot="16200000">
            <a:off x="3873473" y="233889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80" name="Овал 479"/>
          <p:cNvSpPr/>
          <p:nvPr/>
        </p:nvSpPr>
        <p:spPr>
          <a:xfrm>
            <a:off x="4216839" y="258989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81" name="Овал 480"/>
          <p:cNvSpPr/>
          <p:nvPr/>
        </p:nvSpPr>
        <p:spPr>
          <a:xfrm>
            <a:off x="4216839" y="236157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82" name="Овал 481"/>
          <p:cNvSpPr/>
          <p:nvPr/>
        </p:nvSpPr>
        <p:spPr>
          <a:xfrm>
            <a:off x="4041035" y="227418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83" name="Овал 482"/>
          <p:cNvSpPr/>
          <p:nvPr/>
        </p:nvSpPr>
        <p:spPr>
          <a:xfrm>
            <a:off x="4041035" y="268205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64" name="Шестиугольник 463"/>
          <p:cNvSpPr/>
          <p:nvPr/>
        </p:nvSpPr>
        <p:spPr>
          <a:xfrm rot="16200000">
            <a:off x="3521866" y="233688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65" name="Овал 464"/>
          <p:cNvSpPr/>
          <p:nvPr/>
        </p:nvSpPr>
        <p:spPr>
          <a:xfrm>
            <a:off x="3865232" y="258789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66" name="Овал 465"/>
          <p:cNvSpPr/>
          <p:nvPr/>
        </p:nvSpPr>
        <p:spPr>
          <a:xfrm>
            <a:off x="3865232" y="235956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67" name="Овал 466"/>
          <p:cNvSpPr/>
          <p:nvPr/>
        </p:nvSpPr>
        <p:spPr>
          <a:xfrm>
            <a:off x="3689428" y="227218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68" name="Овал 467"/>
          <p:cNvSpPr/>
          <p:nvPr/>
        </p:nvSpPr>
        <p:spPr>
          <a:xfrm>
            <a:off x="3689428" y="268004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69" name="Шестиугольник 468"/>
          <p:cNvSpPr/>
          <p:nvPr/>
        </p:nvSpPr>
        <p:spPr>
          <a:xfrm rot="16200000">
            <a:off x="3170258" y="233889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70" name="Овал 469"/>
          <p:cNvSpPr/>
          <p:nvPr/>
        </p:nvSpPr>
        <p:spPr>
          <a:xfrm>
            <a:off x="3513625" y="258989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71" name="Овал 470"/>
          <p:cNvSpPr/>
          <p:nvPr/>
        </p:nvSpPr>
        <p:spPr>
          <a:xfrm>
            <a:off x="3513625" y="236157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72" name="Овал 471"/>
          <p:cNvSpPr/>
          <p:nvPr/>
        </p:nvSpPr>
        <p:spPr>
          <a:xfrm>
            <a:off x="3337820" y="227418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73" name="Овал 472"/>
          <p:cNvSpPr/>
          <p:nvPr/>
        </p:nvSpPr>
        <p:spPr>
          <a:xfrm>
            <a:off x="3337820" y="268205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54" name="Шестиугольник 453"/>
          <p:cNvSpPr/>
          <p:nvPr/>
        </p:nvSpPr>
        <p:spPr>
          <a:xfrm rot="16200000">
            <a:off x="2818652" y="233688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55" name="Овал 454"/>
          <p:cNvSpPr/>
          <p:nvPr/>
        </p:nvSpPr>
        <p:spPr>
          <a:xfrm>
            <a:off x="3162018" y="258789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56" name="Овал 455"/>
          <p:cNvSpPr/>
          <p:nvPr/>
        </p:nvSpPr>
        <p:spPr>
          <a:xfrm>
            <a:off x="3162018" y="235956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57" name="Овал 456"/>
          <p:cNvSpPr/>
          <p:nvPr/>
        </p:nvSpPr>
        <p:spPr>
          <a:xfrm>
            <a:off x="2986214" y="227218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58" name="Овал 457"/>
          <p:cNvSpPr/>
          <p:nvPr/>
        </p:nvSpPr>
        <p:spPr>
          <a:xfrm>
            <a:off x="2986214" y="268004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59" name="Шестиугольник 458"/>
          <p:cNvSpPr/>
          <p:nvPr/>
        </p:nvSpPr>
        <p:spPr>
          <a:xfrm rot="16200000">
            <a:off x="2467044" y="233889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60" name="Овал 459"/>
          <p:cNvSpPr/>
          <p:nvPr/>
        </p:nvSpPr>
        <p:spPr>
          <a:xfrm>
            <a:off x="2810411" y="258989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61" name="Овал 460"/>
          <p:cNvSpPr/>
          <p:nvPr/>
        </p:nvSpPr>
        <p:spPr>
          <a:xfrm>
            <a:off x="2810411" y="236157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62" name="Овал 461"/>
          <p:cNvSpPr/>
          <p:nvPr/>
        </p:nvSpPr>
        <p:spPr>
          <a:xfrm>
            <a:off x="2634606" y="227418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63" name="Овал 462"/>
          <p:cNvSpPr/>
          <p:nvPr/>
        </p:nvSpPr>
        <p:spPr>
          <a:xfrm>
            <a:off x="2634606" y="268205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44" name="Шестиугольник 443"/>
          <p:cNvSpPr/>
          <p:nvPr/>
        </p:nvSpPr>
        <p:spPr>
          <a:xfrm rot="16200000">
            <a:off x="2115438" y="233688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45" name="Овал 444"/>
          <p:cNvSpPr/>
          <p:nvPr/>
        </p:nvSpPr>
        <p:spPr>
          <a:xfrm>
            <a:off x="2458804" y="258789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46" name="Овал 445"/>
          <p:cNvSpPr/>
          <p:nvPr/>
        </p:nvSpPr>
        <p:spPr>
          <a:xfrm>
            <a:off x="2458804" y="235956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47" name="Овал 446"/>
          <p:cNvSpPr/>
          <p:nvPr/>
        </p:nvSpPr>
        <p:spPr>
          <a:xfrm>
            <a:off x="2283000" y="227218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48" name="Овал 447"/>
          <p:cNvSpPr/>
          <p:nvPr/>
        </p:nvSpPr>
        <p:spPr>
          <a:xfrm>
            <a:off x="2283000" y="268004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49" name="Шестиугольник 448"/>
          <p:cNvSpPr/>
          <p:nvPr/>
        </p:nvSpPr>
        <p:spPr>
          <a:xfrm rot="16200000">
            <a:off x="1763830" y="233889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50" name="Овал 449"/>
          <p:cNvSpPr/>
          <p:nvPr/>
        </p:nvSpPr>
        <p:spPr>
          <a:xfrm>
            <a:off x="2107196" y="258989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51" name="Овал 450"/>
          <p:cNvSpPr/>
          <p:nvPr/>
        </p:nvSpPr>
        <p:spPr>
          <a:xfrm>
            <a:off x="2107196" y="236157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52" name="Овал 451"/>
          <p:cNvSpPr/>
          <p:nvPr/>
        </p:nvSpPr>
        <p:spPr>
          <a:xfrm>
            <a:off x="1931392" y="227418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53" name="Овал 452"/>
          <p:cNvSpPr/>
          <p:nvPr/>
        </p:nvSpPr>
        <p:spPr>
          <a:xfrm>
            <a:off x="1931392" y="268205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42" name="Овал 441"/>
          <p:cNvSpPr/>
          <p:nvPr/>
        </p:nvSpPr>
        <p:spPr>
          <a:xfrm>
            <a:off x="1756813" y="258989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43" name="Овал 442"/>
          <p:cNvSpPr/>
          <p:nvPr/>
        </p:nvSpPr>
        <p:spPr>
          <a:xfrm>
            <a:off x="1756813" y="236157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30" name="Овал 429"/>
          <p:cNvSpPr/>
          <p:nvPr/>
        </p:nvSpPr>
        <p:spPr>
          <a:xfrm>
            <a:off x="7205941" y="290322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31" name="Овал 430"/>
          <p:cNvSpPr/>
          <p:nvPr/>
        </p:nvSpPr>
        <p:spPr>
          <a:xfrm>
            <a:off x="7030136" y="258751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32" name="Овал 431"/>
          <p:cNvSpPr/>
          <p:nvPr/>
        </p:nvSpPr>
        <p:spPr>
          <a:xfrm>
            <a:off x="7030136" y="299537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33" name="Овал 432"/>
          <p:cNvSpPr/>
          <p:nvPr/>
        </p:nvSpPr>
        <p:spPr>
          <a:xfrm>
            <a:off x="1933058" y="290322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68" name="Прямоугольник 767"/>
          <p:cNvSpPr/>
          <p:nvPr/>
        </p:nvSpPr>
        <p:spPr>
          <a:xfrm>
            <a:off x="1397718" y="1432544"/>
            <a:ext cx="6418382" cy="4533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71" name="Шестиугольник 770"/>
          <p:cNvSpPr/>
          <p:nvPr/>
        </p:nvSpPr>
        <p:spPr>
          <a:xfrm rot="5400000">
            <a:off x="1765052" y="3852165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73" name="Овал 772"/>
          <p:cNvSpPr/>
          <p:nvPr/>
        </p:nvSpPr>
        <p:spPr>
          <a:xfrm rot="10800000">
            <a:off x="1756813" y="411395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74" name="Овал 773"/>
          <p:cNvSpPr/>
          <p:nvPr/>
        </p:nvSpPr>
        <p:spPr>
          <a:xfrm rot="10800000">
            <a:off x="1932617" y="420133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76" name="Шестиугольник 775"/>
          <p:cNvSpPr/>
          <p:nvPr/>
        </p:nvSpPr>
        <p:spPr>
          <a:xfrm rot="5400000">
            <a:off x="2116660" y="3850160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78" name="Овал 777"/>
          <p:cNvSpPr/>
          <p:nvPr/>
        </p:nvSpPr>
        <p:spPr>
          <a:xfrm rot="10800000">
            <a:off x="2108421" y="411194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79" name="Овал 778"/>
          <p:cNvSpPr/>
          <p:nvPr/>
        </p:nvSpPr>
        <p:spPr>
          <a:xfrm rot="10800000">
            <a:off x="2284225" y="419933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81" name="Шестиугольник 780"/>
          <p:cNvSpPr/>
          <p:nvPr/>
        </p:nvSpPr>
        <p:spPr>
          <a:xfrm rot="5400000">
            <a:off x="2468266" y="3852165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83" name="Овал 782"/>
          <p:cNvSpPr/>
          <p:nvPr/>
        </p:nvSpPr>
        <p:spPr>
          <a:xfrm rot="10800000">
            <a:off x="2460027" y="411395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84" name="Овал 783"/>
          <p:cNvSpPr/>
          <p:nvPr/>
        </p:nvSpPr>
        <p:spPr>
          <a:xfrm rot="10800000">
            <a:off x="2635832" y="420133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86" name="Шестиугольник 785"/>
          <p:cNvSpPr/>
          <p:nvPr/>
        </p:nvSpPr>
        <p:spPr>
          <a:xfrm rot="5400000">
            <a:off x="2819874" y="3850160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88" name="Овал 787"/>
          <p:cNvSpPr/>
          <p:nvPr/>
        </p:nvSpPr>
        <p:spPr>
          <a:xfrm rot="10800000">
            <a:off x="2811635" y="411194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89" name="Овал 788"/>
          <p:cNvSpPr/>
          <p:nvPr/>
        </p:nvSpPr>
        <p:spPr>
          <a:xfrm rot="10800000">
            <a:off x="2987439" y="419933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91" name="Шестиугольник 790"/>
          <p:cNvSpPr/>
          <p:nvPr/>
        </p:nvSpPr>
        <p:spPr>
          <a:xfrm rot="5400000">
            <a:off x="3171480" y="3852165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93" name="Овал 792"/>
          <p:cNvSpPr/>
          <p:nvPr/>
        </p:nvSpPr>
        <p:spPr>
          <a:xfrm rot="10800000">
            <a:off x="3163241" y="411395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94" name="Овал 793"/>
          <p:cNvSpPr/>
          <p:nvPr/>
        </p:nvSpPr>
        <p:spPr>
          <a:xfrm rot="10800000">
            <a:off x="3339046" y="420133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96" name="Шестиугольник 795"/>
          <p:cNvSpPr/>
          <p:nvPr/>
        </p:nvSpPr>
        <p:spPr>
          <a:xfrm rot="5400000">
            <a:off x="3523088" y="3850160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98" name="Овал 797"/>
          <p:cNvSpPr/>
          <p:nvPr/>
        </p:nvSpPr>
        <p:spPr>
          <a:xfrm rot="10800000">
            <a:off x="3514849" y="411194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99" name="Овал 798"/>
          <p:cNvSpPr/>
          <p:nvPr/>
        </p:nvSpPr>
        <p:spPr>
          <a:xfrm rot="10800000">
            <a:off x="3690653" y="419933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01" name="Шестиугольник 800"/>
          <p:cNvSpPr/>
          <p:nvPr/>
        </p:nvSpPr>
        <p:spPr>
          <a:xfrm rot="5400000">
            <a:off x="3874695" y="3852165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03" name="Овал 802"/>
          <p:cNvSpPr/>
          <p:nvPr/>
        </p:nvSpPr>
        <p:spPr>
          <a:xfrm rot="10800000">
            <a:off x="3866456" y="411395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04" name="Овал 803"/>
          <p:cNvSpPr/>
          <p:nvPr/>
        </p:nvSpPr>
        <p:spPr>
          <a:xfrm rot="10800000">
            <a:off x="4042260" y="420133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06" name="Шестиугольник 805"/>
          <p:cNvSpPr/>
          <p:nvPr/>
        </p:nvSpPr>
        <p:spPr>
          <a:xfrm rot="5400000">
            <a:off x="4226302" y="3850160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08" name="Овал 807"/>
          <p:cNvSpPr/>
          <p:nvPr/>
        </p:nvSpPr>
        <p:spPr>
          <a:xfrm rot="10800000">
            <a:off x="4218063" y="411194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09" name="Овал 808"/>
          <p:cNvSpPr/>
          <p:nvPr/>
        </p:nvSpPr>
        <p:spPr>
          <a:xfrm rot="10800000">
            <a:off x="4393868" y="419933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11" name="Шестиугольник 810"/>
          <p:cNvSpPr/>
          <p:nvPr/>
        </p:nvSpPr>
        <p:spPr>
          <a:xfrm rot="5400000">
            <a:off x="4577909" y="3852165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13" name="Овал 812"/>
          <p:cNvSpPr/>
          <p:nvPr/>
        </p:nvSpPr>
        <p:spPr>
          <a:xfrm rot="10800000">
            <a:off x="4569670" y="411395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14" name="Овал 813"/>
          <p:cNvSpPr/>
          <p:nvPr/>
        </p:nvSpPr>
        <p:spPr>
          <a:xfrm rot="10800000">
            <a:off x="4745474" y="420133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16" name="Шестиугольник 815"/>
          <p:cNvSpPr/>
          <p:nvPr/>
        </p:nvSpPr>
        <p:spPr>
          <a:xfrm rot="5400000">
            <a:off x="4929516" y="3850160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18" name="Овал 817"/>
          <p:cNvSpPr/>
          <p:nvPr/>
        </p:nvSpPr>
        <p:spPr>
          <a:xfrm rot="10800000">
            <a:off x="4921277" y="411194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19" name="Овал 818"/>
          <p:cNvSpPr/>
          <p:nvPr/>
        </p:nvSpPr>
        <p:spPr>
          <a:xfrm rot="10800000">
            <a:off x="5097082" y="419933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21" name="Шестиугольник 820"/>
          <p:cNvSpPr/>
          <p:nvPr/>
        </p:nvSpPr>
        <p:spPr>
          <a:xfrm rot="5400000">
            <a:off x="5281123" y="3852165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23" name="Овал 822"/>
          <p:cNvSpPr/>
          <p:nvPr/>
        </p:nvSpPr>
        <p:spPr>
          <a:xfrm rot="10800000">
            <a:off x="5272884" y="411395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24" name="Овал 823"/>
          <p:cNvSpPr/>
          <p:nvPr/>
        </p:nvSpPr>
        <p:spPr>
          <a:xfrm rot="10800000">
            <a:off x="5448688" y="420133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26" name="Шестиугольник 825"/>
          <p:cNvSpPr/>
          <p:nvPr/>
        </p:nvSpPr>
        <p:spPr>
          <a:xfrm rot="5400000">
            <a:off x="5632731" y="3850160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28" name="Овал 827"/>
          <p:cNvSpPr/>
          <p:nvPr/>
        </p:nvSpPr>
        <p:spPr>
          <a:xfrm rot="10800000">
            <a:off x="5624492" y="411194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29" name="Овал 828"/>
          <p:cNvSpPr/>
          <p:nvPr/>
        </p:nvSpPr>
        <p:spPr>
          <a:xfrm rot="10800000">
            <a:off x="5800296" y="419933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31" name="Шестиугольник 830"/>
          <p:cNvSpPr/>
          <p:nvPr/>
        </p:nvSpPr>
        <p:spPr>
          <a:xfrm rot="5400000">
            <a:off x="5984337" y="3852165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33" name="Овал 832"/>
          <p:cNvSpPr/>
          <p:nvPr/>
        </p:nvSpPr>
        <p:spPr>
          <a:xfrm rot="10800000">
            <a:off x="5976098" y="411395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34" name="Овал 833"/>
          <p:cNvSpPr/>
          <p:nvPr/>
        </p:nvSpPr>
        <p:spPr>
          <a:xfrm rot="10800000">
            <a:off x="6151903" y="420133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36" name="Шестиугольник 835"/>
          <p:cNvSpPr/>
          <p:nvPr/>
        </p:nvSpPr>
        <p:spPr>
          <a:xfrm rot="5400000">
            <a:off x="6335945" y="3850160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38" name="Овал 837"/>
          <p:cNvSpPr/>
          <p:nvPr/>
        </p:nvSpPr>
        <p:spPr>
          <a:xfrm rot="10800000">
            <a:off x="6327706" y="411194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39" name="Овал 838"/>
          <p:cNvSpPr/>
          <p:nvPr/>
        </p:nvSpPr>
        <p:spPr>
          <a:xfrm rot="10800000">
            <a:off x="6503510" y="419933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41" name="Шестиугольник 840"/>
          <p:cNvSpPr/>
          <p:nvPr/>
        </p:nvSpPr>
        <p:spPr>
          <a:xfrm rot="5400000">
            <a:off x="6687551" y="3852165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43" name="Овал 842"/>
          <p:cNvSpPr/>
          <p:nvPr/>
        </p:nvSpPr>
        <p:spPr>
          <a:xfrm rot="10800000">
            <a:off x="6679312" y="411395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44" name="Овал 843"/>
          <p:cNvSpPr/>
          <p:nvPr/>
        </p:nvSpPr>
        <p:spPr>
          <a:xfrm rot="10800000">
            <a:off x="6855117" y="420133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46" name="Шестиугольник 845"/>
          <p:cNvSpPr/>
          <p:nvPr/>
        </p:nvSpPr>
        <p:spPr>
          <a:xfrm rot="5400000">
            <a:off x="7039159" y="3850160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48" name="Овал 847"/>
          <p:cNvSpPr/>
          <p:nvPr/>
        </p:nvSpPr>
        <p:spPr>
          <a:xfrm rot="10800000">
            <a:off x="7030920" y="411194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49" name="Овал 848"/>
          <p:cNvSpPr/>
          <p:nvPr/>
        </p:nvSpPr>
        <p:spPr>
          <a:xfrm rot="10800000">
            <a:off x="7206724" y="419933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92" name="Овал 691"/>
          <p:cNvSpPr/>
          <p:nvPr/>
        </p:nvSpPr>
        <p:spPr>
          <a:xfrm>
            <a:off x="7205499" y="3301619"/>
            <a:ext cx="72735" cy="72735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97" name="Овал 696"/>
          <p:cNvSpPr/>
          <p:nvPr/>
        </p:nvSpPr>
        <p:spPr>
          <a:xfrm>
            <a:off x="6853891" y="3303625"/>
            <a:ext cx="72735" cy="72735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82" name="Овал 681"/>
          <p:cNvSpPr/>
          <p:nvPr/>
        </p:nvSpPr>
        <p:spPr>
          <a:xfrm>
            <a:off x="6502285" y="3301619"/>
            <a:ext cx="72735" cy="72735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87" name="Овал 686"/>
          <p:cNvSpPr/>
          <p:nvPr/>
        </p:nvSpPr>
        <p:spPr>
          <a:xfrm>
            <a:off x="6150677" y="3303625"/>
            <a:ext cx="72735" cy="72735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72" name="Овал 671"/>
          <p:cNvSpPr/>
          <p:nvPr/>
        </p:nvSpPr>
        <p:spPr>
          <a:xfrm>
            <a:off x="5799071" y="3301619"/>
            <a:ext cx="72735" cy="72735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77" name="Овал 676"/>
          <p:cNvSpPr/>
          <p:nvPr/>
        </p:nvSpPr>
        <p:spPr>
          <a:xfrm>
            <a:off x="5447463" y="3303625"/>
            <a:ext cx="72735" cy="72735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62" name="Овал 661"/>
          <p:cNvSpPr/>
          <p:nvPr/>
        </p:nvSpPr>
        <p:spPr>
          <a:xfrm>
            <a:off x="5095856" y="3301619"/>
            <a:ext cx="72735" cy="72735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67" name="Овал 666"/>
          <p:cNvSpPr/>
          <p:nvPr/>
        </p:nvSpPr>
        <p:spPr>
          <a:xfrm>
            <a:off x="4744249" y="3303625"/>
            <a:ext cx="72735" cy="72735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52" name="Овал 651"/>
          <p:cNvSpPr/>
          <p:nvPr/>
        </p:nvSpPr>
        <p:spPr>
          <a:xfrm>
            <a:off x="4392642" y="3301619"/>
            <a:ext cx="72735" cy="72735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57" name="Овал 656"/>
          <p:cNvSpPr/>
          <p:nvPr/>
        </p:nvSpPr>
        <p:spPr>
          <a:xfrm>
            <a:off x="4041035" y="3303625"/>
            <a:ext cx="72735" cy="72735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42" name="Овал 641"/>
          <p:cNvSpPr/>
          <p:nvPr/>
        </p:nvSpPr>
        <p:spPr>
          <a:xfrm>
            <a:off x="3689428" y="3301619"/>
            <a:ext cx="72735" cy="72735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47" name="Овал 646"/>
          <p:cNvSpPr/>
          <p:nvPr/>
        </p:nvSpPr>
        <p:spPr>
          <a:xfrm>
            <a:off x="3337820" y="3303625"/>
            <a:ext cx="72735" cy="72735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32" name="Овал 631"/>
          <p:cNvSpPr/>
          <p:nvPr/>
        </p:nvSpPr>
        <p:spPr>
          <a:xfrm>
            <a:off x="2986214" y="3301619"/>
            <a:ext cx="72735" cy="72735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37" name="Овал 636"/>
          <p:cNvSpPr/>
          <p:nvPr/>
        </p:nvSpPr>
        <p:spPr>
          <a:xfrm>
            <a:off x="2634606" y="3303625"/>
            <a:ext cx="72735" cy="72735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22" name="Овал 621"/>
          <p:cNvSpPr/>
          <p:nvPr/>
        </p:nvSpPr>
        <p:spPr>
          <a:xfrm>
            <a:off x="2283000" y="3301619"/>
            <a:ext cx="72735" cy="72735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27" name="Овал 626"/>
          <p:cNvSpPr/>
          <p:nvPr/>
        </p:nvSpPr>
        <p:spPr>
          <a:xfrm>
            <a:off x="1931392" y="3303625"/>
            <a:ext cx="72735" cy="72735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75" name="Овал 774"/>
          <p:cNvSpPr/>
          <p:nvPr/>
        </p:nvSpPr>
        <p:spPr>
          <a:xfrm rot="10800000">
            <a:off x="1932617" y="3793473"/>
            <a:ext cx="72735" cy="72735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80" name="Овал 779"/>
          <p:cNvSpPr/>
          <p:nvPr/>
        </p:nvSpPr>
        <p:spPr>
          <a:xfrm rot="10800000">
            <a:off x="2284225" y="3791468"/>
            <a:ext cx="72735" cy="72735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85" name="Овал 784"/>
          <p:cNvSpPr/>
          <p:nvPr/>
        </p:nvSpPr>
        <p:spPr>
          <a:xfrm rot="10800000">
            <a:off x="2635832" y="3793473"/>
            <a:ext cx="72735" cy="72735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90" name="Овал 789"/>
          <p:cNvSpPr/>
          <p:nvPr/>
        </p:nvSpPr>
        <p:spPr>
          <a:xfrm rot="10800000">
            <a:off x="2987439" y="3791468"/>
            <a:ext cx="72735" cy="72735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95" name="Овал 794"/>
          <p:cNvSpPr/>
          <p:nvPr/>
        </p:nvSpPr>
        <p:spPr>
          <a:xfrm rot="10800000">
            <a:off x="3339046" y="3793473"/>
            <a:ext cx="72735" cy="72735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00" name="Овал 799"/>
          <p:cNvSpPr/>
          <p:nvPr/>
        </p:nvSpPr>
        <p:spPr>
          <a:xfrm rot="10800000">
            <a:off x="3690653" y="3791468"/>
            <a:ext cx="72735" cy="72735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05" name="Овал 804"/>
          <p:cNvSpPr/>
          <p:nvPr/>
        </p:nvSpPr>
        <p:spPr>
          <a:xfrm rot="10800000">
            <a:off x="4042260" y="3793473"/>
            <a:ext cx="72735" cy="72735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10" name="Овал 809"/>
          <p:cNvSpPr/>
          <p:nvPr/>
        </p:nvSpPr>
        <p:spPr>
          <a:xfrm rot="10800000">
            <a:off x="4393868" y="3791468"/>
            <a:ext cx="72735" cy="72735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15" name="Овал 814"/>
          <p:cNvSpPr/>
          <p:nvPr/>
        </p:nvSpPr>
        <p:spPr>
          <a:xfrm rot="10800000">
            <a:off x="4745474" y="3793473"/>
            <a:ext cx="72735" cy="72735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20" name="Овал 819"/>
          <p:cNvSpPr/>
          <p:nvPr/>
        </p:nvSpPr>
        <p:spPr>
          <a:xfrm rot="10800000">
            <a:off x="5097082" y="3791468"/>
            <a:ext cx="72735" cy="72735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25" name="Овал 824"/>
          <p:cNvSpPr/>
          <p:nvPr/>
        </p:nvSpPr>
        <p:spPr>
          <a:xfrm rot="10800000">
            <a:off x="5448688" y="3793473"/>
            <a:ext cx="72735" cy="72735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30" name="Овал 829"/>
          <p:cNvSpPr/>
          <p:nvPr/>
        </p:nvSpPr>
        <p:spPr>
          <a:xfrm rot="10800000">
            <a:off x="5800296" y="3791468"/>
            <a:ext cx="72735" cy="72735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35" name="Овал 834"/>
          <p:cNvSpPr/>
          <p:nvPr/>
        </p:nvSpPr>
        <p:spPr>
          <a:xfrm rot="10800000">
            <a:off x="6151903" y="3793473"/>
            <a:ext cx="72735" cy="72735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40" name="Овал 839"/>
          <p:cNvSpPr/>
          <p:nvPr/>
        </p:nvSpPr>
        <p:spPr>
          <a:xfrm rot="10800000">
            <a:off x="6503510" y="3791468"/>
            <a:ext cx="72735" cy="72735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45" name="Овал 844"/>
          <p:cNvSpPr/>
          <p:nvPr/>
        </p:nvSpPr>
        <p:spPr>
          <a:xfrm rot="10800000">
            <a:off x="6855117" y="3793473"/>
            <a:ext cx="72735" cy="72735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50" name="Овал 849"/>
          <p:cNvSpPr/>
          <p:nvPr/>
        </p:nvSpPr>
        <p:spPr>
          <a:xfrm rot="10800000">
            <a:off x="7206724" y="3791468"/>
            <a:ext cx="72735" cy="72735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89" name="Овал 688"/>
          <p:cNvSpPr/>
          <p:nvPr/>
        </p:nvSpPr>
        <p:spPr>
          <a:xfrm>
            <a:off x="7381303" y="3209464"/>
            <a:ext cx="72735" cy="7273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94" name="Овал 693"/>
          <p:cNvSpPr/>
          <p:nvPr/>
        </p:nvSpPr>
        <p:spPr>
          <a:xfrm>
            <a:off x="7029696" y="3211470"/>
            <a:ext cx="72735" cy="7273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79" name="Овал 678"/>
          <p:cNvSpPr/>
          <p:nvPr/>
        </p:nvSpPr>
        <p:spPr>
          <a:xfrm>
            <a:off x="6678089" y="3209464"/>
            <a:ext cx="72735" cy="7273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84" name="Овал 683"/>
          <p:cNvSpPr/>
          <p:nvPr/>
        </p:nvSpPr>
        <p:spPr>
          <a:xfrm>
            <a:off x="6326482" y="3211470"/>
            <a:ext cx="72735" cy="7273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69" name="Овал 668"/>
          <p:cNvSpPr/>
          <p:nvPr/>
        </p:nvSpPr>
        <p:spPr>
          <a:xfrm>
            <a:off x="5974875" y="3209464"/>
            <a:ext cx="72735" cy="7273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74" name="Овал 673"/>
          <p:cNvSpPr/>
          <p:nvPr/>
        </p:nvSpPr>
        <p:spPr>
          <a:xfrm>
            <a:off x="5623267" y="3211470"/>
            <a:ext cx="72735" cy="7273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59" name="Овал 658"/>
          <p:cNvSpPr/>
          <p:nvPr/>
        </p:nvSpPr>
        <p:spPr>
          <a:xfrm>
            <a:off x="5271661" y="3209464"/>
            <a:ext cx="72735" cy="7273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64" name="Овал 663"/>
          <p:cNvSpPr/>
          <p:nvPr/>
        </p:nvSpPr>
        <p:spPr>
          <a:xfrm>
            <a:off x="4920053" y="3211470"/>
            <a:ext cx="72735" cy="7273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49" name="Овал 648"/>
          <p:cNvSpPr/>
          <p:nvPr/>
        </p:nvSpPr>
        <p:spPr>
          <a:xfrm>
            <a:off x="4568447" y="3209464"/>
            <a:ext cx="72735" cy="7273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54" name="Овал 653"/>
          <p:cNvSpPr/>
          <p:nvPr/>
        </p:nvSpPr>
        <p:spPr>
          <a:xfrm>
            <a:off x="4216839" y="3211470"/>
            <a:ext cx="72735" cy="7273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39" name="Овал 638"/>
          <p:cNvSpPr/>
          <p:nvPr/>
        </p:nvSpPr>
        <p:spPr>
          <a:xfrm>
            <a:off x="3865232" y="3209464"/>
            <a:ext cx="72735" cy="7273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44" name="Овал 643"/>
          <p:cNvSpPr/>
          <p:nvPr/>
        </p:nvSpPr>
        <p:spPr>
          <a:xfrm>
            <a:off x="3513625" y="3211470"/>
            <a:ext cx="72735" cy="7273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29" name="Овал 628"/>
          <p:cNvSpPr/>
          <p:nvPr/>
        </p:nvSpPr>
        <p:spPr>
          <a:xfrm>
            <a:off x="3162018" y="3209464"/>
            <a:ext cx="72735" cy="7273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34" name="Овал 633"/>
          <p:cNvSpPr/>
          <p:nvPr/>
        </p:nvSpPr>
        <p:spPr>
          <a:xfrm>
            <a:off x="2810411" y="3211470"/>
            <a:ext cx="72735" cy="7273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19" name="Овал 618"/>
          <p:cNvSpPr/>
          <p:nvPr/>
        </p:nvSpPr>
        <p:spPr>
          <a:xfrm>
            <a:off x="2458804" y="3209464"/>
            <a:ext cx="72735" cy="7273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24" name="Овал 623"/>
          <p:cNvSpPr/>
          <p:nvPr/>
        </p:nvSpPr>
        <p:spPr>
          <a:xfrm>
            <a:off x="2107196" y="3211470"/>
            <a:ext cx="72735" cy="7273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16" name="Овал 615"/>
          <p:cNvSpPr/>
          <p:nvPr/>
        </p:nvSpPr>
        <p:spPr>
          <a:xfrm>
            <a:off x="1756813" y="3211470"/>
            <a:ext cx="72735" cy="7273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72" name="Овал 771"/>
          <p:cNvSpPr/>
          <p:nvPr/>
        </p:nvSpPr>
        <p:spPr>
          <a:xfrm rot="10800000">
            <a:off x="1756813" y="3885628"/>
            <a:ext cx="72735" cy="7273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77" name="Овал 776"/>
          <p:cNvSpPr/>
          <p:nvPr/>
        </p:nvSpPr>
        <p:spPr>
          <a:xfrm rot="10800000">
            <a:off x="2108421" y="3883623"/>
            <a:ext cx="72735" cy="7273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82" name="Овал 781"/>
          <p:cNvSpPr/>
          <p:nvPr/>
        </p:nvSpPr>
        <p:spPr>
          <a:xfrm rot="10800000">
            <a:off x="2460027" y="3885628"/>
            <a:ext cx="72735" cy="7273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87" name="Овал 786"/>
          <p:cNvSpPr/>
          <p:nvPr/>
        </p:nvSpPr>
        <p:spPr>
          <a:xfrm rot="10800000">
            <a:off x="2811635" y="3883623"/>
            <a:ext cx="72735" cy="7273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92" name="Овал 791"/>
          <p:cNvSpPr/>
          <p:nvPr/>
        </p:nvSpPr>
        <p:spPr>
          <a:xfrm rot="10800000">
            <a:off x="3163241" y="3885628"/>
            <a:ext cx="72735" cy="7273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97" name="Овал 796"/>
          <p:cNvSpPr/>
          <p:nvPr/>
        </p:nvSpPr>
        <p:spPr>
          <a:xfrm rot="10800000">
            <a:off x="3514849" y="3883623"/>
            <a:ext cx="72735" cy="7273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02" name="Овал 801"/>
          <p:cNvSpPr/>
          <p:nvPr/>
        </p:nvSpPr>
        <p:spPr>
          <a:xfrm rot="10800000">
            <a:off x="3866456" y="3885628"/>
            <a:ext cx="72735" cy="7273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07" name="Овал 806"/>
          <p:cNvSpPr/>
          <p:nvPr/>
        </p:nvSpPr>
        <p:spPr>
          <a:xfrm rot="10800000">
            <a:off x="4218063" y="3883623"/>
            <a:ext cx="72735" cy="7273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12" name="Овал 811"/>
          <p:cNvSpPr/>
          <p:nvPr/>
        </p:nvSpPr>
        <p:spPr>
          <a:xfrm rot="10800000">
            <a:off x="4569670" y="3885628"/>
            <a:ext cx="72735" cy="7273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17" name="Овал 816"/>
          <p:cNvSpPr/>
          <p:nvPr/>
        </p:nvSpPr>
        <p:spPr>
          <a:xfrm rot="10800000">
            <a:off x="4921277" y="3883623"/>
            <a:ext cx="72735" cy="7273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22" name="Овал 821"/>
          <p:cNvSpPr/>
          <p:nvPr/>
        </p:nvSpPr>
        <p:spPr>
          <a:xfrm rot="10800000">
            <a:off x="5272884" y="3885628"/>
            <a:ext cx="72735" cy="7273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27" name="Овал 826"/>
          <p:cNvSpPr/>
          <p:nvPr/>
        </p:nvSpPr>
        <p:spPr>
          <a:xfrm rot="10800000">
            <a:off x="5624492" y="3883623"/>
            <a:ext cx="72735" cy="7273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32" name="Овал 831"/>
          <p:cNvSpPr/>
          <p:nvPr/>
        </p:nvSpPr>
        <p:spPr>
          <a:xfrm rot="10800000">
            <a:off x="5976098" y="3885628"/>
            <a:ext cx="72735" cy="7273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37" name="Овал 836"/>
          <p:cNvSpPr/>
          <p:nvPr/>
        </p:nvSpPr>
        <p:spPr>
          <a:xfrm rot="10800000">
            <a:off x="6327706" y="3883623"/>
            <a:ext cx="72735" cy="7273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42" name="Овал 841"/>
          <p:cNvSpPr/>
          <p:nvPr/>
        </p:nvSpPr>
        <p:spPr>
          <a:xfrm rot="10800000">
            <a:off x="6679312" y="3885628"/>
            <a:ext cx="72735" cy="7273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47" name="Овал 846"/>
          <p:cNvSpPr/>
          <p:nvPr/>
        </p:nvSpPr>
        <p:spPr>
          <a:xfrm rot="10800000">
            <a:off x="7030920" y="3883623"/>
            <a:ext cx="72735" cy="7273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51" name="Овал 850"/>
          <p:cNvSpPr/>
          <p:nvPr/>
        </p:nvSpPr>
        <p:spPr>
          <a:xfrm rot="10800000">
            <a:off x="7381303" y="3883623"/>
            <a:ext cx="72735" cy="7273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52" name="Овал 851"/>
          <p:cNvSpPr/>
          <p:nvPr/>
        </p:nvSpPr>
        <p:spPr>
          <a:xfrm rot="10800000">
            <a:off x="7381303" y="411194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53" name="Шестиугольник 852"/>
          <p:cNvSpPr/>
          <p:nvPr/>
        </p:nvSpPr>
        <p:spPr>
          <a:xfrm rot="5400000">
            <a:off x="1940418" y="4791101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54" name="Шестиугольник 853"/>
          <p:cNvSpPr/>
          <p:nvPr/>
        </p:nvSpPr>
        <p:spPr>
          <a:xfrm rot="5400000">
            <a:off x="2292025" y="4793106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55" name="Овал 854"/>
          <p:cNvSpPr/>
          <p:nvPr/>
        </p:nvSpPr>
        <p:spPr>
          <a:xfrm rot="10800000">
            <a:off x="2283782" y="482077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56" name="Овал 855"/>
          <p:cNvSpPr/>
          <p:nvPr/>
        </p:nvSpPr>
        <p:spPr>
          <a:xfrm rot="10800000">
            <a:off x="2283782" y="504909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57" name="Овал 856"/>
          <p:cNvSpPr/>
          <p:nvPr/>
        </p:nvSpPr>
        <p:spPr>
          <a:xfrm rot="10800000">
            <a:off x="2459587" y="513648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58" name="Овал 857"/>
          <p:cNvSpPr/>
          <p:nvPr/>
        </p:nvSpPr>
        <p:spPr>
          <a:xfrm rot="10800000">
            <a:off x="2459587" y="472861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59" name="Шестиугольник 858"/>
          <p:cNvSpPr/>
          <p:nvPr/>
        </p:nvSpPr>
        <p:spPr>
          <a:xfrm rot="5400000">
            <a:off x="2643630" y="4791101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60" name="Овал 859"/>
          <p:cNvSpPr/>
          <p:nvPr/>
        </p:nvSpPr>
        <p:spPr>
          <a:xfrm rot="10800000">
            <a:off x="2635390" y="481876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61" name="Овал 860"/>
          <p:cNvSpPr/>
          <p:nvPr/>
        </p:nvSpPr>
        <p:spPr>
          <a:xfrm rot="10800000">
            <a:off x="2635390" y="504709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62" name="Овал 861"/>
          <p:cNvSpPr/>
          <p:nvPr/>
        </p:nvSpPr>
        <p:spPr>
          <a:xfrm rot="10800000">
            <a:off x="2811194" y="513447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63" name="Овал 862"/>
          <p:cNvSpPr/>
          <p:nvPr/>
        </p:nvSpPr>
        <p:spPr>
          <a:xfrm rot="10800000">
            <a:off x="2811194" y="472661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64" name="Шестиугольник 863"/>
          <p:cNvSpPr/>
          <p:nvPr/>
        </p:nvSpPr>
        <p:spPr>
          <a:xfrm rot="5400000">
            <a:off x="2995237" y="4793106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65" name="Овал 864"/>
          <p:cNvSpPr/>
          <p:nvPr/>
        </p:nvSpPr>
        <p:spPr>
          <a:xfrm rot="10800000">
            <a:off x="2986996" y="482077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66" name="Овал 865"/>
          <p:cNvSpPr/>
          <p:nvPr/>
        </p:nvSpPr>
        <p:spPr>
          <a:xfrm rot="10800000">
            <a:off x="2986996" y="504909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67" name="Овал 866"/>
          <p:cNvSpPr/>
          <p:nvPr/>
        </p:nvSpPr>
        <p:spPr>
          <a:xfrm rot="10800000">
            <a:off x="3162801" y="513648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68" name="Овал 867"/>
          <p:cNvSpPr/>
          <p:nvPr/>
        </p:nvSpPr>
        <p:spPr>
          <a:xfrm rot="10800000">
            <a:off x="3162801" y="472861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69" name="Шестиугольник 868"/>
          <p:cNvSpPr/>
          <p:nvPr/>
        </p:nvSpPr>
        <p:spPr>
          <a:xfrm rot="5400000">
            <a:off x="3346844" y="4791101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70" name="Овал 869"/>
          <p:cNvSpPr/>
          <p:nvPr/>
        </p:nvSpPr>
        <p:spPr>
          <a:xfrm rot="10800000">
            <a:off x="3338604" y="481876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71" name="Овал 870"/>
          <p:cNvSpPr/>
          <p:nvPr/>
        </p:nvSpPr>
        <p:spPr>
          <a:xfrm rot="10800000">
            <a:off x="3338604" y="504709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72" name="Овал 871"/>
          <p:cNvSpPr/>
          <p:nvPr/>
        </p:nvSpPr>
        <p:spPr>
          <a:xfrm rot="10800000">
            <a:off x="3514408" y="513447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73" name="Овал 872"/>
          <p:cNvSpPr/>
          <p:nvPr/>
        </p:nvSpPr>
        <p:spPr>
          <a:xfrm rot="10800000">
            <a:off x="3514408" y="472661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74" name="Шестиугольник 873"/>
          <p:cNvSpPr/>
          <p:nvPr/>
        </p:nvSpPr>
        <p:spPr>
          <a:xfrm rot="5400000">
            <a:off x="3698451" y="4793106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75" name="Овал 874"/>
          <p:cNvSpPr/>
          <p:nvPr/>
        </p:nvSpPr>
        <p:spPr>
          <a:xfrm rot="10800000">
            <a:off x="3690211" y="482077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76" name="Овал 875"/>
          <p:cNvSpPr/>
          <p:nvPr/>
        </p:nvSpPr>
        <p:spPr>
          <a:xfrm rot="10800000">
            <a:off x="3690211" y="504909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77" name="Овал 876"/>
          <p:cNvSpPr/>
          <p:nvPr/>
        </p:nvSpPr>
        <p:spPr>
          <a:xfrm rot="10800000">
            <a:off x="3866015" y="513648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78" name="Овал 877"/>
          <p:cNvSpPr/>
          <p:nvPr/>
        </p:nvSpPr>
        <p:spPr>
          <a:xfrm rot="10800000">
            <a:off x="3866015" y="472861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79" name="Шестиугольник 878"/>
          <p:cNvSpPr/>
          <p:nvPr/>
        </p:nvSpPr>
        <p:spPr>
          <a:xfrm rot="5400000">
            <a:off x="4050058" y="4791101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80" name="Овал 879"/>
          <p:cNvSpPr/>
          <p:nvPr/>
        </p:nvSpPr>
        <p:spPr>
          <a:xfrm rot="10800000">
            <a:off x="4041818" y="481876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81" name="Овал 880"/>
          <p:cNvSpPr/>
          <p:nvPr/>
        </p:nvSpPr>
        <p:spPr>
          <a:xfrm rot="10800000">
            <a:off x="4041818" y="504709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82" name="Овал 881"/>
          <p:cNvSpPr/>
          <p:nvPr/>
        </p:nvSpPr>
        <p:spPr>
          <a:xfrm rot="10800000">
            <a:off x="4217623" y="513447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83" name="Овал 882"/>
          <p:cNvSpPr/>
          <p:nvPr/>
        </p:nvSpPr>
        <p:spPr>
          <a:xfrm rot="10800000">
            <a:off x="4217623" y="472661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84" name="Шестиугольник 883"/>
          <p:cNvSpPr/>
          <p:nvPr/>
        </p:nvSpPr>
        <p:spPr>
          <a:xfrm rot="5400000">
            <a:off x="4401665" y="4793106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85" name="Овал 884"/>
          <p:cNvSpPr/>
          <p:nvPr/>
        </p:nvSpPr>
        <p:spPr>
          <a:xfrm rot="10800000">
            <a:off x="4393425" y="482077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86" name="Овал 885"/>
          <p:cNvSpPr/>
          <p:nvPr/>
        </p:nvSpPr>
        <p:spPr>
          <a:xfrm rot="10800000">
            <a:off x="4393425" y="504909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87" name="Овал 886"/>
          <p:cNvSpPr/>
          <p:nvPr/>
        </p:nvSpPr>
        <p:spPr>
          <a:xfrm rot="10800000">
            <a:off x="4569229" y="513648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88" name="Овал 887"/>
          <p:cNvSpPr/>
          <p:nvPr/>
        </p:nvSpPr>
        <p:spPr>
          <a:xfrm rot="10800000">
            <a:off x="4569229" y="472861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89" name="Шестиугольник 888"/>
          <p:cNvSpPr/>
          <p:nvPr/>
        </p:nvSpPr>
        <p:spPr>
          <a:xfrm rot="5400000">
            <a:off x="4753273" y="4791101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90" name="Овал 889"/>
          <p:cNvSpPr/>
          <p:nvPr/>
        </p:nvSpPr>
        <p:spPr>
          <a:xfrm rot="10800000">
            <a:off x="4745032" y="481876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91" name="Овал 890"/>
          <p:cNvSpPr/>
          <p:nvPr/>
        </p:nvSpPr>
        <p:spPr>
          <a:xfrm rot="10800000">
            <a:off x="4745032" y="504709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92" name="Овал 891"/>
          <p:cNvSpPr/>
          <p:nvPr/>
        </p:nvSpPr>
        <p:spPr>
          <a:xfrm rot="10800000">
            <a:off x="4920837" y="513447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93" name="Овал 892"/>
          <p:cNvSpPr/>
          <p:nvPr/>
        </p:nvSpPr>
        <p:spPr>
          <a:xfrm rot="10800000">
            <a:off x="4920837" y="472661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94" name="Шестиугольник 893"/>
          <p:cNvSpPr/>
          <p:nvPr/>
        </p:nvSpPr>
        <p:spPr>
          <a:xfrm rot="5400000">
            <a:off x="5104879" y="4793106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95" name="Овал 894"/>
          <p:cNvSpPr/>
          <p:nvPr/>
        </p:nvSpPr>
        <p:spPr>
          <a:xfrm rot="10800000">
            <a:off x="5096639" y="482077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96" name="Овал 895"/>
          <p:cNvSpPr/>
          <p:nvPr/>
        </p:nvSpPr>
        <p:spPr>
          <a:xfrm rot="10800000">
            <a:off x="5096639" y="504909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97" name="Овал 896"/>
          <p:cNvSpPr/>
          <p:nvPr/>
        </p:nvSpPr>
        <p:spPr>
          <a:xfrm rot="10800000">
            <a:off x="5272443" y="513648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98" name="Овал 897"/>
          <p:cNvSpPr/>
          <p:nvPr/>
        </p:nvSpPr>
        <p:spPr>
          <a:xfrm rot="10800000">
            <a:off x="5272443" y="472861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99" name="Шестиугольник 898"/>
          <p:cNvSpPr/>
          <p:nvPr/>
        </p:nvSpPr>
        <p:spPr>
          <a:xfrm rot="5400000">
            <a:off x="5456487" y="4791101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00" name="Овал 899"/>
          <p:cNvSpPr/>
          <p:nvPr/>
        </p:nvSpPr>
        <p:spPr>
          <a:xfrm rot="10800000">
            <a:off x="5448247" y="481876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01" name="Овал 900"/>
          <p:cNvSpPr/>
          <p:nvPr/>
        </p:nvSpPr>
        <p:spPr>
          <a:xfrm rot="10800000">
            <a:off x="5448247" y="504709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02" name="Овал 901"/>
          <p:cNvSpPr/>
          <p:nvPr/>
        </p:nvSpPr>
        <p:spPr>
          <a:xfrm rot="10800000">
            <a:off x="5624051" y="513447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03" name="Овал 902"/>
          <p:cNvSpPr/>
          <p:nvPr/>
        </p:nvSpPr>
        <p:spPr>
          <a:xfrm rot="10800000">
            <a:off x="5624051" y="472661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04" name="Шестиугольник 903"/>
          <p:cNvSpPr/>
          <p:nvPr/>
        </p:nvSpPr>
        <p:spPr>
          <a:xfrm rot="5400000">
            <a:off x="5808093" y="4793106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05" name="Овал 904"/>
          <p:cNvSpPr/>
          <p:nvPr/>
        </p:nvSpPr>
        <p:spPr>
          <a:xfrm rot="10800000">
            <a:off x="5799853" y="482077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06" name="Овал 905"/>
          <p:cNvSpPr/>
          <p:nvPr/>
        </p:nvSpPr>
        <p:spPr>
          <a:xfrm rot="10800000">
            <a:off x="5799853" y="504909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07" name="Овал 906"/>
          <p:cNvSpPr/>
          <p:nvPr/>
        </p:nvSpPr>
        <p:spPr>
          <a:xfrm rot="10800000">
            <a:off x="5975658" y="513648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08" name="Овал 907"/>
          <p:cNvSpPr/>
          <p:nvPr/>
        </p:nvSpPr>
        <p:spPr>
          <a:xfrm rot="10800000">
            <a:off x="5975658" y="472861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09" name="Шестиугольник 908"/>
          <p:cNvSpPr/>
          <p:nvPr/>
        </p:nvSpPr>
        <p:spPr>
          <a:xfrm rot="5400000">
            <a:off x="6159701" y="4791101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10" name="Овал 909"/>
          <p:cNvSpPr/>
          <p:nvPr/>
        </p:nvSpPr>
        <p:spPr>
          <a:xfrm rot="10800000">
            <a:off x="6151461" y="481876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11" name="Овал 910"/>
          <p:cNvSpPr/>
          <p:nvPr/>
        </p:nvSpPr>
        <p:spPr>
          <a:xfrm rot="10800000">
            <a:off x="6151461" y="504709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12" name="Овал 911"/>
          <p:cNvSpPr/>
          <p:nvPr/>
        </p:nvSpPr>
        <p:spPr>
          <a:xfrm rot="10800000">
            <a:off x="6327265" y="513447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13" name="Овал 912"/>
          <p:cNvSpPr/>
          <p:nvPr/>
        </p:nvSpPr>
        <p:spPr>
          <a:xfrm rot="10800000">
            <a:off x="6327265" y="472661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14" name="Шестиугольник 913"/>
          <p:cNvSpPr/>
          <p:nvPr/>
        </p:nvSpPr>
        <p:spPr>
          <a:xfrm rot="5400000">
            <a:off x="6511307" y="4793106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15" name="Овал 914"/>
          <p:cNvSpPr/>
          <p:nvPr/>
        </p:nvSpPr>
        <p:spPr>
          <a:xfrm rot="10800000">
            <a:off x="6503067" y="482077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16" name="Овал 915"/>
          <p:cNvSpPr/>
          <p:nvPr/>
        </p:nvSpPr>
        <p:spPr>
          <a:xfrm rot="10800000">
            <a:off x="6503067" y="504909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17" name="Овал 916"/>
          <p:cNvSpPr/>
          <p:nvPr/>
        </p:nvSpPr>
        <p:spPr>
          <a:xfrm rot="10800000">
            <a:off x="6678872" y="513648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18" name="Овал 917"/>
          <p:cNvSpPr/>
          <p:nvPr/>
        </p:nvSpPr>
        <p:spPr>
          <a:xfrm rot="10800000">
            <a:off x="6678872" y="472861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19" name="Шестиугольник 918"/>
          <p:cNvSpPr/>
          <p:nvPr/>
        </p:nvSpPr>
        <p:spPr>
          <a:xfrm rot="5400000">
            <a:off x="6862914" y="479089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20" name="Овал 919"/>
          <p:cNvSpPr/>
          <p:nvPr/>
        </p:nvSpPr>
        <p:spPr>
          <a:xfrm rot="10800000">
            <a:off x="6854675" y="481876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21" name="Овал 920"/>
          <p:cNvSpPr/>
          <p:nvPr/>
        </p:nvSpPr>
        <p:spPr>
          <a:xfrm rot="10800000">
            <a:off x="6854675" y="504709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22" name="Овал 921"/>
          <p:cNvSpPr/>
          <p:nvPr/>
        </p:nvSpPr>
        <p:spPr>
          <a:xfrm rot="10800000">
            <a:off x="7030479" y="513447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23" name="Овал 922"/>
          <p:cNvSpPr/>
          <p:nvPr/>
        </p:nvSpPr>
        <p:spPr>
          <a:xfrm rot="10800000">
            <a:off x="7030479" y="472661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24" name="Шестиугольник 923"/>
          <p:cNvSpPr/>
          <p:nvPr/>
        </p:nvSpPr>
        <p:spPr>
          <a:xfrm rot="5400000">
            <a:off x="1765055" y="5106430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25" name="Овал 924"/>
          <p:cNvSpPr/>
          <p:nvPr/>
        </p:nvSpPr>
        <p:spPr>
          <a:xfrm rot="10800000">
            <a:off x="1756813" y="513409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26" name="Овал 925"/>
          <p:cNvSpPr/>
          <p:nvPr/>
        </p:nvSpPr>
        <p:spPr>
          <a:xfrm rot="10800000">
            <a:off x="1756813" y="536242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27" name="Овал 926"/>
          <p:cNvSpPr/>
          <p:nvPr/>
        </p:nvSpPr>
        <p:spPr>
          <a:xfrm rot="10800000">
            <a:off x="1932617" y="54498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28" name="Овал 927"/>
          <p:cNvSpPr/>
          <p:nvPr/>
        </p:nvSpPr>
        <p:spPr>
          <a:xfrm rot="10800000">
            <a:off x="1932617" y="504193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29" name="Шестиугольник 928"/>
          <p:cNvSpPr/>
          <p:nvPr/>
        </p:nvSpPr>
        <p:spPr>
          <a:xfrm rot="5400000">
            <a:off x="2116663" y="5104424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30" name="Овал 929"/>
          <p:cNvSpPr/>
          <p:nvPr/>
        </p:nvSpPr>
        <p:spPr>
          <a:xfrm rot="10800000">
            <a:off x="2108421" y="513208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31" name="Овал 930"/>
          <p:cNvSpPr/>
          <p:nvPr/>
        </p:nvSpPr>
        <p:spPr>
          <a:xfrm rot="10800000">
            <a:off x="2108421" y="536041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32" name="Овал 931"/>
          <p:cNvSpPr/>
          <p:nvPr/>
        </p:nvSpPr>
        <p:spPr>
          <a:xfrm rot="10800000">
            <a:off x="2284225" y="544779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33" name="Овал 932"/>
          <p:cNvSpPr/>
          <p:nvPr/>
        </p:nvSpPr>
        <p:spPr>
          <a:xfrm rot="10800000">
            <a:off x="2284225" y="503993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34" name="Шестиугольник 933"/>
          <p:cNvSpPr/>
          <p:nvPr/>
        </p:nvSpPr>
        <p:spPr>
          <a:xfrm rot="5400000">
            <a:off x="2468270" y="5106430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35" name="Овал 934"/>
          <p:cNvSpPr/>
          <p:nvPr/>
        </p:nvSpPr>
        <p:spPr>
          <a:xfrm rot="10800000">
            <a:off x="2460027" y="513409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36" name="Овал 935"/>
          <p:cNvSpPr/>
          <p:nvPr/>
        </p:nvSpPr>
        <p:spPr>
          <a:xfrm rot="10800000">
            <a:off x="2460027" y="536242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37" name="Овал 936"/>
          <p:cNvSpPr/>
          <p:nvPr/>
        </p:nvSpPr>
        <p:spPr>
          <a:xfrm rot="10800000">
            <a:off x="2635832" y="54498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38" name="Овал 937"/>
          <p:cNvSpPr/>
          <p:nvPr/>
        </p:nvSpPr>
        <p:spPr>
          <a:xfrm rot="10800000">
            <a:off x="2635832" y="504193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39" name="Шестиугольник 938"/>
          <p:cNvSpPr/>
          <p:nvPr/>
        </p:nvSpPr>
        <p:spPr>
          <a:xfrm rot="5400000">
            <a:off x="2819877" y="5104424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40" name="Овал 939"/>
          <p:cNvSpPr/>
          <p:nvPr/>
        </p:nvSpPr>
        <p:spPr>
          <a:xfrm rot="10800000">
            <a:off x="2811635" y="513208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41" name="Овал 940"/>
          <p:cNvSpPr/>
          <p:nvPr/>
        </p:nvSpPr>
        <p:spPr>
          <a:xfrm rot="10800000">
            <a:off x="2811635" y="536041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42" name="Овал 941"/>
          <p:cNvSpPr/>
          <p:nvPr/>
        </p:nvSpPr>
        <p:spPr>
          <a:xfrm rot="10800000">
            <a:off x="2987439" y="544779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43" name="Овал 942"/>
          <p:cNvSpPr/>
          <p:nvPr/>
        </p:nvSpPr>
        <p:spPr>
          <a:xfrm rot="10800000">
            <a:off x="2987439" y="503993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44" name="Шестиугольник 943"/>
          <p:cNvSpPr/>
          <p:nvPr/>
        </p:nvSpPr>
        <p:spPr>
          <a:xfrm rot="5400000">
            <a:off x="3171484" y="5106430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45" name="Овал 944"/>
          <p:cNvSpPr/>
          <p:nvPr/>
        </p:nvSpPr>
        <p:spPr>
          <a:xfrm rot="10800000">
            <a:off x="3163241" y="513409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46" name="Овал 945"/>
          <p:cNvSpPr/>
          <p:nvPr/>
        </p:nvSpPr>
        <p:spPr>
          <a:xfrm rot="10800000">
            <a:off x="3163241" y="536242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47" name="Овал 946"/>
          <p:cNvSpPr/>
          <p:nvPr/>
        </p:nvSpPr>
        <p:spPr>
          <a:xfrm rot="10800000">
            <a:off x="3339046" y="54498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48" name="Овал 947"/>
          <p:cNvSpPr/>
          <p:nvPr/>
        </p:nvSpPr>
        <p:spPr>
          <a:xfrm rot="10800000">
            <a:off x="3339046" y="504193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49" name="Шестиугольник 948"/>
          <p:cNvSpPr/>
          <p:nvPr/>
        </p:nvSpPr>
        <p:spPr>
          <a:xfrm rot="5400000">
            <a:off x="3523092" y="5104424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50" name="Овал 949"/>
          <p:cNvSpPr/>
          <p:nvPr/>
        </p:nvSpPr>
        <p:spPr>
          <a:xfrm rot="10800000">
            <a:off x="3514849" y="513208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51" name="Овал 950"/>
          <p:cNvSpPr/>
          <p:nvPr/>
        </p:nvSpPr>
        <p:spPr>
          <a:xfrm rot="10800000">
            <a:off x="3514849" y="536041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52" name="Овал 951"/>
          <p:cNvSpPr/>
          <p:nvPr/>
        </p:nvSpPr>
        <p:spPr>
          <a:xfrm rot="10800000">
            <a:off x="3690653" y="544779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53" name="Овал 952"/>
          <p:cNvSpPr/>
          <p:nvPr/>
        </p:nvSpPr>
        <p:spPr>
          <a:xfrm rot="10800000">
            <a:off x="3690653" y="503993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54" name="Шестиугольник 953"/>
          <p:cNvSpPr/>
          <p:nvPr/>
        </p:nvSpPr>
        <p:spPr>
          <a:xfrm rot="5400000">
            <a:off x="3874698" y="5106430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55" name="Овал 954"/>
          <p:cNvSpPr/>
          <p:nvPr/>
        </p:nvSpPr>
        <p:spPr>
          <a:xfrm rot="10800000">
            <a:off x="3866456" y="513409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56" name="Овал 955"/>
          <p:cNvSpPr/>
          <p:nvPr/>
        </p:nvSpPr>
        <p:spPr>
          <a:xfrm rot="10800000">
            <a:off x="3866456" y="536242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57" name="Овал 956"/>
          <p:cNvSpPr/>
          <p:nvPr/>
        </p:nvSpPr>
        <p:spPr>
          <a:xfrm rot="10800000">
            <a:off x="4042260" y="54498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58" name="Овал 957"/>
          <p:cNvSpPr/>
          <p:nvPr/>
        </p:nvSpPr>
        <p:spPr>
          <a:xfrm rot="10800000">
            <a:off x="4042260" y="504193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59" name="Шестиугольник 958"/>
          <p:cNvSpPr/>
          <p:nvPr/>
        </p:nvSpPr>
        <p:spPr>
          <a:xfrm rot="5400000">
            <a:off x="4226306" y="5104424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60" name="Овал 959"/>
          <p:cNvSpPr/>
          <p:nvPr/>
        </p:nvSpPr>
        <p:spPr>
          <a:xfrm rot="10800000">
            <a:off x="4218063" y="513208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61" name="Овал 960"/>
          <p:cNvSpPr/>
          <p:nvPr/>
        </p:nvSpPr>
        <p:spPr>
          <a:xfrm rot="10800000">
            <a:off x="4218063" y="536041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62" name="Овал 961"/>
          <p:cNvSpPr/>
          <p:nvPr/>
        </p:nvSpPr>
        <p:spPr>
          <a:xfrm rot="10800000">
            <a:off x="4393868" y="544779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63" name="Овал 962"/>
          <p:cNvSpPr/>
          <p:nvPr/>
        </p:nvSpPr>
        <p:spPr>
          <a:xfrm rot="10800000">
            <a:off x="4393868" y="503993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64" name="Шестиугольник 963"/>
          <p:cNvSpPr/>
          <p:nvPr/>
        </p:nvSpPr>
        <p:spPr>
          <a:xfrm rot="5400000">
            <a:off x="4577912" y="5106430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65" name="Овал 964"/>
          <p:cNvSpPr/>
          <p:nvPr/>
        </p:nvSpPr>
        <p:spPr>
          <a:xfrm rot="10800000">
            <a:off x="4569670" y="513409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66" name="Овал 965"/>
          <p:cNvSpPr/>
          <p:nvPr/>
        </p:nvSpPr>
        <p:spPr>
          <a:xfrm rot="10800000">
            <a:off x="4569670" y="536242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67" name="Овал 966"/>
          <p:cNvSpPr/>
          <p:nvPr/>
        </p:nvSpPr>
        <p:spPr>
          <a:xfrm rot="10800000">
            <a:off x="4745474" y="54498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68" name="Овал 967"/>
          <p:cNvSpPr/>
          <p:nvPr/>
        </p:nvSpPr>
        <p:spPr>
          <a:xfrm rot="10800000">
            <a:off x="4745474" y="504193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69" name="Шестиугольник 968"/>
          <p:cNvSpPr/>
          <p:nvPr/>
        </p:nvSpPr>
        <p:spPr>
          <a:xfrm rot="5400000">
            <a:off x="4929520" y="5104424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70" name="Овал 969"/>
          <p:cNvSpPr/>
          <p:nvPr/>
        </p:nvSpPr>
        <p:spPr>
          <a:xfrm rot="10800000">
            <a:off x="4921277" y="513208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71" name="Овал 970"/>
          <p:cNvSpPr/>
          <p:nvPr/>
        </p:nvSpPr>
        <p:spPr>
          <a:xfrm rot="10800000">
            <a:off x="4921277" y="536041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72" name="Овал 971"/>
          <p:cNvSpPr/>
          <p:nvPr/>
        </p:nvSpPr>
        <p:spPr>
          <a:xfrm rot="10800000">
            <a:off x="5097082" y="544779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73" name="Овал 972"/>
          <p:cNvSpPr/>
          <p:nvPr/>
        </p:nvSpPr>
        <p:spPr>
          <a:xfrm rot="10800000">
            <a:off x="5097082" y="503993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74" name="Шестиугольник 973"/>
          <p:cNvSpPr/>
          <p:nvPr/>
        </p:nvSpPr>
        <p:spPr>
          <a:xfrm rot="5400000">
            <a:off x="5281126" y="5106430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75" name="Овал 974"/>
          <p:cNvSpPr/>
          <p:nvPr/>
        </p:nvSpPr>
        <p:spPr>
          <a:xfrm rot="10800000">
            <a:off x="5272884" y="513409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76" name="Овал 975"/>
          <p:cNvSpPr/>
          <p:nvPr/>
        </p:nvSpPr>
        <p:spPr>
          <a:xfrm rot="10800000">
            <a:off x="5272884" y="536242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77" name="Овал 976"/>
          <p:cNvSpPr/>
          <p:nvPr/>
        </p:nvSpPr>
        <p:spPr>
          <a:xfrm rot="10800000">
            <a:off x="5448688" y="54498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78" name="Овал 977"/>
          <p:cNvSpPr/>
          <p:nvPr/>
        </p:nvSpPr>
        <p:spPr>
          <a:xfrm rot="10800000">
            <a:off x="5448688" y="504193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79" name="Шестиугольник 978"/>
          <p:cNvSpPr/>
          <p:nvPr/>
        </p:nvSpPr>
        <p:spPr>
          <a:xfrm rot="5400000">
            <a:off x="5632734" y="5104424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80" name="Овал 979"/>
          <p:cNvSpPr/>
          <p:nvPr/>
        </p:nvSpPr>
        <p:spPr>
          <a:xfrm rot="10800000">
            <a:off x="5624492" y="513208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81" name="Овал 980"/>
          <p:cNvSpPr/>
          <p:nvPr/>
        </p:nvSpPr>
        <p:spPr>
          <a:xfrm rot="10800000">
            <a:off x="5624492" y="536041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82" name="Овал 981"/>
          <p:cNvSpPr/>
          <p:nvPr/>
        </p:nvSpPr>
        <p:spPr>
          <a:xfrm rot="10800000">
            <a:off x="5800296" y="544779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83" name="Овал 982"/>
          <p:cNvSpPr/>
          <p:nvPr/>
        </p:nvSpPr>
        <p:spPr>
          <a:xfrm rot="10800000">
            <a:off x="5800296" y="503993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84" name="Шестиугольник 983"/>
          <p:cNvSpPr/>
          <p:nvPr/>
        </p:nvSpPr>
        <p:spPr>
          <a:xfrm rot="5400000">
            <a:off x="5984341" y="5106430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85" name="Овал 984"/>
          <p:cNvSpPr/>
          <p:nvPr/>
        </p:nvSpPr>
        <p:spPr>
          <a:xfrm rot="10800000">
            <a:off x="5976098" y="513409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86" name="Овал 985"/>
          <p:cNvSpPr/>
          <p:nvPr/>
        </p:nvSpPr>
        <p:spPr>
          <a:xfrm rot="10800000">
            <a:off x="5976098" y="536242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87" name="Овал 986"/>
          <p:cNvSpPr/>
          <p:nvPr/>
        </p:nvSpPr>
        <p:spPr>
          <a:xfrm rot="10800000">
            <a:off x="6151903" y="54498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88" name="Овал 987"/>
          <p:cNvSpPr/>
          <p:nvPr/>
        </p:nvSpPr>
        <p:spPr>
          <a:xfrm rot="10800000">
            <a:off x="6151903" y="504193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89" name="Шестиугольник 988"/>
          <p:cNvSpPr/>
          <p:nvPr/>
        </p:nvSpPr>
        <p:spPr>
          <a:xfrm rot="5400000">
            <a:off x="6335948" y="5104424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90" name="Овал 989"/>
          <p:cNvSpPr/>
          <p:nvPr/>
        </p:nvSpPr>
        <p:spPr>
          <a:xfrm rot="10800000">
            <a:off x="6327706" y="513208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91" name="Овал 990"/>
          <p:cNvSpPr/>
          <p:nvPr/>
        </p:nvSpPr>
        <p:spPr>
          <a:xfrm rot="10800000">
            <a:off x="6327706" y="536041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92" name="Овал 991"/>
          <p:cNvSpPr/>
          <p:nvPr/>
        </p:nvSpPr>
        <p:spPr>
          <a:xfrm rot="10800000">
            <a:off x="6503510" y="544779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93" name="Овал 992"/>
          <p:cNvSpPr/>
          <p:nvPr/>
        </p:nvSpPr>
        <p:spPr>
          <a:xfrm rot="10800000">
            <a:off x="6503510" y="503993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94" name="Шестиугольник 993"/>
          <p:cNvSpPr/>
          <p:nvPr/>
        </p:nvSpPr>
        <p:spPr>
          <a:xfrm rot="5400000">
            <a:off x="6687555" y="5106430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95" name="Овал 994"/>
          <p:cNvSpPr/>
          <p:nvPr/>
        </p:nvSpPr>
        <p:spPr>
          <a:xfrm rot="10800000">
            <a:off x="6679312" y="513409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96" name="Овал 995"/>
          <p:cNvSpPr/>
          <p:nvPr/>
        </p:nvSpPr>
        <p:spPr>
          <a:xfrm rot="10800000">
            <a:off x="6679312" y="536242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97" name="Овал 996"/>
          <p:cNvSpPr/>
          <p:nvPr/>
        </p:nvSpPr>
        <p:spPr>
          <a:xfrm rot="10800000">
            <a:off x="6855117" y="54498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98" name="Овал 997"/>
          <p:cNvSpPr/>
          <p:nvPr/>
        </p:nvSpPr>
        <p:spPr>
          <a:xfrm rot="10800000">
            <a:off x="6855117" y="504193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99" name="Шестиугольник 998"/>
          <p:cNvSpPr/>
          <p:nvPr/>
        </p:nvSpPr>
        <p:spPr>
          <a:xfrm rot="5400000">
            <a:off x="7039162" y="5104424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00" name="Овал 999"/>
          <p:cNvSpPr/>
          <p:nvPr/>
        </p:nvSpPr>
        <p:spPr>
          <a:xfrm rot="10800000">
            <a:off x="7030920" y="513208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01" name="Овал 1000"/>
          <p:cNvSpPr/>
          <p:nvPr/>
        </p:nvSpPr>
        <p:spPr>
          <a:xfrm rot="10800000">
            <a:off x="7030920" y="536041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02" name="Овал 1001"/>
          <p:cNvSpPr/>
          <p:nvPr/>
        </p:nvSpPr>
        <p:spPr>
          <a:xfrm rot="10800000">
            <a:off x="7206724" y="544779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03" name="Овал 1002"/>
          <p:cNvSpPr/>
          <p:nvPr/>
        </p:nvSpPr>
        <p:spPr>
          <a:xfrm rot="10800000">
            <a:off x="7206724" y="503993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04" name="Овал 1003"/>
          <p:cNvSpPr/>
          <p:nvPr/>
        </p:nvSpPr>
        <p:spPr>
          <a:xfrm rot="10800000">
            <a:off x="7381303" y="513208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05" name="Овал 1004"/>
          <p:cNvSpPr/>
          <p:nvPr/>
        </p:nvSpPr>
        <p:spPr>
          <a:xfrm rot="10800000">
            <a:off x="7381303" y="536041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06" name="Овал 1005"/>
          <p:cNvSpPr/>
          <p:nvPr/>
        </p:nvSpPr>
        <p:spPr>
          <a:xfrm rot="10800000">
            <a:off x="1932176" y="481876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07" name="Овал 1006"/>
          <p:cNvSpPr/>
          <p:nvPr/>
        </p:nvSpPr>
        <p:spPr>
          <a:xfrm rot="10800000">
            <a:off x="2107980" y="513447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08" name="Овал 1007"/>
          <p:cNvSpPr/>
          <p:nvPr/>
        </p:nvSpPr>
        <p:spPr>
          <a:xfrm rot="10800000">
            <a:off x="2107980" y="472661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09" name="Овал 1008"/>
          <p:cNvSpPr/>
          <p:nvPr/>
        </p:nvSpPr>
        <p:spPr>
          <a:xfrm rot="10800000">
            <a:off x="7205058" y="481876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10" name="Шестиугольник 1009"/>
          <p:cNvSpPr/>
          <p:nvPr/>
        </p:nvSpPr>
        <p:spPr>
          <a:xfrm rot="5400000">
            <a:off x="1940415" y="4158409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11" name="Шестиугольник 1010"/>
          <p:cNvSpPr/>
          <p:nvPr/>
        </p:nvSpPr>
        <p:spPr>
          <a:xfrm rot="5400000">
            <a:off x="2292021" y="4160415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12" name="Овал 1011"/>
          <p:cNvSpPr/>
          <p:nvPr/>
        </p:nvSpPr>
        <p:spPr>
          <a:xfrm rot="10800000">
            <a:off x="2283782" y="419387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13" name="Овал 1012"/>
          <p:cNvSpPr/>
          <p:nvPr/>
        </p:nvSpPr>
        <p:spPr>
          <a:xfrm rot="10800000">
            <a:off x="2283782" y="44222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14" name="Овал 1013"/>
          <p:cNvSpPr/>
          <p:nvPr/>
        </p:nvSpPr>
        <p:spPr>
          <a:xfrm rot="10800000">
            <a:off x="2459587" y="450958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15" name="Овал 1014"/>
          <p:cNvSpPr/>
          <p:nvPr/>
        </p:nvSpPr>
        <p:spPr>
          <a:xfrm rot="10800000">
            <a:off x="2459587" y="410172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16" name="Шестиугольник 1015"/>
          <p:cNvSpPr/>
          <p:nvPr/>
        </p:nvSpPr>
        <p:spPr>
          <a:xfrm rot="5400000">
            <a:off x="2643629" y="4158409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17" name="Овал 1016"/>
          <p:cNvSpPr/>
          <p:nvPr/>
        </p:nvSpPr>
        <p:spPr>
          <a:xfrm rot="10800000">
            <a:off x="2635390" y="419187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18" name="Овал 1017"/>
          <p:cNvSpPr/>
          <p:nvPr/>
        </p:nvSpPr>
        <p:spPr>
          <a:xfrm rot="10800000">
            <a:off x="2635390" y="442019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19" name="Овал 1018"/>
          <p:cNvSpPr/>
          <p:nvPr/>
        </p:nvSpPr>
        <p:spPr>
          <a:xfrm rot="10800000">
            <a:off x="2811194" y="450758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20" name="Овал 1019"/>
          <p:cNvSpPr/>
          <p:nvPr/>
        </p:nvSpPr>
        <p:spPr>
          <a:xfrm rot="10800000">
            <a:off x="2811194" y="409971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21" name="Шестиугольник 1020"/>
          <p:cNvSpPr/>
          <p:nvPr/>
        </p:nvSpPr>
        <p:spPr>
          <a:xfrm rot="5400000">
            <a:off x="2995235" y="4160415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22" name="Овал 1021"/>
          <p:cNvSpPr/>
          <p:nvPr/>
        </p:nvSpPr>
        <p:spPr>
          <a:xfrm rot="10800000">
            <a:off x="2986996" y="419387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23" name="Овал 1022"/>
          <p:cNvSpPr/>
          <p:nvPr/>
        </p:nvSpPr>
        <p:spPr>
          <a:xfrm rot="10800000">
            <a:off x="2986996" y="44222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24" name="Овал 1023"/>
          <p:cNvSpPr/>
          <p:nvPr/>
        </p:nvSpPr>
        <p:spPr>
          <a:xfrm rot="10800000">
            <a:off x="3162801" y="450958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25" name="Овал 1024"/>
          <p:cNvSpPr/>
          <p:nvPr/>
        </p:nvSpPr>
        <p:spPr>
          <a:xfrm rot="10800000">
            <a:off x="3162801" y="410172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26" name="Шестиугольник 1025"/>
          <p:cNvSpPr/>
          <p:nvPr/>
        </p:nvSpPr>
        <p:spPr>
          <a:xfrm rot="5400000">
            <a:off x="3346843" y="4158409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27" name="Овал 1026"/>
          <p:cNvSpPr/>
          <p:nvPr/>
        </p:nvSpPr>
        <p:spPr>
          <a:xfrm rot="10800000">
            <a:off x="3338604" y="419187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28" name="Овал 1027"/>
          <p:cNvSpPr/>
          <p:nvPr/>
        </p:nvSpPr>
        <p:spPr>
          <a:xfrm rot="10800000">
            <a:off x="3338604" y="442019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29" name="Овал 1028"/>
          <p:cNvSpPr/>
          <p:nvPr/>
        </p:nvSpPr>
        <p:spPr>
          <a:xfrm rot="10800000">
            <a:off x="3514408" y="450758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30" name="Овал 1029"/>
          <p:cNvSpPr/>
          <p:nvPr/>
        </p:nvSpPr>
        <p:spPr>
          <a:xfrm rot="10800000">
            <a:off x="3514408" y="409971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31" name="Шестиугольник 1030"/>
          <p:cNvSpPr/>
          <p:nvPr/>
        </p:nvSpPr>
        <p:spPr>
          <a:xfrm rot="5400000">
            <a:off x="3698450" y="4160415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32" name="Овал 1031"/>
          <p:cNvSpPr/>
          <p:nvPr/>
        </p:nvSpPr>
        <p:spPr>
          <a:xfrm rot="10800000">
            <a:off x="3690211" y="419387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33" name="Овал 1032"/>
          <p:cNvSpPr/>
          <p:nvPr/>
        </p:nvSpPr>
        <p:spPr>
          <a:xfrm rot="10800000">
            <a:off x="3690211" y="44222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34" name="Овал 1033"/>
          <p:cNvSpPr/>
          <p:nvPr/>
        </p:nvSpPr>
        <p:spPr>
          <a:xfrm rot="10800000">
            <a:off x="3866015" y="450958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35" name="Овал 1034"/>
          <p:cNvSpPr/>
          <p:nvPr/>
        </p:nvSpPr>
        <p:spPr>
          <a:xfrm rot="10800000">
            <a:off x="3866015" y="410172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36" name="Шестиугольник 1035"/>
          <p:cNvSpPr/>
          <p:nvPr/>
        </p:nvSpPr>
        <p:spPr>
          <a:xfrm rot="5400000">
            <a:off x="4050057" y="4158409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37" name="Овал 1036"/>
          <p:cNvSpPr/>
          <p:nvPr/>
        </p:nvSpPr>
        <p:spPr>
          <a:xfrm rot="10800000">
            <a:off x="4041818" y="419187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38" name="Овал 1037"/>
          <p:cNvSpPr/>
          <p:nvPr/>
        </p:nvSpPr>
        <p:spPr>
          <a:xfrm rot="10800000">
            <a:off x="4041818" y="442019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39" name="Овал 1038"/>
          <p:cNvSpPr/>
          <p:nvPr/>
        </p:nvSpPr>
        <p:spPr>
          <a:xfrm rot="10800000">
            <a:off x="4217623" y="450758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40" name="Овал 1039"/>
          <p:cNvSpPr/>
          <p:nvPr/>
        </p:nvSpPr>
        <p:spPr>
          <a:xfrm rot="10800000">
            <a:off x="4217623" y="409971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41" name="Шестиугольник 1040"/>
          <p:cNvSpPr/>
          <p:nvPr/>
        </p:nvSpPr>
        <p:spPr>
          <a:xfrm rot="5400000">
            <a:off x="4401664" y="4160415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42" name="Овал 1041"/>
          <p:cNvSpPr/>
          <p:nvPr/>
        </p:nvSpPr>
        <p:spPr>
          <a:xfrm rot="10800000">
            <a:off x="4393425" y="419387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43" name="Овал 1042"/>
          <p:cNvSpPr/>
          <p:nvPr/>
        </p:nvSpPr>
        <p:spPr>
          <a:xfrm rot="10800000">
            <a:off x="4393425" y="44222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44" name="Овал 1043"/>
          <p:cNvSpPr/>
          <p:nvPr/>
        </p:nvSpPr>
        <p:spPr>
          <a:xfrm rot="10800000">
            <a:off x="4569229" y="450958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45" name="Овал 1044"/>
          <p:cNvSpPr/>
          <p:nvPr/>
        </p:nvSpPr>
        <p:spPr>
          <a:xfrm rot="10800000">
            <a:off x="4569229" y="410172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46" name="Шестиугольник 1045"/>
          <p:cNvSpPr/>
          <p:nvPr/>
        </p:nvSpPr>
        <p:spPr>
          <a:xfrm rot="5400000">
            <a:off x="4753271" y="4158409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47" name="Овал 1046"/>
          <p:cNvSpPr/>
          <p:nvPr/>
        </p:nvSpPr>
        <p:spPr>
          <a:xfrm rot="10800000">
            <a:off x="4745032" y="419187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48" name="Овал 1047"/>
          <p:cNvSpPr/>
          <p:nvPr/>
        </p:nvSpPr>
        <p:spPr>
          <a:xfrm rot="10800000">
            <a:off x="4745032" y="442019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49" name="Овал 1048"/>
          <p:cNvSpPr/>
          <p:nvPr/>
        </p:nvSpPr>
        <p:spPr>
          <a:xfrm rot="10800000">
            <a:off x="4920837" y="450758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50" name="Овал 1049"/>
          <p:cNvSpPr/>
          <p:nvPr/>
        </p:nvSpPr>
        <p:spPr>
          <a:xfrm rot="10800000">
            <a:off x="4920837" y="409971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51" name="Шестиугольник 1050"/>
          <p:cNvSpPr/>
          <p:nvPr/>
        </p:nvSpPr>
        <p:spPr>
          <a:xfrm rot="5400000">
            <a:off x="5104878" y="4160415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52" name="Овал 1051"/>
          <p:cNvSpPr/>
          <p:nvPr/>
        </p:nvSpPr>
        <p:spPr>
          <a:xfrm rot="10800000">
            <a:off x="5096639" y="419387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53" name="Овал 1052"/>
          <p:cNvSpPr/>
          <p:nvPr/>
        </p:nvSpPr>
        <p:spPr>
          <a:xfrm rot="10800000">
            <a:off x="5096639" y="44222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54" name="Овал 1053"/>
          <p:cNvSpPr/>
          <p:nvPr/>
        </p:nvSpPr>
        <p:spPr>
          <a:xfrm rot="10800000">
            <a:off x="5272443" y="450958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55" name="Овал 1054"/>
          <p:cNvSpPr/>
          <p:nvPr/>
        </p:nvSpPr>
        <p:spPr>
          <a:xfrm rot="10800000">
            <a:off x="5272443" y="410172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56" name="Шестиугольник 1055"/>
          <p:cNvSpPr/>
          <p:nvPr/>
        </p:nvSpPr>
        <p:spPr>
          <a:xfrm rot="5400000">
            <a:off x="5456486" y="4158409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57" name="Овал 1056"/>
          <p:cNvSpPr/>
          <p:nvPr/>
        </p:nvSpPr>
        <p:spPr>
          <a:xfrm rot="10800000">
            <a:off x="5448247" y="419187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58" name="Овал 1057"/>
          <p:cNvSpPr/>
          <p:nvPr/>
        </p:nvSpPr>
        <p:spPr>
          <a:xfrm rot="10800000">
            <a:off x="5448247" y="442019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59" name="Овал 1058"/>
          <p:cNvSpPr/>
          <p:nvPr/>
        </p:nvSpPr>
        <p:spPr>
          <a:xfrm rot="10800000">
            <a:off x="5624051" y="450758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60" name="Овал 1059"/>
          <p:cNvSpPr/>
          <p:nvPr/>
        </p:nvSpPr>
        <p:spPr>
          <a:xfrm rot="10800000">
            <a:off x="5624051" y="409971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61" name="Шестиугольник 1060"/>
          <p:cNvSpPr/>
          <p:nvPr/>
        </p:nvSpPr>
        <p:spPr>
          <a:xfrm rot="5400000">
            <a:off x="5808092" y="4160415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62" name="Овал 1061"/>
          <p:cNvSpPr/>
          <p:nvPr/>
        </p:nvSpPr>
        <p:spPr>
          <a:xfrm rot="10800000">
            <a:off x="5799853" y="419387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63" name="Овал 1062"/>
          <p:cNvSpPr/>
          <p:nvPr/>
        </p:nvSpPr>
        <p:spPr>
          <a:xfrm rot="10800000">
            <a:off x="5799853" y="44222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64" name="Овал 1063"/>
          <p:cNvSpPr/>
          <p:nvPr/>
        </p:nvSpPr>
        <p:spPr>
          <a:xfrm rot="10800000">
            <a:off x="5975658" y="450958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65" name="Овал 1064"/>
          <p:cNvSpPr/>
          <p:nvPr/>
        </p:nvSpPr>
        <p:spPr>
          <a:xfrm rot="10800000">
            <a:off x="5975658" y="410172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66" name="Шестиугольник 1065"/>
          <p:cNvSpPr/>
          <p:nvPr/>
        </p:nvSpPr>
        <p:spPr>
          <a:xfrm rot="5400000">
            <a:off x="6159700" y="4158409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67" name="Овал 1066"/>
          <p:cNvSpPr/>
          <p:nvPr/>
        </p:nvSpPr>
        <p:spPr>
          <a:xfrm rot="10800000">
            <a:off x="6151461" y="419187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68" name="Овал 1067"/>
          <p:cNvSpPr/>
          <p:nvPr/>
        </p:nvSpPr>
        <p:spPr>
          <a:xfrm rot="10800000">
            <a:off x="6151461" y="442019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69" name="Овал 1068"/>
          <p:cNvSpPr/>
          <p:nvPr/>
        </p:nvSpPr>
        <p:spPr>
          <a:xfrm rot="10800000">
            <a:off x="6327265" y="450758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70" name="Овал 1069"/>
          <p:cNvSpPr/>
          <p:nvPr/>
        </p:nvSpPr>
        <p:spPr>
          <a:xfrm rot="10800000">
            <a:off x="6327265" y="409971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71" name="Шестиугольник 1070"/>
          <p:cNvSpPr/>
          <p:nvPr/>
        </p:nvSpPr>
        <p:spPr>
          <a:xfrm rot="5400000">
            <a:off x="6511306" y="4160415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72" name="Овал 1071"/>
          <p:cNvSpPr/>
          <p:nvPr/>
        </p:nvSpPr>
        <p:spPr>
          <a:xfrm rot="10800000">
            <a:off x="6503067" y="419387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73" name="Овал 1072"/>
          <p:cNvSpPr/>
          <p:nvPr/>
        </p:nvSpPr>
        <p:spPr>
          <a:xfrm rot="10800000">
            <a:off x="6503067" y="44222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74" name="Овал 1073"/>
          <p:cNvSpPr/>
          <p:nvPr/>
        </p:nvSpPr>
        <p:spPr>
          <a:xfrm rot="10800000">
            <a:off x="6678872" y="450958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75" name="Овал 1074"/>
          <p:cNvSpPr/>
          <p:nvPr/>
        </p:nvSpPr>
        <p:spPr>
          <a:xfrm rot="10800000">
            <a:off x="6678872" y="410172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76" name="Шестиугольник 1075"/>
          <p:cNvSpPr/>
          <p:nvPr/>
        </p:nvSpPr>
        <p:spPr>
          <a:xfrm rot="5400000">
            <a:off x="6862914" y="4158409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77" name="Овал 1076"/>
          <p:cNvSpPr/>
          <p:nvPr/>
        </p:nvSpPr>
        <p:spPr>
          <a:xfrm rot="10800000">
            <a:off x="6854675" y="419187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78" name="Овал 1077"/>
          <p:cNvSpPr/>
          <p:nvPr/>
        </p:nvSpPr>
        <p:spPr>
          <a:xfrm rot="10800000">
            <a:off x="6854675" y="442019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79" name="Овал 1078"/>
          <p:cNvSpPr/>
          <p:nvPr/>
        </p:nvSpPr>
        <p:spPr>
          <a:xfrm rot="10800000">
            <a:off x="7030479" y="450758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80" name="Овал 1079"/>
          <p:cNvSpPr/>
          <p:nvPr/>
        </p:nvSpPr>
        <p:spPr>
          <a:xfrm rot="10800000">
            <a:off x="7030479" y="409971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81" name="Шестиугольник 1080"/>
          <p:cNvSpPr/>
          <p:nvPr/>
        </p:nvSpPr>
        <p:spPr>
          <a:xfrm rot="5400000">
            <a:off x="1765052" y="4479334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82" name="Овал 1081"/>
          <p:cNvSpPr/>
          <p:nvPr/>
        </p:nvSpPr>
        <p:spPr>
          <a:xfrm rot="10800000">
            <a:off x="1756813" y="450720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83" name="Овал 1082"/>
          <p:cNvSpPr/>
          <p:nvPr/>
        </p:nvSpPr>
        <p:spPr>
          <a:xfrm rot="10800000">
            <a:off x="1756813" y="473552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84" name="Овал 1083"/>
          <p:cNvSpPr/>
          <p:nvPr/>
        </p:nvSpPr>
        <p:spPr>
          <a:xfrm rot="10800000">
            <a:off x="1932617" y="482291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85" name="Овал 1084"/>
          <p:cNvSpPr/>
          <p:nvPr/>
        </p:nvSpPr>
        <p:spPr>
          <a:xfrm rot="10800000">
            <a:off x="1932617" y="441504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86" name="Шестиугольник 1085"/>
          <p:cNvSpPr/>
          <p:nvPr/>
        </p:nvSpPr>
        <p:spPr>
          <a:xfrm rot="5400000">
            <a:off x="2116660" y="4477329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87" name="Овал 1086"/>
          <p:cNvSpPr/>
          <p:nvPr/>
        </p:nvSpPr>
        <p:spPr>
          <a:xfrm rot="10800000">
            <a:off x="2108421" y="450519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88" name="Овал 1087"/>
          <p:cNvSpPr/>
          <p:nvPr/>
        </p:nvSpPr>
        <p:spPr>
          <a:xfrm rot="10800000">
            <a:off x="2108421" y="473352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89" name="Овал 1088"/>
          <p:cNvSpPr/>
          <p:nvPr/>
        </p:nvSpPr>
        <p:spPr>
          <a:xfrm rot="10800000">
            <a:off x="2284225" y="482090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90" name="Овал 1089"/>
          <p:cNvSpPr/>
          <p:nvPr/>
        </p:nvSpPr>
        <p:spPr>
          <a:xfrm rot="10800000">
            <a:off x="2284225" y="441304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91" name="Шестиугольник 1090"/>
          <p:cNvSpPr/>
          <p:nvPr/>
        </p:nvSpPr>
        <p:spPr>
          <a:xfrm rot="5400000">
            <a:off x="2468266" y="4479334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92" name="Овал 1091"/>
          <p:cNvSpPr/>
          <p:nvPr/>
        </p:nvSpPr>
        <p:spPr>
          <a:xfrm rot="10800000">
            <a:off x="2460027" y="450720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93" name="Овал 1092"/>
          <p:cNvSpPr/>
          <p:nvPr/>
        </p:nvSpPr>
        <p:spPr>
          <a:xfrm rot="10800000">
            <a:off x="2460027" y="473552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94" name="Овал 1093"/>
          <p:cNvSpPr/>
          <p:nvPr/>
        </p:nvSpPr>
        <p:spPr>
          <a:xfrm rot="10800000">
            <a:off x="2635832" y="482291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95" name="Овал 1094"/>
          <p:cNvSpPr/>
          <p:nvPr/>
        </p:nvSpPr>
        <p:spPr>
          <a:xfrm rot="10800000">
            <a:off x="2635832" y="441504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96" name="Шестиугольник 1095"/>
          <p:cNvSpPr/>
          <p:nvPr/>
        </p:nvSpPr>
        <p:spPr>
          <a:xfrm rot="5400000">
            <a:off x="2819874" y="4477329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97" name="Овал 1096"/>
          <p:cNvSpPr/>
          <p:nvPr/>
        </p:nvSpPr>
        <p:spPr>
          <a:xfrm rot="10800000">
            <a:off x="2811635" y="450519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98" name="Овал 1097"/>
          <p:cNvSpPr/>
          <p:nvPr/>
        </p:nvSpPr>
        <p:spPr>
          <a:xfrm rot="10800000">
            <a:off x="2811635" y="473352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99" name="Овал 1098"/>
          <p:cNvSpPr/>
          <p:nvPr/>
        </p:nvSpPr>
        <p:spPr>
          <a:xfrm rot="10800000">
            <a:off x="2987439" y="482090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00" name="Овал 1099"/>
          <p:cNvSpPr/>
          <p:nvPr/>
        </p:nvSpPr>
        <p:spPr>
          <a:xfrm rot="10800000">
            <a:off x="2987439" y="441304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01" name="Шестиугольник 1100"/>
          <p:cNvSpPr/>
          <p:nvPr/>
        </p:nvSpPr>
        <p:spPr>
          <a:xfrm rot="5400000">
            <a:off x="3171480" y="4479334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02" name="Овал 1101"/>
          <p:cNvSpPr/>
          <p:nvPr/>
        </p:nvSpPr>
        <p:spPr>
          <a:xfrm rot="10800000">
            <a:off x="3163241" y="450720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03" name="Овал 1102"/>
          <p:cNvSpPr/>
          <p:nvPr/>
        </p:nvSpPr>
        <p:spPr>
          <a:xfrm rot="10800000">
            <a:off x="3163241" y="473552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04" name="Овал 1103"/>
          <p:cNvSpPr/>
          <p:nvPr/>
        </p:nvSpPr>
        <p:spPr>
          <a:xfrm rot="10800000">
            <a:off x="3339046" y="482291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05" name="Овал 1104"/>
          <p:cNvSpPr/>
          <p:nvPr/>
        </p:nvSpPr>
        <p:spPr>
          <a:xfrm rot="10800000">
            <a:off x="3339046" y="441504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06" name="Шестиугольник 1105"/>
          <p:cNvSpPr/>
          <p:nvPr/>
        </p:nvSpPr>
        <p:spPr>
          <a:xfrm rot="5400000">
            <a:off x="3523088" y="4477329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07" name="Овал 1106"/>
          <p:cNvSpPr/>
          <p:nvPr/>
        </p:nvSpPr>
        <p:spPr>
          <a:xfrm rot="10800000">
            <a:off x="3514849" y="450519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08" name="Овал 1107"/>
          <p:cNvSpPr/>
          <p:nvPr/>
        </p:nvSpPr>
        <p:spPr>
          <a:xfrm rot="10800000">
            <a:off x="3514849" y="473352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09" name="Овал 1108"/>
          <p:cNvSpPr/>
          <p:nvPr/>
        </p:nvSpPr>
        <p:spPr>
          <a:xfrm rot="10800000">
            <a:off x="3690653" y="482090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10" name="Овал 1109"/>
          <p:cNvSpPr/>
          <p:nvPr/>
        </p:nvSpPr>
        <p:spPr>
          <a:xfrm rot="10800000">
            <a:off x="3690653" y="441304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11" name="Шестиугольник 1110"/>
          <p:cNvSpPr/>
          <p:nvPr/>
        </p:nvSpPr>
        <p:spPr>
          <a:xfrm rot="5400000">
            <a:off x="3874695" y="4479334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12" name="Овал 1111"/>
          <p:cNvSpPr/>
          <p:nvPr/>
        </p:nvSpPr>
        <p:spPr>
          <a:xfrm rot="10800000">
            <a:off x="3866456" y="450720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13" name="Овал 1112"/>
          <p:cNvSpPr/>
          <p:nvPr/>
        </p:nvSpPr>
        <p:spPr>
          <a:xfrm rot="10800000">
            <a:off x="3866456" y="473552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14" name="Овал 1113"/>
          <p:cNvSpPr/>
          <p:nvPr/>
        </p:nvSpPr>
        <p:spPr>
          <a:xfrm rot="10800000">
            <a:off x="4042260" y="482291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15" name="Овал 1114"/>
          <p:cNvSpPr/>
          <p:nvPr/>
        </p:nvSpPr>
        <p:spPr>
          <a:xfrm rot="10800000">
            <a:off x="4042260" y="441504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16" name="Шестиугольник 1115"/>
          <p:cNvSpPr/>
          <p:nvPr/>
        </p:nvSpPr>
        <p:spPr>
          <a:xfrm rot="5400000">
            <a:off x="4226302" y="4477329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17" name="Овал 1116"/>
          <p:cNvSpPr/>
          <p:nvPr/>
        </p:nvSpPr>
        <p:spPr>
          <a:xfrm rot="10800000">
            <a:off x="4218063" y="450519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18" name="Овал 1117"/>
          <p:cNvSpPr/>
          <p:nvPr/>
        </p:nvSpPr>
        <p:spPr>
          <a:xfrm rot="10800000">
            <a:off x="4218063" y="473352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19" name="Овал 1118"/>
          <p:cNvSpPr/>
          <p:nvPr/>
        </p:nvSpPr>
        <p:spPr>
          <a:xfrm rot="10800000">
            <a:off x="4393868" y="482090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20" name="Овал 1119"/>
          <p:cNvSpPr/>
          <p:nvPr/>
        </p:nvSpPr>
        <p:spPr>
          <a:xfrm rot="10800000">
            <a:off x="4393868" y="441304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21" name="Шестиугольник 1120"/>
          <p:cNvSpPr/>
          <p:nvPr/>
        </p:nvSpPr>
        <p:spPr>
          <a:xfrm rot="5400000">
            <a:off x="4577909" y="4479334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22" name="Овал 1121"/>
          <p:cNvSpPr/>
          <p:nvPr/>
        </p:nvSpPr>
        <p:spPr>
          <a:xfrm rot="10800000">
            <a:off x="4569670" y="450720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23" name="Овал 1122"/>
          <p:cNvSpPr/>
          <p:nvPr/>
        </p:nvSpPr>
        <p:spPr>
          <a:xfrm rot="10800000">
            <a:off x="4569670" y="473552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24" name="Овал 1123"/>
          <p:cNvSpPr/>
          <p:nvPr/>
        </p:nvSpPr>
        <p:spPr>
          <a:xfrm rot="10800000">
            <a:off x="4745474" y="482291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25" name="Овал 1124"/>
          <p:cNvSpPr/>
          <p:nvPr/>
        </p:nvSpPr>
        <p:spPr>
          <a:xfrm rot="10800000">
            <a:off x="4745474" y="441504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26" name="Шестиугольник 1125"/>
          <p:cNvSpPr/>
          <p:nvPr/>
        </p:nvSpPr>
        <p:spPr>
          <a:xfrm rot="5400000">
            <a:off x="4929516" y="4477329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27" name="Овал 1126"/>
          <p:cNvSpPr/>
          <p:nvPr/>
        </p:nvSpPr>
        <p:spPr>
          <a:xfrm rot="10800000">
            <a:off x="4921277" y="450519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28" name="Овал 1127"/>
          <p:cNvSpPr/>
          <p:nvPr/>
        </p:nvSpPr>
        <p:spPr>
          <a:xfrm rot="10800000">
            <a:off x="4921277" y="473352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29" name="Овал 1128"/>
          <p:cNvSpPr/>
          <p:nvPr/>
        </p:nvSpPr>
        <p:spPr>
          <a:xfrm rot="10800000">
            <a:off x="5097082" y="482090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30" name="Овал 1129"/>
          <p:cNvSpPr/>
          <p:nvPr/>
        </p:nvSpPr>
        <p:spPr>
          <a:xfrm rot="10800000">
            <a:off x="5097082" y="441304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31" name="Шестиугольник 1130"/>
          <p:cNvSpPr/>
          <p:nvPr/>
        </p:nvSpPr>
        <p:spPr>
          <a:xfrm rot="5400000">
            <a:off x="5281123" y="4479334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32" name="Овал 1131"/>
          <p:cNvSpPr/>
          <p:nvPr/>
        </p:nvSpPr>
        <p:spPr>
          <a:xfrm rot="10800000">
            <a:off x="5272884" y="450720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33" name="Овал 1132"/>
          <p:cNvSpPr/>
          <p:nvPr/>
        </p:nvSpPr>
        <p:spPr>
          <a:xfrm rot="10800000">
            <a:off x="5272884" y="473552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34" name="Овал 1133"/>
          <p:cNvSpPr/>
          <p:nvPr/>
        </p:nvSpPr>
        <p:spPr>
          <a:xfrm rot="10800000">
            <a:off x="5448688" y="482291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35" name="Овал 1134"/>
          <p:cNvSpPr/>
          <p:nvPr/>
        </p:nvSpPr>
        <p:spPr>
          <a:xfrm rot="10800000">
            <a:off x="5448688" y="441504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36" name="Шестиугольник 1135"/>
          <p:cNvSpPr/>
          <p:nvPr/>
        </p:nvSpPr>
        <p:spPr>
          <a:xfrm rot="5400000">
            <a:off x="5632731" y="4477329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37" name="Овал 1136"/>
          <p:cNvSpPr/>
          <p:nvPr/>
        </p:nvSpPr>
        <p:spPr>
          <a:xfrm rot="10800000">
            <a:off x="5624492" y="450519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38" name="Овал 1137"/>
          <p:cNvSpPr/>
          <p:nvPr/>
        </p:nvSpPr>
        <p:spPr>
          <a:xfrm rot="10800000">
            <a:off x="5624492" y="473352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39" name="Овал 1138"/>
          <p:cNvSpPr/>
          <p:nvPr/>
        </p:nvSpPr>
        <p:spPr>
          <a:xfrm rot="10800000">
            <a:off x="5800296" y="482090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40" name="Овал 1139"/>
          <p:cNvSpPr/>
          <p:nvPr/>
        </p:nvSpPr>
        <p:spPr>
          <a:xfrm rot="10800000">
            <a:off x="5800296" y="441304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41" name="Шестиугольник 1140"/>
          <p:cNvSpPr/>
          <p:nvPr/>
        </p:nvSpPr>
        <p:spPr>
          <a:xfrm rot="5400000">
            <a:off x="5984337" y="4479334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42" name="Овал 1141"/>
          <p:cNvSpPr/>
          <p:nvPr/>
        </p:nvSpPr>
        <p:spPr>
          <a:xfrm rot="10800000">
            <a:off x="5976098" y="450720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43" name="Овал 1142"/>
          <p:cNvSpPr/>
          <p:nvPr/>
        </p:nvSpPr>
        <p:spPr>
          <a:xfrm rot="10800000">
            <a:off x="5976098" y="473552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44" name="Овал 1143"/>
          <p:cNvSpPr/>
          <p:nvPr/>
        </p:nvSpPr>
        <p:spPr>
          <a:xfrm rot="10800000">
            <a:off x="6151903" y="482291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45" name="Овал 1144"/>
          <p:cNvSpPr/>
          <p:nvPr/>
        </p:nvSpPr>
        <p:spPr>
          <a:xfrm rot="10800000">
            <a:off x="6151903" y="441504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46" name="Шестиугольник 1145"/>
          <p:cNvSpPr/>
          <p:nvPr/>
        </p:nvSpPr>
        <p:spPr>
          <a:xfrm rot="5400000">
            <a:off x="6335945" y="4477329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47" name="Овал 1146"/>
          <p:cNvSpPr/>
          <p:nvPr/>
        </p:nvSpPr>
        <p:spPr>
          <a:xfrm rot="10800000">
            <a:off x="6327706" y="450519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48" name="Овал 1147"/>
          <p:cNvSpPr/>
          <p:nvPr/>
        </p:nvSpPr>
        <p:spPr>
          <a:xfrm rot="10800000">
            <a:off x="6327706" y="473352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49" name="Овал 1148"/>
          <p:cNvSpPr/>
          <p:nvPr/>
        </p:nvSpPr>
        <p:spPr>
          <a:xfrm rot="10800000">
            <a:off x="6503510" y="482090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50" name="Овал 1149"/>
          <p:cNvSpPr/>
          <p:nvPr/>
        </p:nvSpPr>
        <p:spPr>
          <a:xfrm rot="10800000">
            <a:off x="6503510" y="441304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51" name="Шестиугольник 1150"/>
          <p:cNvSpPr/>
          <p:nvPr/>
        </p:nvSpPr>
        <p:spPr>
          <a:xfrm rot="5400000">
            <a:off x="6687551" y="4479334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52" name="Овал 1151"/>
          <p:cNvSpPr/>
          <p:nvPr/>
        </p:nvSpPr>
        <p:spPr>
          <a:xfrm rot="10800000">
            <a:off x="6679312" y="450720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53" name="Овал 1152"/>
          <p:cNvSpPr/>
          <p:nvPr/>
        </p:nvSpPr>
        <p:spPr>
          <a:xfrm rot="10800000">
            <a:off x="6679312" y="473552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54" name="Овал 1153"/>
          <p:cNvSpPr/>
          <p:nvPr/>
        </p:nvSpPr>
        <p:spPr>
          <a:xfrm rot="10800000">
            <a:off x="6855117" y="482291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55" name="Овал 1154"/>
          <p:cNvSpPr/>
          <p:nvPr/>
        </p:nvSpPr>
        <p:spPr>
          <a:xfrm rot="10800000">
            <a:off x="6855117" y="441504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56" name="Шестиугольник 1155"/>
          <p:cNvSpPr/>
          <p:nvPr/>
        </p:nvSpPr>
        <p:spPr>
          <a:xfrm rot="5400000">
            <a:off x="7039159" y="4477329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57" name="Овал 1156"/>
          <p:cNvSpPr/>
          <p:nvPr/>
        </p:nvSpPr>
        <p:spPr>
          <a:xfrm rot="10800000">
            <a:off x="7030920" y="450519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58" name="Овал 1157"/>
          <p:cNvSpPr/>
          <p:nvPr/>
        </p:nvSpPr>
        <p:spPr>
          <a:xfrm rot="10800000">
            <a:off x="7030920" y="473352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59" name="Овал 1158"/>
          <p:cNvSpPr/>
          <p:nvPr/>
        </p:nvSpPr>
        <p:spPr>
          <a:xfrm rot="10800000">
            <a:off x="7206724" y="482090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60" name="Овал 1159"/>
          <p:cNvSpPr/>
          <p:nvPr/>
        </p:nvSpPr>
        <p:spPr>
          <a:xfrm rot="10800000">
            <a:off x="7206724" y="441304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61" name="Овал 1160"/>
          <p:cNvSpPr/>
          <p:nvPr/>
        </p:nvSpPr>
        <p:spPr>
          <a:xfrm rot="10800000">
            <a:off x="7381303" y="450519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62" name="Овал 1161"/>
          <p:cNvSpPr/>
          <p:nvPr/>
        </p:nvSpPr>
        <p:spPr>
          <a:xfrm rot="10800000">
            <a:off x="7381303" y="473352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63" name="Овал 1162"/>
          <p:cNvSpPr/>
          <p:nvPr/>
        </p:nvSpPr>
        <p:spPr>
          <a:xfrm rot="10800000">
            <a:off x="1932176" y="419187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64" name="Овал 1163"/>
          <p:cNvSpPr/>
          <p:nvPr/>
        </p:nvSpPr>
        <p:spPr>
          <a:xfrm rot="10800000">
            <a:off x="2107980" y="450758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65" name="Овал 1164"/>
          <p:cNvSpPr/>
          <p:nvPr/>
        </p:nvSpPr>
        <p:spPr>
          <a:xfrm rot="10800000">
            <a:off x="2107980" y="409971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66" name="Овал 1165"/>
          <p:cNvSpPr/>
          <p:nvPr/>
        </p:nvSpPr>
        <p:spPr>
          <a:xfrm rot="10800000">
            <a:off x="7205058" y="419187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67" name="Прямоугольник 1166"/>
          <p:cNvSpPr/>
          <p:nvPr/>
        </p:nvSpPr>
        <p:spPr>
          <a:xfrm rot="10800000">
            <a:off x="1397717" y="5281926"/>
            <a:ext cx="6418383" cy="4533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70" name="TextBox 1169"/>
          <p:cNvSpPr txBox="1"/>
          <p:nvPr/>
        </p:nvSpPr>
        <p:spPr>
          <a:xfrm>
            <a:off x="3428051" y="3473530"/>
            <a:ext cx="22878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Edge atoms</a:t>
            </a:r>
            <a:endParaRPr lang="ru-RU" sz="1000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75" name="Прямоугольник 1174"/>
          <p:cNvSpPr/>
          <p:nvPr/>
        </p:nvSpPr>
        <p:spPr>
          <a:xfrm>
            <a:off x="244911" y="267295"/>
            <a:ext cx="36589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TUNNEL FIELD-EFFECT TRANSISTOR</a:t>
            </a:r>
          </a:p>
        </p:txBody>
      </p:sp>
      <p:sp>
        <p:nvSpPr>
          <p:cNvPr id="1276" name="Прямоугольник 1275"/>
          <p:cNvSpPr/>
          <p:nvPr/>
        </p:nvSpPr>
        <p:spPr>
          <a:xfrm>
            <a:off x="3512351" y="5874589"/>
            <a:ext cx="21192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Schematic model of TFET</a:t>
            </a:r>
            <a:endParaRPr lang="ru-RU" sz="1400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Box 114"/>
          <p:cNvSpPr txBox="1"/>
          <p:nvPr/>
        </p:nvSpPr>
        <p:spPr>
          <a:xfrm>
            <a:off x="2717871" y="5481200"/>
            <a:ext cx="37082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Figure of edge states in graphene </a:t>
            </a:r>
            <a:r>
              <a:rPr lang="en-US" sz="1400" i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nanoribbon</a:t>
            </a:r>
            <a:endParaRPr lang="ru-RU" sz="1400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295" name="Группа 294"/>
          <p:cNvGrpSpPr/>
          <p:nvPr/>
        </p:nvGrpSpPr>
        <p:grpSpPr>
          <a:xfrm>
            <a:off x="-3538929" y="6154647"/>
            <a:ext cx="16221859" cy="1374134"/>
            <a:chOff x="1756813" y="3791468"/>
            <a:chExt cx="5697225" cy="482605"/>
          </a:xfrm>
        </p:grpSpPr>
        <p:sp>
          <p:nvSpPr>
            <p:cNvPr id="182" name="Шестиугольник 181"/>
            <p:cNvSpPr/>
            <p:nvPr/>
          </p:nvSpPr>
          <p:spPr>
            <a:xfrm rot="5400000">
              <a:off x="1765052" y="3852165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3" name="Овал 182"/>
            <p:cNvSpPr/>
            <p:nvPr/>
          </p:nvSpPr>
          <p:spPr>
            <a:xfrm rot="10800000">
              <a:off x="1756813" y="411395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4" name="Овал 183"/>
            <p:cNvSpPr/>
            <p:nvPr/>
          </p:nvSpPr>
          <p:spPr>
            <a:xfrm rot="10800000">
              <a:off x="1932617" y="420133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5" name="Шестиугольник 184"/>
            <p:cNvSpPr/>
            <p:nvPr/>
          </p:nvSpPr>
          <p:spPr>
            <a:xfrm rot="5400000">
              <a:off x="2116660" y="3850160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6" name="Овал 185"/>
            <p:cNvSpPr/>
            <p:nvPr/>
          </p:nvSpPr>
          <p:spPr>
            <a:xfrm rot="10800000">
              <a:off x="2108421" y="411194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7" name="Овал 186"/>
            <p:cNvSpPr/>
            <p:nvPr/>
          </p:nvSpPr>
          <p:spPr>
            <a:xfrm rot="10800000">
              <a:off x="2284225" y="419933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8" name="Шестиугольник 187"/>
            <p:cNvSpPr/>
            <p:nvPr/>
          </p:nvSpPr>
          <p:spPr>
            <a:xfrm rot="5400000">
              <a:off x="2468266" y="3852165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9" name="Овал 188"/>
            <p:cNvSpPr/>
            <p:nvPr/>
          </p:nvSpPr>
          <p:spPr>
            <a:xfrm rot="10800000">
              <a:off x="2460027" y="411395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90" name="Овал 189"/>
            <p:cNvSpPr/>
            <p:nvPr/>
          </p:nvSpPr>
          <p:spPr>
            <a:xfrm rot="10800000">
              <a:off x="2635832" y="420133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91" name="Шестиугольник 190"/>
            <p:cNvSpPr/>
            <p:nvPr/>
          </p:nvSpPr>
          <p:spPr>
            <a:xfrm rot="5400000">
              <a:off x="2819874" y="3850160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92" name="Овал 191"/>
            <p:cNvSpPr/>
            <p:nvPr/>
          </p:nvSpPr>
          <p:spPr>
            <a:xfrm rot="10800000">
              <a:off x="2811635" y="411194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93" name="Овал 192"/>
            <p:cNvSpPr/>
            <p:nvPr/>
          </p:nvSpPr>
          <p:spPr>
            <a:xfrm rot="10800000">
              <a:off x="2987439" y="419933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94" name="Шестиугольник 193"/>
            <p:cNvSpPr/>
            <p:nvPr/>
          </p:nvSpPr>
          <p:spPr>
            <a:xfrm rot="5400000">
              <a:off x="3171480" y="3852165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95" name="Овал 194"/>
            <p:cNvSpPr/>
            <p:nvPr/>
          </p:nvSpPr>
          <p:spPr>
            <a:xfrm rot="10800000">
              <a:off x="3163241" y="411395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96" name="Овал 195"/>
            <p:cNvSpPr/>
            <p:nvPr/>
          </p:nvSpPr>
          <p:spPr>
            <a:xfrm rot="10800000">
              <a:off x="3339046" y="420133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97" name="Шестиугольник 196"/>
            <p:cNvSpPr/>
            <p:nvPr/>
          </p:nvSpPr>
          <p:spPr>
            <a:xfrm rot="5400000">
              <a:off x="3523088" y="3850160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98" name="Овал 197"/>
            <p:cNvSpPr/>
            <p:nvPr/>
          </p:nvSpPr>
          <p:spPr>
            <a:xfrm rot="10800000">
              <a:off x="3514849" y="411194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99" name="Овал 198"/>
            <p:cNvSpPr/>
            <p:nvPr/>
          </p:nvSpPr>
          <p:spPr>
            <a:xfrm rot="10800000">
              <a:off x="3690653" y="419933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0" name="Шестиугольник 199"/>
            <p:cNvSpPr/>
            <p:nvPr/>
          </p:nvSpPr>
          <p:spPr>
            <a:xfrm rot="5400000">
              <a:off x="3874695" y="3852165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1" name="Овал 200"/>
            <p:cNvSpPr/>
            <p:nvPr/>
          </p:nvSpPr>
          <p:spPr>
            <a:xfrm rot="10800000">
              <a:off x="3866456" y="411395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2" name="Овал 201"/>
            <p:cNvSpPr/>
            <p:nvPr/>
          </p:nvSpPr>
          <p:spPr>
            <a:xfrm rot="10800000">
              <a:off x="4042260" y="420133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3" name="Шестиугольник 202"/>
            <p:cNvSpPr/>
            <p:nvPr/>
          </p:nvSpPr>
          <p:spPr>
            <a:xfrm rot="5400000">
              <a:off x="4226302" y="3850160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4" name="Овал 203"/>
            <p:cNvSpPr/>
            <p:nvPr/>
          </p:nvSpPr>
          <p:spPr>
            <a:xfrm rot="10800000">
              <a:off x="4218063" y="411194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5" name="Овал 204"/>
            <p:cNvSpPr/>
            <p:nvPr/>
          </p:nvSpPr>
          <p:spPr>
            <a:xfrm rot="10800000">
              <a:off x="4393868" y="419933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6" name="Шестиугольник 205"/>
            <p:cNvSpPr/>
            <p:nvPr/>
          </p:nvSpPr>
          <p:spPr>
            <a:xfrm rot="5400000">
              <a:off x="4577909" y="3852165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7" name="Овал 206"/>
            <p:cNvSpPr/>
            <p:nvPr/>
          </p:nvSpPr>
          <p:spPr>
            <a:xfrm rot="10800000">
              <a:off x="4569670" y="411395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8" name="Овал 207"/>
            <p:cNvSpPr/>
            <p:nvPr/>
          </p:nvSpPr>
          <p:spPr>
            <a:xfrm rot="10800000">
              <a:off x="4745474" y="420133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9" name="Шестиугольник 208"/>
            <p:cNvSpPr/>
            <p:nvPr/>
          </p:nvSpPr>
          <p:spPr>
            <a:xfrm rot="5400000">
              <a:off x="4929516" y="3850160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0" name="Овал 209"/>
            <p:cNvSpPr/>
            <p:nvPr/>
          </p:nvSpPr>
          <p:spPr>
            <a:xfrm rot="10800000">
              <a:off x="4921277" y="411194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1" name="Овал 210"/>
            <p:cNvSpPr/>
            <p:nvPr/>
          </p:nvSpPr>
          <p:spPr>
            <a:xfrm rot="10800000">
              <a:off x="5097082" y="419933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2" name="Шестиугольник 211"/>
            <p:cNvSpPr/>
            <p:nvPr/>
          </p:nvSpPr>
          <p:spPr>
            <a:xfrm rot="5400000">
              <a:off x="5281123" y="3852165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3" name="Овал 212"/>
            <p:cNvSpPr/>
            <p:nvPr/>
          </p:nvSpPr>
          <p:spPr>
            <a:xfrm rot="10800000">
              <a:off x="5272884" y="411395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4" name="Овал 213"/>
            <p:cNvSpPr/>
            <p:nvPr/>
          </p:nvSpPr>
          <p:spPr>
            <a:xfrm rot="10800000">
              <a:off x="5448688" y="420133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5" name="Шестиугольник 214"/>
            <p:cNvSpPr/>
            <p:nvPr/>
          </p:nvSpPr>
          <p:spPr>
            <a:xfrm rot="5400000">
              <a:off x="5632731" y="3850160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6" name="Овал 215"/>
            <p:cNvSpPr/>
            <p:nvPr/>
          </p:nvSpPr>
          <p:spPr>
            <a:xfrm rot="10800000">
              <a:off x="5624492" y="411194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7" name="Овал 216"/>
            <p:cNvSpPr/>
            <p:nvPr/>
          </p:nvSpPr>
          <p:spPr>
            <a:xfrm rot="10800000">
              <a:off x="5800296" y="419933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8" name="Шестиугольник 217"/>
            <p:cNvSpPr/>
            <p:nvPr/>
          </p:nvSpPr>
          <p:spPr>
            <a:xfrm rot="5400000">
              <a:off x="5984337" y="3852165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9" name="Овал 218"/>
            <p:cNvSpPr/>
            <p:nvPr/>
          </p:nvSpPr>
          <p:spPr>
            <a:xfrm rot="10800000">
              <a:off x="5976098" y="411395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0" name="Овал 219"/>
            <p:cNvSpPr/>
            <p:nvPr/>
          </p:nvSpPr>
          <p:spPr>
            <a:xfrm rot="10800000">
              <a:off x="6151903" y="420133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1" name="Шестиугольник 220"/>
            <p:cNvSpPr/>
            <p:nvPr/>
          </p:nvSpPr>
          <p:spPr>
            <a:xfrm rot="5400000">
              <a:off x="6335945" y="3850160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2" name="Овал 221"/>
            <p:cNvSpPr/>
            <p:nvPr/>
          </p:nvSpPr>
          <p:spPr>
            <a:xfrm rot="10800000">
              <a:off x="6327706" y="411194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3" name="Овал 222"/>
            <p:cNvSpPr/>
            <p:nvPr/>
          </p:nvSpPr>
          <p:spPr>
            <a:xfrm rot="10800000">
              <a:off x="6503510" y="419933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4" name="Шестиугольник 223"/>
            <p:cNvSpPr/>
            <p:nvPr/>
          </p:nvSpPr>
          <p:spPr>
            <a:xfrm rot="5400000">
              <a:off x="6687551" y="3852165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5" name="Овал 224"/>
            <p:cNvSpPr/>
            <p:nvPr/>
          </p:nvSpPr>
          <p:spPr>
            <a:xfrm rot="10800000">
              <a:off x="6679312" y="411395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6" name="Овал 225"/>
            <p:cNvSpPr/>
            <p:nvPr/>
          </p:nvSpPr>
          <p:spPr>
            <a:xfrm rot="10800000">
              <a:off x="6855117" y="420133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7" name="Шестиугольник 226"/>
            <p:cNvSpPr/>
            <p:nvPr/>
          </p:nvSpPr>
          <p:spPr>
            <a:xfrm rot="5400000">
              <a:off x="7039159" y="3850160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8" name="Овал 227"/>
            <p:cNvSpPr/>
            <p:nvPr/>
          </p:nvSpPr>
          <p:spPr>
            <a:xfrm rot="10800000">
              <a:off x="7030920" y="411194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9" name="Овал 228"/>
            <p:cNvSpPr/>
            <p:nvPr/>
          </p:nvSpPr>
          <p:spPr>
            <a:xfrm rot="10800000">
              <a:off x="7206724" y="419933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0" name="Овал 229"/>
            <p:cNvSpPr/>
            <p:nvPr/>
          </p:nvSpPr>
          <p:spPr>
            <a:xfrm rot="10800000">
              <a:off x="1932617" y="3793473"/>
              <a:ext cx="72735" cy="72735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1" name="Овал 230"/>
            <p:cNvSpPr/>
            <p:nvPr/>
          </p:nvSpPr>
          <p:spPr>
            <a:xfrm rot="10800000">
              <a:off x="2284225" y="3791468"/>
              <a:ext cx="72735" cy="72735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2" name="Овал 231"/>
            <p:cNvSpPr/>
            <p:nvPr/>
          </p:nvSpPr>
          <p:spPr>
            <a:xfrm rot="10800000">
              <a:off x="2635832" y="3793473"/>
              <a:ext cx="72735" cy="72735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3" name="Овал 232"/>
            <p:cNvSpPr/>
            <p:nvPr/>
          </p:nvSpPr>
          <p:spPr>
            <a:xfrm rot="10800000">
              <a:off x="2987439" y="3791468"/>
              <a:ext cx="72735" cy="72735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4" name="Овал 233"/>
            <p:cNvSpPr/>
            <p:nvPr/>
          </p:nvSpPr>
          <p:spPr>
            <a:xfrm rot="10800000">
              <a:off x="3339046" y="3793473"/>
              <a:ext cx="72735" cy="72735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5" name="Овал 234"/>
            <p:cNvSpPr/>
            <p:nvPr/>
          </p:nvSpPr>
          <p:spPr>
            <a:xfrm rot="10800000">
              <a:off x="3690653" y="3791468"/>
              <a:ext cx="72735" cy="72735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6" name="Овал 235"/>
            <p:cNvSpPr/>
            <p:nvPr/>
          </p:nvSpPr>
          <p:spPr>
            <a:xfrm rot="10800000">
              <a:off x="4042260" y="3793473"/>
              <a:ext cx="72735" cy="72735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7" name="Овал 236"/>
            <p:cNvSpPr/>
            <p:nvPr/>
          </p:nvSpPr>
          <p:spPr>
            <a:xfrm rot="10800000">
              <a:off x="4393868" y="3791468"/>
              <a:ext cx="72735" cy="72735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8" name="Овал 237"/>
            <p:cNvSpPr/>
            <p:nvPr/>
          </p:nvSpPr>
          <p:spPr>
            <a:xfrm rot="10800000">
              <a:off x="4745474" y="3793473"/>
              <a:ext cx="72735" cy="72735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9" name="Овал 238"/>
            <p:cNvSpPr/>
            <p:nvPr/>
          </p:nvSpPr>
          <p:spPr>
            <a:xfrm rot="10800000">
              <a:off x="5097082" y="3791468"/>
              <a:ext cx="72735" cy="72735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0" name="Овал 239"/>
            <p:cNvSpPr/>
            <p:nvPr/>
          </p:nvSpPr>
          <p:spPr>
            <a:xfrm rot="10800000">
              <a:off x="5448688" y="3793473"/>
              <a:ext cx="72735" cy="72735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1" name="Овал 240"/>
            <p:cNvSpPr/>
            <p:nvPr/>
          </p:nvSpPr>
          <p:spPr>
            <a:xfrm rot="10800000">
              <a:off x="5800296" y="3791468"/>
              <a:ext cx="72735" cy="72735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2" name="Овал 241"/>
            <p:cNvSpPr/>
            <p:nvPr/>
          </p:nvSpPr>
          <p:spPr>
            <a:xfrm rot="10800000">
              <a:off x="6151903" y="3793473"/>
              <a:ext cx="72735" cy="72735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3" name="Овал 242"/>
            <p:cNvSpPr/>
            <p:nvPr/>
          </p:nvSpPr>
          <p:spPr>
            <a:xfrm rot="10800000">
              <a:off x="6503510" y="3791468"/>
              <a:ext cx="72735" cy="72735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4" name="Овал 243"/>
            <p:cNvSpPr/>
            <p:nvPr/>
          </p:nvSpPr>
          <p:spPr>
            <a:xfrm rot="10800000">
              <a:off x="6855117" y="3793473"/>
              <a:ext cx="72735" cy="72735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5" name="Овал 244"/>
            <p:cNvSpPr/>
            <p:nvPr/>
          </p:nvSpPr>
          <p:spPr>
            <a:xfrm rot="10800000">
              <a:off x="7206724" y="3791468"/>
              <a:ext cx="72735" cy="72735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6" name="Овал 245"/>
            <p:cNvSpPr/>
            <p:nvPr/>
          </p:nvSpPr>
          <p:spPr>
            <a:xfrm rot="10800000">
              <a:off x="1756813" y="3885628"/>
              <a:ext cx="72735" cy="7273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7" name="Овал 246"/>
            <p:cNvSpPr/>
            <p:nvPr/>
          </p:nvSpPr>
          <p:spPr>
            <a:xfrm rot="10800000">
              <a:off x="2108421" y="3883623"/>
              <a:ext cx="72735" cy="7273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8" name="Овал 247"/>
            <p:cNvSpPr/>
            <p:nvPr/>
          </p:nvSpPr>
          <p:spPr>
            <a:xfrm rot="10800000">
              <a:off x="2460027" y="3885628"/>
              <a:ext cx="72735" cy="7273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9" name="Овал 248"/>
            <p:cNvSpPr/>
            <p:nvPr/>
          </p:nvSpPr>
          <p:spPr>
            <a:xfrm rot="10800000">
              <a:off x="2811635" y="3883623"/>
              <a:ext cx="72735" cy="7273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0" name="Овал 249"/>
            <p:cNvSpPr/>
            <p:nvPr/>
          </p:nvSpPr>
          <p:spPr>
            <a:xfrm rot="10800000">
              <a:off x="3163241" y="3885628"/>
              <a:ext cx="72735" cy="7273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1" name="Овал 250"/>
            <p:cNvSpPr/>
            <p:nvPr/>
          </p:nvSpPr>
          <p:spPr>
            <a:xfrm rot="10800000">
              <a:off x="3514849" y="3883623"/>
              <a:ext cx="72735" cy="7273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2" name="Овал 251"/>
            <p:cNvSpPr/>
            <p:nvPr/>
          </p:nvSpPr>
          <p:spPr>
            <a:xfrm rot="10800000">
              <a:off x="3866456" y="3885628"/>
              <a:ext cx="72735" cy="7273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3" name="Овал 252"/>
            <p:cNvSpPr/>
            <p:nvPr/>
          </p:nvSpPr>
          <p:spPr>
            <a:xfrm rot="10800000">
              <a:off x="4218063" y="3883623"/>
              <a:ext cx="72735" cy="7273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4" name="Овал 253"/>
            <p:cNvSpPr/>
            <p:nvPr/>
          </p:nvSpPr>
          <p:spPr>
            <a:xfrm rot="10800000">
              <a:off x="4569670" y="3885628"/>
              <a:ext cx="72735" cy="7273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5" name="Овал 254"/>
            <p:cNvSpPr/>
            <p:nvPr/>
          </p:nvSpPr>
          <p:spPr>
            <a:xfrm rot="10800000">
              <a:off x="4921277" y="3883623"/>
              <a:ext cx="72735" cy="7273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6" name="Овал 255"/>
            <p:cNvSpPr/>
            <p:nvPr/>
          </p:nvSpPr>
          <p:spPr>
            <a:xfrm rot="10800000">
              <a:off x="5272884" y="3885628"/>
              <a:ext cx="72735" cy="7273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7" name="Овал 256"/>
            <p:cNvSpPr/>
            <p:nvPr/>
          </p:nvSpPr>
          <p:spPr>
            <a:xfrm rot="10800000">
              <a:off x="5624492" y="3883623"/>
              <a:ext cx="72735" cy="7273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8" name="Овал 257"/>
            <p:cNvSpPr/>
            <p:nvPr/>
          </p:nvSpPr>
          <p:spPr>
            <a:xfrm rot="10800000">
              <a:off x="5976098" y="3885628"/>
              <a:ext cx="72735" cy="7273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9" name="Овал 258"/>
            <p:cNvSpPr/>
            <p:nvPr/>
          </p:nvSpPr>
          <p:spPr>
            <a:xfrm rot="10800000">
              <a:off x="6327706" y="3883623"/>
              <a:ext cx="72735" cy="7273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0" name="Овал 259"/>
            <p:cNvSpPr/>
            <p:nvPr/>
          </p:nvSpPr>
          <p:spPr>
            <a:xfrm rot="10800000">
              <a:off x="6679312" y="3885628"/>
              <a:ext cx="72735" cy="7273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1" name="Овал 260"/>
            <p:cNvSpPr/>
            <p:nvPr/>
          </p:nvSpPr>
          <p:spPr>
            <a:xfrm rot="10800000">
              <a:off x="7030920" y="3883623"/>
              <a:ext cx="72735" cy="7273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2" name="Овал 261"/>
            <p:cNvSpPr/>
            <p:nvPr/>
          </p:nvSpPr>
          <p:spPr>
            <a:xfrm rot="10800000">
              <a:off x="7381303" y="3883623"/>
              <a:ext cx="72735" cy="7273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3" name="Овал 262"/>
            <p:cNvSpPr/>
            <p:nvPr/>
          </p:nvSpPr>
          <p:spPr>
            <a:xfrm rot="10800000">
              <a:off x="7381303" y="411194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4" name="Овал 263"/>
            <p:cNvSpPr/>
            <p:nvPr/>
          </p:nvSpPr>
          <p:spPr>
            <a:xfrm rot="10800000">
              <a:off x="2283782" y="419387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5" name="Овал 264"/>
            <p:cNvSpPr/>
            <p:nvPr/>
          </p:nvSpPr>
          <p:spPr>
            <a:xfrm rot="10800000">
              <a:off x="2459587" y="410172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6" name="Овал 265"/>
            <p:cNvSpPr/>
            <p:nvPr/>
          </p:nvSpPr>
          <p:spPr>
            <a:xfrm rot="10800000">
              <a:off x="2635390" y="419187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7" name="Овал 266"/>
            <p:cNvSpPr/>
            <p:nvPr/>
          </p:nvSpPr>
          <p:spPr>
            <a:xfrm rot="10800000">
              <a:off x="2811194" y="409971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8" name="Овал 267"/>
            <p:cNvSpPr/>
            <p:nvPr/>
          </p:nvSpPr>
          <p:spPr>
            <a:xfrm rot="10800000">
              <a:off x="2986996" y="419387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9" name="Овал 268"/>
            <p:cNvSpPr/>
            <p:nvPr/>
          </p:nvSpPr>
          <p:spPr>
            <a:xfrm rot="10800000">
              <a:off x="3162801" y="410172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0" name="Овал 269"/>
            <p:cNvSpPr/>
            <p:nvPr/>
          </p:nvSpPr>
          <p:spPr>
            <a:xfrm rot="10800000">
              <a:off x="3338604" y="419187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1" name="Овал 270"/>
            <p:cNvSpPr/>
            <p:nvPr/>
          </p:nvSpPr>
          <p:spPr>
            <a:xfrm rot="10800000">
              <a:off x="3514408" y="409971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2" name="Овал 271"/>
            <p:cNvSpPr/>
            <p:nvPr/>
          </p:nvSpPr>
          <p:spPr>
            <a:xfrm rot="10800000">
              <a:off x="3690211" y="419387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3" name="Овал 272"/>
            <p:cNvSpPr/>
            <p:nvPr/>
          </p:nvSpPr>
          <p:spPr>
            <a:xfrm rot="10800000">
              <a:off x="3866015" y="410172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4" name="Овал 273"/>
            <p:cNvSpPr/>
            <p:nvPr/>
          </p:nvSpPr>
          <p:spPr>
            <a:xfrm rot="10800000">
              <a:off x="4041818" y="419187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5" name="Овал 274"/>
            <p:cNvSpPr/>
            <p:nvPr/>
          </p:nvSpPr>
          <p:spPr>
            <a:xfrm rot="10800000">
              <a:off x="4217623" y="409971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6" name="Овал 275"/>
            <p:cNvSpPr/>
            <p:nvPr/>
          </p:nvSpPr>
          <p:spPr>
            <a:xfrm rot="10800000">
              <a:off x="4393425" y="419387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7" name="Овал 276"/>
            <p:cNvSpPr/>
            <p:nvPr/>
          </p:nvSpPr>
          <p:spPr>
            <a:xfrm rot="10800000">
              <a:off x="4569229" y="410172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8" name="Овал 277"/>
            <p:cNvSpPr/>
            <p:nvPr/>
          </p:nvSpPr>
          <p:spPr>
            <a:xfrm rot="10800000">
              <a:off x="4745032" y="419187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9" name="Овал 278"/>
            <p:cNvSpPr/>
            <p:nvPr/>
          </p:nvSpPr>
          <p:spPr>
            <a:xfrm rot="10800000">
              <a:off x="4920837" y="409971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0" name="Овал 279"/>
            <p:cNvSpPr/>
            <p:nvPr/>
          </p:nvSpPr>
          <p:spPr>
            <a:xfrm rot="10800000">
              <a:off x="5096639" y="419387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1" name="Овал 280"/>
            <p:cNvSpPr/>
            <p:nvPr/>
          </p:nvSpPr>
          <p:spPr>
            <a:xfrm rot="10800000">
              <a:off x="5272443" y="410172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2" name="Овал 281"/>
            <p:cNvSpPr/>
            <p:nvPr/>
          </p:nvSpPr>
          <p:spPr>
            <a:xfrm rot="10800000">
              <a:off x="5448247" y="419187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3" name="Овал 282"/>
            <p:cNvSpPr/>
            <p:nvPr/>
          </p:nvSpPr>
          <p:spPr>
            <a:xfrm rot="10800000">
              <a:off x="5624051" y="409971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4" name="Овал 283"/>
            <p:cNvSpPr/>
            <p:nvPr/>
          </p:nvSpPr>
          <p:spPr>
            <a:xfrm rot="10800000">
              <a:off x="5799853" y="419387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5" name="Овал 284"/>
            <p:cNvSpPr/>
            <p:nvPr/>
          </p:nvSpPr>
          <p:spPr>
            <a:xfrm rot="10800000">
              <a:off x="5975658" y="410172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6" name="Овал 285"/>
            <p:cNvSpPr/>
            <p:nvPr/>
          </p:nvSpPr>
          <p:spPr>
            <a:xfrm rot="10800000">
              <a:off x="6151461" y="419187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7" name="Овал 286"/>
            <p:cNvSpPr/>
            <p:nvPr/>
          </p:nvSpPr>
          <p:spPr>
            <a:xfrm rot="10800000">
              <a:off x="6327265" y="409971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8" name="Овал 287"/>
            <p:cNvSpPr/>
            <p:nvPr/>
          </p:nvSpPr>
          <p:spPr>
            <a:xfrm rot="10800000">
              <a:off x="6503067" y="419387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9" name="Овал 288"/>
            <p:cNvSpPr/>
            <p:nvPr/>
          </p:nvSpPr>
          <p:spPr>
            <a:xfrm rot="10800000">
              <a:off x="6678872" y="410172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0" name="Овал 289"/>
            <p:cNvSpPr/>
            <p:nvPr/>
          </p:nvSpPr>
          <p:spPr>
            <a:xfrm rot="10800000">
              <a:off x="6854675" y="419187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1" name="Овал 290"/>
            <p:cNvSpPr/>
            <p:nvPr/>
          </p:nvSpPr>
          <p:spPr>
            <a:xfrm rot="10800000">
              <a:off x="7030479" y="409971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2" name="Овал 291"/>
            <p:cNvSpPr/>
            <p:nvPr/>
          </p:nvSpPr>
          <p:spPr>
            <a:xfrm rot="10800000">
              <a:off x="1932176" y="419187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3" name="Овал 292"/>
            <p:cNvSpPr/>
            <p:nvPr/>
          </p:nvSpPr>
          <p:spPr>
            <a:xfrm rot="10800000">
              <a:off x="2107980" y="409971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4" name="Овал 293"/>
            <p:cNvSpPr/>
            <p:nvPr/>
          </p:nvSpPr>
          <p:spPr>
            <a:xfrm rot="10800000">
              <a:off x="7205058" y="419187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</p:grpSp>
      <p:pic>
        <p:nvPicPr>
          <p:cNvPr id="296" name="Picture 4" descr="C:\Users\user\YandexDisk\Скриншоты\2015-02-09 18-27-39 Скриншот экрана.png"/>
          <p:cNvPicPr>
            <a:picLocks noChangeAspect="1" noChangeArrowheads="1"/>
          </p:cNvPicPr>
          <p:nvPr/>
        </p:nvPicPr>
        <p:blipFill>
          <a:blip r:embed="rId2" cstate="print"/>
          <a:srcRect t="60500"/>
          <a:stretch>
            <a:fillRect/>
          </a:stretch>
        </p:blipFill>
        <p:spPr bwMode="auto">
          <a:xfrm>
            <a:off x="1188270" y="1447627"/>
            <a:ext cx="6767461" cy="3962747"/>
          </a:xfrm>
          <a:prstGeom prst="rect">
            <a:avLst/>
          </a:prstGeom>
          <a:noFill/>
        </p:spPr>
      </p:pic>
      <p:sp>
        <p:nvSpPr>
          <p:cNvPr id="298" name="Прямоугольник 297"/>
          <p:cNvSpPr/>
          <p:nvPr/>
        </p:nvSpPr>
        <p:spPr>
          <a:xfrm>
            <a:off x="244911" y="267295"/>
            <a:ext cx="35110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THE EDGE STATES OF EDGE ATOMS</a:t>
            </a:r>
          </a:p>
        </p:txBody>
      </p:sp>
      <p:cxnSp>
        <p:nvCxnSpPr>
          <p:cNvPr id="300" name="Прямая соединительная линия 299"/>
          <p:cNvCxnSpPr/>
          <p:nvPr/>
        </p:nvCxnSpPr>
        <p:spPr>
          <a:xfrm flipV="1">
            <a:off x="1194620" y="3219450"/>
            <a:ext cx="777816" cy="449943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Прямая соединительная линия 301"/>
          <p:cNvCxnSpPr/>
          <p:nvPr/>
        </p:nvCxnSpPr>
        <p:spPr>
          <a:xfrm flipV="1">
            <a:off x="6678311" y="2593521"/>
            <a:ext cx="1294613" cy="522515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3" name="TextBox 302"/>
          <p:cNvSpPr txBox="1"/>
          <p:nvPr/>
        </p:nvSpPr>
        <p:spPr>
          <a:xfrm>
            <a:off x="443769" y="3656693"/>
            <a:ext cx="977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edge state</a:t>
            </a:r>
            <a:endParaRPr lang="ru-RU" sz="1400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04" name="TextBox 303"/>
          <p:cNvSpPr txBox="1"/>
          <p:nvPr/>
        </p:nvSpPr>
        <p:spPr>
          <a:xfrm>
            <a:off x="7955731" y="2285744"/>
            <a:ext cx="977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edge state</a:t>
            </a:r>
            <a:endParaRPr lang="ru-RU" sz="1400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Блок-схема: процесс 1173"/>
          <p:cNvSpPr/>
          <p:nvPr/>
        </p:nvSpPr>
        <p:spPr>
          <a:xfrm>
            <a:off x="1397973" y="1432544"/>
            <a:ext cx="6418384" cy="4302741"/>
          </a:xfrm>
          <a:prstGeom prst="flowChartProcess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72" name="Блок-схема: процесс 1171"/>
          <p:cNvSpPr/>
          <p:nvPr/>
        </p:nvSpPr>
        <p:spPr>
          <a:xfrm>
            <a:off x="1397718" y="1432544"/>
            <a:ext cx="6418383" cy="4302741"/>
          </a:xfrm>
          <a:prstGeom prst="flowChartProcess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88" name="Шестиугольник 687"/>
          <p:cNvSpPr/>
          <p:nvPr/>
        </p:nvSpPr>
        <p:spPr>
          <a:xfrm rot="16200000">
            <a:off x="7037937" y="296405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90" name="Овал 689"/>
          <p:cNvSpPr/>
          <p:nvPr/>
        </p:nvSpPr>
        <p:spPr>
          <a:xfrm>
            <a:off x="7381303" y="298113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91" name="Овал 690"/>
          <p:cNvSpPr/>
          <p:nvPr/>
        </p:nvSpPr>
        <p:spPr>
          <a:xfrm>
            <a:off x="7205499" y="289375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93" name="Шестиугольник 692"/>
          <p:cNvSpPr/>
          <p:nvPr/>
        </p:nvSpPr>
        <p:spPr>
          <a:xfrm rot="16200000">
            <a:off x="6686329" y="296606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95" name="Овал 694"/>
          <p:cNvSpPr/>
          <p:nvPr/>
        </p:nvSpPr>
        <p:spPr>
          <a:xfrm>
            <a:off x="7029696" y="298314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96" name="Овал 695"/>
          <p:cNvSpPr/>
          <p:nvPr/>
        </p:nvSpPr>
        <p:spPr>
          <a:xfrm>
            <a:off x="6853891" y="289576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78" name="Шестиугольник 677"/>
          <p:cNvSpPr/>
          <p:nvPr/>
        </p:nvSpPr>
        <p:spPr>
          <a:xfrm rot="16200000">
            <a:off x="6334723" y="296405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80" name="Овал 679"/>
          <p:cNvSpPr/>
          <p:nvPr/>
        </p:nvSpPr>
        <p:spPr>
          <a:xfrm>
            <a:off x="6678089" y="298113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81" name="Овал 680"/>
          <p:cNvSpPr/>
          <p:nvPr/>
        </p:nvSpPr>
        <p:spPr>
          <a:xfrm>
            <a:off x="6502285" y="289375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83" name="Шестиугольник 682"/>
          <p:cNvSpPr/>
          <p:nvPr/>
        </p:nvSpPr>
        <p:spPr>
          <a:xfrm rot="16200000">
            <a:off x="5983115" y="296606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85" name="Овал 684"/>
          <p:cNvSpPr/>
          <p:nvPr/>
        </p:nvSpPr>
        <p:spPr>
          <a:xfrm>
            <a:off x="6326482" y="298314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86" name="Овал 685"/>
          <p:cNvSpPr/>
          <p:nvPr/>
        </p:nvSpPr>
        <p:spPr>
          <a:xfrm>
            <a:off x="6150677" y="289576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68" name="Шестиугольник 667"/>
          <p:cNvSpPr/>
          <p:nvPr/>
        </p:nvSpPr>
        <p:spPr>
          <a:xfrm rot="16200000">
            <a:off x="5631509" y="296405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70" name="Овал 669"/>
          <p:cNvSpPr/>
          <p:nvPr/>
        </p:nvSpPr>
        <p:spPr>
          <a:xfrm>
            <a:off x="5974875" y="298113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71" name="Овал 670"/>
          <p:cNvSpPr/>
          <p:nvPr/>
        </p:nvSpPr>
        <p:spPr>
          <a:xfrm>
            <a:off x="5799071" y="289375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73" name="Шестиугольник 672"/>
          <p:cNvSpPr/>
          <p:nvPr/>
        </p:nvSpPr>
        <p:spPr>
          <a:xfrm rot="16200000">
            <a:off x="5279901" y="296606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75" name="Овал 674"/>
          <p:cNvSpPr/>
          <p:nvPr/>
        </p:nvSpPr>
        <p:spPr>
          <a:xfrm>
            <a:off x="5623267" y="298314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76" name="Овал 675"/>
          <p:cNvSpPr/>
          <p:nvPr/>
        </p:nvSpPr>
        <p:spPr>
          <a:xfrm>
            <a:off x="5447463" y="289576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58" name="Шестиугольник 657"/>
          <p:cNvSpPr/>
          <p:nvPr/>
        </p:nvSpPr>
        <p:spPr>
          <a:xfrm rot="16200000">
            <a:off x="4928294" y="296405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60" name="Овал 659"/>
          <p:cNvSpPr/>
          <p:nvPr/>
        </p:nvSpPr>
        <p:spPr>
          <a:xfrm>
            <a:off x="5271661" y="298113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61" name="Овал 660"/>
          <p:cNvSpPr/>
          <p:nvPr/>
        </p:nvSpPr>
        <p:spPr>
          <a:xfrm>
            <a:off x="5095856" y="289375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63" name="Шестиугольник 662"/>
          <p:cNvSpPr/>
          <p:nvPr/>
        </p:nvSpPr>
        <p:spPr>
          <a:xfrm rot="16200000">
            <a:off x="4576687" y="296606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65" name="Овал 664"/>
          <p:cNvSpPr/>
          <p:nvPr/>
        </p:nvSpPr>
        <p:spPr>
          <a:xfrm>
            <a:off x="4920053" y="298314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66" name="Овал 665"/>
          <p:cNvSpPr/>
          <p:nvPr/>
        </p:nvSpPr>
        <p:spPr>
          <a:xfrm>
            <a:off x="4744249" y="289576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48" name="Шестиугольник 647"/>
          <p:cNvSpPr/>
          <p:nvPr/>
        </p:nvSpPr>
        <p:spPr>
          <a:xfrm rot="16200000">
            <a:off x="4225080" y="296405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50" name="Овал 649"/>
          <p:cNvSpPr/>
          <p:nvPr/>
        </p:nvSpPr>
        <p:spPr>
          <a:xfrm>
            <a:off x="4568447" y="298113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51" name="Овал 650"/>
          <p:cNvSpPr/>
          <p:nvPr/>
        </p:nvSpPr>
        <p:spPr>
          <a:xfrm>
            <a:off x="4392642" y="289375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53" name="Шестиугольник 652"/>
          <p:cNvSpPr/>
          <p:nvPr/>
        </p:nvSpPr>
        <p:spPr>
          <a:xfrm rot="16200000">
            <a:off x="3873473" y="296606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55" name="Овал 654"/>
          <p:cNvSpPr/>
          <p:nvPr/>
        </p:nvSpPr>
        <p:spPr>
          <a:xfrm>
            <a:off x="4216839" y="298314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56" name="Овал 655"/>
          <p:cNvSpPr/>
          <p:nvPr/>
        </p:nvSpPr>
        <p:spPr>
          <a:xfrm>
            <a:off x="4041035" y="289576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38" name="Шестиугольник 637"/>
          <p:cNvSpPr/>
          <p:nvPr/>
        </p:nvSpPr>
        <p:spPr>
          <a:xfrm rot="16200000">
            <a:off x="3521866" y="296405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40" name="Овал 639"/>
          <p:cNvSpPr/>
          <p:nvPr/>
        </p:nvSpPr>
        <p:spPr>
          <a:xfrm>
            <a:off x="3865232" y="298113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41" name="Овал 640"/>
          <p:cNvSpPr/>
          <p:nvPr/>
        </p:nvSpPr>
        <p:spPr>
          <a:xfrm>
            <a:off x="3689428" y="289375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43" name="Шестиугольник 642"/>
          <p:cNvSpPr/>
          <p:nvPr/>
        </p:nvSpPr>
        <p:spPr>
          <a:xfrm rot="16200000">
            <a:off x="3170258" y="296606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45" name="Овал 644"/>
          <p:cNvSpPr/>
          <p:nvPr/>
        </p:nvSpPr>
        <p:spPr>
          <a:xfrm>
            <a:off x="3513625" y="298314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46" name="Овал 645"/>
          <p:cNvSpPr/>
          <p:nvPr/>
        </p:nvSpPr>
        <p:spPr>
          <a:xfrm>
            <a:off x="3337820" y="289576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28" name="Шестиугольник 627"/>
          <p:cNvSpPr/>
          <p:nvPr/>
        </p:nvSpPr>
        <p:spPr>
          <a:xfrm rot="16200000">
            <a:off x="2818652" y="296405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30" name="Овал 629"/>
          <p:cNvSpPr/>
          <p:nvPr/>
        </p:nvSpPr>
        <p:spPr>
          <a:xfrm>
            <a:off x="3162018" y="298113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31" name="Овал 630"/>
          <p:cNvSpPr/>
          <p:nvPr/>
        </p:nvSpPr>
        <p:spPr>
          <a:xfrm>
            <a:off x="2986214" y="289375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33" name="Шестиугольник 632"/>
          <p:cNvSpPr/>
          <p:nvPr/>
        </p:nvSpPr>
        <p:spPr>
          <a:xfrm rot="16200000">
            <a:off x="2467044" y="296606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35" name="Овал 634"/>
          <p:cNvSpPr/>
          <p:nvPr/>
        </p:nvSpPr>
        <p:spPr>
          <a:xfrm>
            <a:off x="2810411" y="298314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36" name="Овал 635"/>
          <p:cNvSpPr/>
          <p:nvPr/>
        </p:nvSpPr>
        <p:spPr>
          <a:xfrm>
            <a:off x="2634606" y="289576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18" name="Шестиугольник 617"/>
          <p:cNvSpPr/>
          <p:nvPr/>
        </p:nvSpPr>
        <p:spPr>
          <a:xfrm rot="16200000">
            <a:off x="2115438" y="296405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20" name="Овал 619"/>
          <p:cNvSpPr/>
          <p:nvPr/>
        </p:nvSpPr>
        <p:spPr>
          <a:xfrm>
            <a:off x="2458804" y="298113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21" name="Овал 620"/>
          <p:cNvSpPr/>
          <p:nvPr/>
        </p:nvSpPr>
        <p:spPr>
          <a:xfrm>
            <a:off x="2283000" y="289375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23" name="Шестиугольник 622"/>
          <p:cNvSpPr/>
          <p:nvPr/>
        </p:nvSpPr>
        <p:spPr>
          <a:xfrm rot="16200000">
            <a:off x="1763830" y="296606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25" name="Овал 624"/>
          <p:cNvSpPr/>
          <p:nvPr/>
        </p:nvSpPr>
        <p:spPr>
          <a:xfrm>
            <a:off x="2107196" y="298314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26" name="Овал 625"/>
          <p:cNvSpPr/>
          <p:nvPr/>
        </p:nvSpPr>
        <p:spPr>
          <a:xfrm>
            <a:off x="1931392" y="289576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17" name="Овал 616"/>
          <p:cNvSpPr/>
          <p:nvPr/>
        </p:nvSpPr>
        <p:spPr>
          <a:xfrm>
            <a:off x="1756813" y="298314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14" name="Шестиугольник 413"/>
          <p:cNvSpPr/>
          <p:nvPr/>
        </p:nvSpPr>
        <p:spPr>
          <a:xfrm rot="16200000">
            <a:off x="6862571" y="2025121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99" name="Шестиугольник 398"/>
          <p:cNvSpPr/>
          <p:nvPr/>
        </p:nvSpPr>
        <p:spPr>
          <a:xfrm rot="16200000">
            <a:off x="6510964" y="2023116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00" name="Овал 399"/>
          <p:cNvSpPr/>
          <p:nvPr/>
        </p:nvSpPr>
        <p:spPr>
          <a:xfrm>
            <a:off x="6854334" y="227432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01" name="Овал 400"/>
          <p:cNvSpPr/>
          <p:nvPr/>
        </p:nvSpPr>
        <p:spPr>
          <a:xfrm>
            <a:off x="6854334" y="204599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02" name="Овал 401"/>
          <p:cNvSpPr/>
          <p:nvPr/>
        </p:nvSpPr>
        <p:spPr>
          <a:xfrm>
            <a:off x="6678530" y="195861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03" name="Овал 402"/>
          <p:cNvSpPr/>
          <p:nvPr/>
        </p:nvSpPr>
        <p:spPr>
          <a:xfrm>
            <a:off x="6678530" y="236647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04" name="Шестиугольник 403"/>
          <p:cNvSpPr/>
          <p:nvPr/>
        </p:nvSpPr>
        <p:spPr>
          <a:xfrm rot="16200000">
            <a:off x="6159359" y="2025121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05" name="Овал 404"/>
          <p:cNvSpPr/>
          <p:nvPr/>
        </p:nvSpPr>
        <p:spPr>
          <a:xfrm>
            <a:off x="6502727" y="227632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06" name="Овал 405"/>
          <p:cNvSpPr/>
          <p:nvPr/>
        </p:nvSpPr>
        <p:spPr>
          <a:xfrm>
            <a:off x="6502727" y="204800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07" name="Овал 406"/>
          <p:cNvSpPr/>
          <p:nvPr/>
        </p:nvSpPr>
        <p:spPr>
          <a:xfrm>
            <a:off x="6326922" y="196061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08" name="Овал 407"/>
          <p:cNvSpPr/>
          <p:nvPr/>
        </p:nvSpPr>
        <p:spPr>
          <a:xfrm>
            <a:off x="6326922" y="236848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89" name="Шестиугольник 388"/>
          <p:cNvSpPr/>
          <p:nvPr/>
        </p:nvSpPr>
        <p:spPr>
          <a:xfrm rot="16200000">
            <a:off x="5807753" y="2023116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90" name="Овал 389"/>
          <p:cNvSpPr/>
          <p:nvPr/>
        </p:nvSpPr>
        <p:spPr>
          <a:xfrm>
            <a:off x="6151120" y="227432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91" name="Овал 390"/>
          <p:cNvSpPr/>
          <p:nvPr/>
        </p:nvSpPr>
        <p:spPr>
          <a:xfrm>
            <a:off x="6151120" y="204599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92" name="Овал 391"/>
          <p:cNvSpPr/>
          <p:nvPr/>
        </p:nvSpPr>
        <p:spPr>
          <a:xfrm>
            <a:off x="5975316" y="195861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93" name="Овал 392"/>
          <p:cNvSpPr/>
          <p:nvPr/>
        </p:nvSpPr>
        <p:spPr>
          <a:xfrm>
            <a:off x="5975316" y="236647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94" name="Шестиугольник 393"/>
          <p:cNvSpPr/>
          <p:nvPr/>
        </p:nvSpPr>
        <p:spPr>
          <a:xfrm rot="16200000">
            <a:off x="5456145" y="2025121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95" name="Овал 394"/>
          <p:cNvSpPr/>
          <p:nvPr/>
        </p:nvSpPr>
        <p:spPr>
          <a:xfrm>
            <a:off x="5799512" y="227632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96" name="Овал 395"/>
          <p:cNvSpPr/>
          <p:nvPr/>
        </p:nvSpPr>
        <p:spPr>
          <a:xfrm>
            <a:off x="5799512" y="204800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97" name="Овал 396"/>
          <p:cNvSpPr/>
          <p:nvPr/>
        </p:nvSpPr>
        <p:spPr>
          <a:xfrm>
            <a:off x="5623708" y="196061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98" name="Овал 397"/>
          <p:cNvSpPr/>
          <p:nvPr/>
        </p:nvSpPr>
        <p:spPr>
          <a:xfrm>
            <a:off x="5623708" y="236848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79" name="Шестиугольник 378"/>
          <p:cNvSpPr/>
          <p:nvPr/>
        </p:nvSpPr>
        <p:spPr>
          <a:xfrm rot="16200000">
            <a:off x="5104538" y="2023116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80" name="Овал 379"/>
          <p:cNvSpPr/>
          <p:nvPr/>
        </p:nvSpPr>
        <p:spPr>
          <a:xfrm>
            <a:off x="5447906" y="227432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81" name="Овал 380"/>
          <p:cNvSpPr/>
          <p:nvPr/>
        </p:nvSpPr>
        <p:spPr>
          <a:xfrm>
            <a:off x="5447906" y="204599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82" name="Овал 381"/>
          <p:cNvSpPr/>
          <p:nvPr/>
        </p:nvSpPr>
        <p:spPr>
          <a:xfrm>
            <a:off x="5272101" y="195861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83" name="Овал 382"/>
          <p:cNvSpPr/>
          <p:nvPr/>
        </p:nvSpPr>
        <p:spPr>
          <a:xfrm>
            <a:off x="5272101" y="236647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84" name="Шестиугольник 383"/>
          <p:cNvSpPr/>
          <p:nvPr/>
        </p:nvSpPr>
        <p:spPr>
          <a:xfrm rot="16200000">
            <a:off x="4752931" y="2025121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85" name="Овал 384"/>
          <p:cNvSpPr/>
          <p:nvPr/>
        </p:nvSpPr>
        <p:spPr>
          <a:xfrm>
            <a:off x="5096298" y="227632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86" name="Овал 385"/>
          <p:cNvSpPr/>
          <p:nvPr/>
        </p:nvSpPr>
        <p:spPr>
          <a:xfrm>
            <a:off x="5096298" y="204800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87" name="Овал 386"/>
          <p:cNvSpPr/>
          <p:nvPr/>
        </p:nvSpPr>
        <p:spPr>
          <a:xfrm>
            <a:off x="4920494" y="196061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88" name="Овал 387"/>
          <p:cNvSpPr/>
          <p:nvPr/>
        </p:nvSpPr>
        <p:spPr>
          <a:xfrm>
            <a:off x="4920494" y="236848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63" name="Шестиугольник 362"/>
          <p:cNvSpPr/>
          <p:nvPr/>
        </p:nvSpPr>
        <p:spPr>
          <a:xfrm rot="16200000">
            <a:off x="4401324" y="2023116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64" name="Овал 363"/>
          <p:cNvSpPr/>
          <p:nvPr/>
        </p:nvSpPr>
        <p:spPr>
          <a:xfrm>
            <a:off x="4744692" y="227432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65" name="Овал 364"/>
          <p:cNvSpPr/>
          <p:nvPr/>
        </p:nvSpPr>
        <p:spPr>
          <a:xfrm>
            <a:off x="4744692" y="204599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69" name="Овал 368"/>
          <p:cNvSpPr/>
          <p:nvPr/>
        </p:nvSpPr>
        <p:spPr>
          <a:xfrm>
            <a:off x="4568887" y="195861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71" name="Овал 370"/>
          <p:cNvSpPr/>
          <p:nvPr/>
        </p:nvSpPr>
        <p:spPr>
          <a:xfrm>
            <a:off x="4568887" y="236647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73" name="Шестиугольник 372"/>
          <p:cNvSpPr/>
          <p:nvPr/>
        </p:nvSpPr>
        <p:spPr>
          <a:xfrm rot="16200000">
            <a:off x="4049716" y="2025121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75" name="Овал 374"/>
          <p:cNvSpPr/>
          <p:nvPr/>
        </p:nvSpPr>
        <p:spPr>
          <a:xfrm>
            <a:off x="4393084" y="227632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76" name="Овал 375"/>
          <p:cNvSpPr/>
          <p:nvPr/>
        </p:nvSpPr>
        <p:spPr>
          <a:xfrm>
            <a:off x="4393084" y="204800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77" name="Овал 376"/>
          <p:cNvSpPr/>
          <p:nvPr/>
        </p:nvSpPr>
        <p:spPr>
          <a:xfrm>
            <a:off x="4217280" y="196061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78" name="Овал 377"/>
          <p:cNvSpPr/>
          <p:nvPr/>
        </p:nvSpPr>
        <p:spPr>
          <a:xfrm>
            <a:off x="4217280" y="236848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52" name="Шестиугольник 351"/>
          <p:cNvSpPr/>
          <p:nvPr/>
        </p:nvSpPr>
        <p:spPr>
          <a:xfrm rot="16200000">
            <a:off x="3698110" y="2023116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53" name="Овал 352"/>
          <p:cNvSpPr/>
          <p:nvPr/>
        </p:nvSpPr>
        <p:spPr>
          <a:xfrm>
            <a:off x="4041477" y="227432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54" name="Овал 353"/>
          <p:cNvSpPr/>
          <p:nvPr/>
        </p:nvSpPr>
        <p:spPr>
          <a:xfrm>
            <a:off x="4041477" y="204599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55" name="Овал 354"/>
          <p:cNvSpPr/>
          <p:nvPr/>
        </p:nvSpPr>
        <p:spPr>
          <a:xfrm>
            <a:off x="3865673" y="195861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56" name="Овал 355"/>
          <p:cNvSpPr/>
          <p:nvPr/>
        </p:nvSpPr>
        <p:spPr>
          <a:xfrm>
            <a:off x="3865673" y="236647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58" name="Шестиугольник 357"/>
          <p:cNvSpPr/>
          <p:nvPr/>
        </p:nvSpPr>
        <p:spPr>
          <a:xfrm rot="16200000">
            <a:off x="3346502" y="2025121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59" name="Овал 358"/>
          <p:cNvSpPr/>
          <p:nvPr/>
        </p:nvSpPr>
        <p:spPr>
          <a:xfrm>
            <a:off x="3689870" y="227632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60" name="Овал 359"/>
          <p:cNvSpPr/>
          <p:nvPr/>
        </p:nvSpPr>
        <p:spPr>
          <a:xfrm>
            <a:off x="3689870" y="204800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61" name="Овал 360"/>
          <p:cNvSpPr/>
          <p:nvPr/>
        </p:nvSpPr>
        <p:spPr>
          <a:xfrm>
            <a:off x="3514065" y="196061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62" name="Овал 361"/>
          <p:cNvSpPr/>
          <p:nvPr/>
        </p:nvSpPr>
        <p:spPr>
          <a:xfrm>
            <a:off x="3514065" y="236848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42" name="Шестиугольник 341"/>
          <p:cNvSpPr/>
          <p:nvPr/>
        </p:nvSpPr>
        <p:spPr>
          <a:xfrm rot="16200000">
            <a:off x="2994896" y="2023116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43" name="Овал 342"/>
          <p:cNvSpPr/>
          <p:nvPr/>
        </p:nvSpPr>
        <p:spPr>
          <a:xfrm>
            <a:off x="3338263" y="227432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44" name="Овал 343"/>
          <p:cNvSpPr/>
          <p:nvPr/>
        </p:nvSpPr>
        <p:spPr>
          <a:xfrm>
            <a:off x="3338263" y="204599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45" name="Овал 344"/>
          <p:cNvSpPr/>
          <p:nvPr/>
        </p:nvSpPr>
        <p:spPr>
          <a:xfrm>
            <a:off x="3162459" y="195861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46" name="Овал 345"/>
          <p:cNvSpPr/>
          <p:nvPr/>
        </p:nvSpPr>
        <p:spPr>
          <a:xfrm>
            <a:off x="3162459" y="236647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47" name="Шестиугольник 346"/>
          <p:cNvSpPr/>
          <p:nvPr/>
        </p:nvSpPr>
        <p:spPr>
          <a:xfrm rot="16200000">
            <a:off x="2643288" y="2025121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48" name="Овал 347"/>
          <p:cNvSpPr/>
          <p:nvPr/>
        </p:nvSpPr>
        <p:spPr>
          <a:xfrm>
            <a:off x="2986656" y="227632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49" name="Овал 348"/>
          <p:cNvSpPr/>
          <p:nvPr/>
        </p:nvSpPr>
        <p:spPr>
          <a:xfrm>
            <a:off x="2986656" y="204800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50" name="Овал 349"/>
          <p:cNvSpPr/>
          <p:nvPr/>
        </p:nvSpPr>
        <p:spPr>
          <a:xfrm>
            <a:off x="2810851" y="196061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51" name="Овал 350"/>
          <p:cNvSpPr/>
          <p:nvPr/>
        </p:nvSpPr>
        <p:spPr>
          <a:xfrm>
            <a:off x="2810851" y="236848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32" name="Шестиугольник 331"/>
          <p:cNvSpPr/>
          <p:nvPr/>
        </p:nvSpPr>
        <p:spPr>
          <a:xfrm rot="16200000">
            <a:off x="2291681" y="2023116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33" name="Овал 332"/>
          <p:cNvSpPr/>
          <p:nvPr/>
        </p:nvSpPr>
        <p:spPr>
          <a:xfrm>
            <a:off x="2635049" y="227432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34" name="Овал 333"/>
          <p:cNvSpPr/>
          <p:nvPr/>
        </p:nvSpPr>
        <p:spPr>
          <a:xfrm>
            <a:off x="2635049" y="204599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35" name="Овал 334"/>
          <p:cNvSpPr/>
          <p:nvPr/>
        </p:nvSpPr>
        <p:spPr>
          <a:xfrm>
            <a:off x="2459245" y="195861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36" name="Овал 335"/>
          <p:cNvSpPr/>
          <p:nvPr/>
        </p:nvSpPr>
        <p:spPr>
          <a:xfrm>
            <a:off x="2459245" y="236647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37" name="Шестиугольник 336"/>
          <p:cNvSpPr/>
          <p:nvPr/>
        </p:nvSpPr>
        <p:spPr>
          <a:xfrm rot="16200000">
            <a:off x="1940075" y="2025324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38" name="Овал 337"/>
          <p:cNvSpPr/>
          <p:nvPr/>
        </p:nvSpPr>
        <p:spPr>
          <a:xfrm>
            <a:off x="2283441" y="227632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39" name="Овал 338"/>
          <p:cNvSpPr/>
          <p:nvPr/>
        </p:nvSpPr>
        <p:spPr>
          <a:xfrm>
            <a:off x="2283441" y="204800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40" name="Овал 339"/>
          <p:cNvSpPr/>
          <p:nvPr/>
        </p:nvSpPr>
        <p:spPr>
          <a:xfrm>
            <a:off x="2107637" y="196061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41" name="Овал 340"/>
          <p:cNvSpPr/>
          <p:nvPr/>
        </p:nvSpPr>
        <p:spPr>
          <a:xfrm>
            <a:off x="2107637" y="236848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88" name="Шестиугольник 287"/>
          <p:cNvSpPr/>
          <p:nvPr/>
        </p:nvSpPr>
        <p:spPr>
          <a:xfrm rot="16200000">
            <a:off x="7037934" y="170979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89" name="Овал 288"/>
          <p:cNvSpPr/>
          <p:nvPr/>
        </p:nvSpPr>
        <p:spPr>
          <a:xfrm>
            <a:off x="7381303" y="196099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90" name="Овал 289"/>
          <p:cNvSpPr/>
          <p:nvPr/>
        </p:nvSpPr>
        <p:spPr>
          <a:xfrm>
            <a:off x="7381303" y="173267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91" name="Овал 290"/>
          <p:cNvSpPr/>
          <p:nvPr/>
        </p:nvSpPr>
        <p:spPr>
          <a:xfrm>
            <a:off x="7205499" y="164528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92" name="Овал 291"/>
          <p:cNvSpPr/>
          <p:nvPr/>
        </p:nvSpPr>
        <p:spPr>
          <a:xfrm>
            <a:off x="7205499" y="205315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93" name="Шестиугольник 292"/>
          <p:cNvSpPr/>
          <p:nvPr/>
        </p:nvSpPr>
        <p:spPr>
          <a:xfrm rot="16200000">
            <a:off x="6686326" y="171179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94" name="Овал 293"/>
          <p:cNvSpPr/>
          <p:nvPr/>
        </p:nvSpPr>
        <p:spPr>
          <a:xfrm>
            <a:off x="7029696" y="19630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95" name="Овал 294"/>
          <p:cNvSpPr/>
          <p:nvPr/>
        </p:nvSpPr>
        <p:spPr>
          <a:xfrm>
            <a:off x="7029696" y="173467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96" name="Овал 295"/>
          <p:cNvSpPr/>
          <p:nvPr/>
        </p:nvSpPr>
        <p:spPr>
          <a:xfrm>
            <a:off x="6853891" y="164729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97" name="Овал 296"/>
          <p:cNvSpPr/>
          <p:nvPr/>
        </p:nvSpPr>
        <p:spPr>
          <a:xfrm>
            <a:off x="6853891" y="205515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99" name="Шестиугольник 298"/>
          <p:cNvSpPr/>
          <p:nvPr/>
        </p:nvSpPr>
        <p:spPr>
          <a:xfrm rot="16200000">
            <a:off x="6334719" y="170979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00" name="Овал 299"/>
          <p:cNvSpPr/>
          <p:nvPr/>
        </p:nvSpPr>
        <p:spPr>
          <a:xfrm>
            <a:off x="6678089" y="196099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01" name="Овал 300"/>
          <p:cNvSpPr/>
          <p:nvPr/>
        </p:nvSpPr>
        <p:spPr>
          <a:xfrm>
            <a:off x="6678089" y="173267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02" name="Овал 301"/>
          <p:cNvSpPr/>
          <p:nvPr/>
        </p:nvSpPr>
        <p:spPr>
          <a:xfrm>
            <a:off x="6502285" y="164528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03" name="Овал 302"/>
          <p:cNvSpPr/>
          <p:nvPr/>
        </p:nvSpPr>
        <p:spPr>
          <a:xfrm>
            <a:off x="6502285" y="205315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04" name="Шестиугольник 303"/>
          <p:cNvSpPr/>
          <p:nvPr/>
        </p:nvSpPr>
        <p:spPr>
          <a:xfrm rot="16200000">
            <a:off x="5983112" y="171179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05" name="Овал 304"/>
          <p:cNvSpPr/>
          <p:nvPr/>
        </p:nvSpPr>
        <p:spPr>
          <a:xfrm>
            <a:off x="6326482" y="19630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06" name="Овал 305"/>
          <p:cNvSpPr/>
          <p:nvPr/>
        </p:nvSpPr>
        <p:spPr>
          <a:xfrm>
            <a:off x="6326482" y="173467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07" name="Овал 306"/>
          <p:cNvSpPr/>
          <p:nvPr/>
        </p:nvSpPr>
        <p:spPr>
          <a:xfrm>
            <a:off x="6150677" y="164729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08" name="Овал 307"/>
          <p:cNvSpPr/>
          <p:nvPr/>
        </p:nvSpPr>
        <p:spPr>
          <a:xfrm>
            <a:off x="6150677" y="205515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55" name="Шестиугольник 254"/>
          <p:cNvSpPr/>
          <p:nvPr/>
        </p:nvSpPr>
        <p:spPr>
          <a:xfrm rot="16200000">
            <a:off x="5631505" y="170979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56" name="Овал 255"/>
          <p:cNvSpPr/>
          <p:nvPr/>
        </p:nvSpPr>
        <p:spPr>
          <a:xfrm>
            <a:off x="5974875" y="196099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57" name="Овал 256"/>
          <p:cNvSpPr/>
          <p:nvPr/>
        </p:nvSpPr>
        <p:spPr>
          <a:xfrm>
            <a:off x="5974875" y="173267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58" name="Овал 257"/>
          <p:cNvSpPr/>
          <p:nvPr/>
        </p:nvSpPr>
        <p:spPr>
          <a:xfrm>
            <a:off x="5799071" y="164528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59" name="Овал 258"/>
          <p:cNvSpPr/>
          <p:nvPr/>
        </p:nvSpPr>
        <p:spPr>
          <a:xfrm>
            <a:off x="5799071" y="205315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60" name="Шестиугольник 259"/>
          <p:cNvSpPr/>
          <p:nvPr/>
        </p:nvSpPr>
        <p:spPr>
          <a:xfrm rot="16200000">
            <a:off x="5279897" y="171179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61" name="Овал 260"/>
          <p:cNvSpPr/>
          <p:nvPr/>
        </p:nvSpPr>
        <p:spPr>
          <a:xfrm>
            <a:off x="5623267" y="19630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62" name="Овал 261"/>
          <p:cNvSpPr/>
          <p:nvPr/>
        </p:nvSpPr>
        <p:spPr>
          <a:xfrm>
            <a:off x="5623267" y="173467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63" name="Овал 262"/>
          <p:cNvSpPr/>
          <p:nvPr/>
        </p:nvSpPr>
        <p:spPr>
          <a:xfrm>
            <a:off x="5447463" y="164729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64" name="Овал 263"/>
          <p:cNvSpPr/>
          <p:nvPr/>
        </p:nvSpPr>
        <p:spPr>
          <a:xfrm>
            <a:off x="5447463" y="205515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66" name="Шестиугольник 265"/>
          <p:cNvSpPr/>
          <p:nvPr/>
        </p:nvSpPr>
        <p:spPr>
          <a:xfrm rot="16200000">
            <a:off x="4928291" y="170979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67" name="Овал 266"/>
          <p:cNvSpPr/>
          <p:nvPr/>
        </p:nvSpPr>
        <p:spPr>
          <a:xfrm>
            <a:off x="5271661" y="196099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68" name="Овал 267"/>
          <p:cNvSpPr/>
          <p:nvPr/>
        </p:nvSpPr>
        <p:spPr>
          <a:xfrm>
            <a:off x="5271661" y="173267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69" name="Овал 268"/>
          <p:cNvSpPr/>
          <p:nvPr/>
        </p:nvSpPr>
        <p:spPr>
          <a:xfrm>
            <a:off x="5095856" y="164528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70" name="Овал 269"/>
          <p:cNvSpPr/>
          <p:nvPr/>
        </p:nvSpPr>
        <p:spPr>
          <a:xfrm>
            <a:off x="5095856" y="205315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71" name="Шестиугольник 270"/>
          <p:cNvSpPr/>
          <p:nvPr/>
        </p:nvSpPr>
        <p:spPr>
          <a:xfrm rot="16200000">
            <a:off x="4576683" y="171179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72" name="Овал 271"/>
          <p:cNvSpPr/>
          <p:nvPr/>
        </p:nvSpPr>
        <p:spPr>
          <a:xfrm>
            <a:off x="4920053" y="19630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73" name="Овал 272"/>
          <p:cNvSpPr/>
          <p:nvPr/>
        </p:nvSpPr>
        <p:spPr>
          <a:xfrm>
            <a:off x="4920053" y="173467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74" name="Овал 273"/>
          <p:cNvSpPr/>
          <p:nvPr/>
        </p:nvSpPr>
        <p:spPr>
          <a:xfrm>
            <a:off x="4744249" y="164729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75" name="Овал 274"/>
          <p:cNvSpPr/>
          <p:nvPr/>
        </p:nvSpPr>
        <p:spPr>
          <a:xfrm>
            <a:off x="4744249" y="205515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77" name="Шестиугольник 276"/>
          <p:cNvSpPr/>
          <p:nvPr/>
        </p:nvSpPr>
        <p:spPr>
          <a:xfrm rot="16200000">
            <a:off x="4225077" y="170979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78" name="Овал 277"/>
          <p:cNvSpPr/>
          <p:nvPr/>
        </p:nvSpPr>
        <p:spPr>
          <a:xfrm>
            <a:off x="4568447" y="196099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79" name="Овал 278"/>
          <p:cNvSpPr/>
          <p:nvPr/>
        </p:nvSpPr>
        <p:spPr>
          <a:xfrm>
            <a:off x="4568447" y="173267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80" name="Овал 279"/>
          <p:cNvSpPr/>
          <p:nvPr/>
        </p:nvSpPr>
        <p:spPr>
          <a:xfrm>
            <a:off x="4392642" y="164528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81" name="Овал 280"/>
          <p:cNvSpPr/>
          <p:nvPr/>
        </p:nvSpPr>
        <p:spPr>
          <a:xfrm>
            <a:off x="4392642" y="205315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82" name="Шестиугольник 281"/>
          <p:cNvSpPr/>
          <p:nvPr/>
        </p:nvSpPr>
        <p:spPr>
          <a:xfrm rot="16200000">
            <a:off x="3873469" y="171179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83" name="Овал 282"/>
          <p:cNvSpPr/>
          <p:nvPr/>
        </p:nvSpPr>
        <p:spPr>
          <a:xfrm>
            <a:off x="4216839" y="19630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84" name="Овал 283"/>
          <p:cNvSpPr/>
          <p:nvPr/>
        </p:nvSpPr>
        <p:spPr>
          <a:xfrm>
            <a:off x="4216839" y="173467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85" name="Овал 284"/>
          <p:cNvSpPr/>
          <p:nvPr/>
        </p:nvSpPr>
        <p:spPr>
          <a:xfrm>
            <a:off x="4041035" y="164729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86" name="Овал 285"/>
          <p:cNvSpPr/>
          <p:nvPr/>
        </p:nvSpPr>
        <p:spPr>
          <a:xfrm>
            <a:off x="4041035" y="205515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44" name="Шестиугольник 243"/>
          <p:cNvSpPr/>
          <p:nvPr/>
        </p:nvSpPr>
        <p:spPr>
          <a:xfrm rot="16200000">
            <a:off x="3521863" y="170979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45" name="Овал 244"/>
          <p:cNvSpPr/>
          <p:nvPr/>
        </p:nvSpPr>
        <p:spPr>
          <a:xfrm>
            <a:off x="3865232" y="196099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46" name="Овал 245"/>
          <p:cNvSpPr/>
          <p:nvPr/>
        </p:nvSpPr>
        <p:spPr>
          <a:xfrm>
            <a:off x="3865232" y="173267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47" name="Овал 246"/>
          <p:cNvSpPr/>
          <p:nvPr/>
        </p:nvSpPr>
        <p:spPr>
          <a:xfrm>
            <a:off x="3689428" y="164528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48" name="Овал 247"/>
          <p:cNvSpPr/>
          <p:nvPr/>
        </p:nvSpPr>
        <p:spPr>
          <a:xfrm>
            <a:off x="3689428" y="205315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49" name="Шестиугольник 248"/>
          <p:cNvSpPr/>
          <p:nvPr/>
        </p:nvSpPr>
        <p:spPr>
          <a:xfrm rot="16200000">
            <a:off x="3170255" y="171179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50" name="Овал 249"/>
          <p:cNvSpPr/>
          <p:nvPr/>
        </p:nvSpPr>
        <p:spPr>
          <a:xfrm>
            <a:off x="3513625" y="19630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51" name="Овал 250"/>
          <p:cNvSpPr/>
          <p:nvPr/>
        </p:nvSpPr>
        <p:spPr>
          <a:xfrm>
            <a:off x="3513625" y="173467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52" name="Овал 251"/>
          <p:cNvSpPr/>
          <p:nvPr/>
        </p:nvSpPr>
        <p:spPr>
          <a:xfrm>
            <a:off x="3337820" y="164729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53" name="Овал 252"/>
          <p:cNvSpPr/>
          <p:nvPr/>
        </p:nvSpPr>
        <p:spPr>
          <a:xfrm>
            <a:off x="3337820" y="205515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07" name="Шестиугольник 206"/>
          <p:cNvSpPr/>
          <p:nvPr/>
        </p:nvSpPr>
        <p:spPr>
          <a:xfrm rot="16200000">
            <a:off x="2818648" y="170979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08" name="Овал 207"/>
          <p:cNvSpPr/>
          <p:nvPr/>
        </p:nvSpPr>
        <p:spPr>
          <a:xfrm>
            <a:off x="3162018" y="196099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09" name="Овал 208"/>
          <p:cNvSpPr/>
          <p:nvPr/>
        </p:nvSpPr>
        <p:spPr>
          <a:xfrm>
            <a:off x="3162018" y="173267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10" name="Овал 209"/>
          <p:cNvSpPr/>
          <p:nvPr/>
        </p:nvSpPr>
        <p:spPr>
          <a:xfrm>
            <a:off x="2986214" y="164528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37" name="Овал 236"/>
          <p:cNvSpPr/>
          <p:nvPr/>
        </p:nvSpPr>
        <p:spPr>
          <a:xfrm>
            <a:off x="2986214" y="205315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38" name="Шестиугольник 237"/>
          <p:cNvSpPr/>
          <p:nvPr/>
        </p:nvSpPr>
        <p:spPr>
          <a:xfrm rot="16200000">
            <a:off x="2467041" y="171179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39" name="Овал 238"/>
          <p:cNvSpPr/>
          <p:nvPr/>
        </p:nvSpPr>
        <p:spPr>
          <a:xfrm>
            <a:off x="2810411" y="19630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40" name="Овал 239"/>
          <p:cNvSpPr/>
          <p:nvPr/>
        </p:nvSpPr>
        <p:spPr>
          <a:xfrm>
            <a:off x="2810411" y="173467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41" name="Овал 240"/>
          <p:cNvSpPr/>
          <p:nvPr/>
        </p:nvSpPr>
        <p:spPr>
          <a:xfrm>
            <a:off x="2634606" y="164729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42" name="Овал 241"/>
          <p:cNvSpPr/>
          <p:nvPr/>
        </p:nvSpPr>
        <p:spPr>
          <a:xfrm>
            <a:off x="2634606" y="205515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5" name="Шестиугольник 154"/>
          <p:cNvSpPr/>
          <p:nvPr/>
        </p:nvSpPr>
        <p:spPr>
          <a:xfrm rot="16200000">
            <a:off x="2115434" y="170979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6" name="Овал 155"/>
          <p:cNvSpPr/>
          <p:nvPr/>
        </p:nvSpPr>
        <p:spPr>
          <a:xfrm>
            <a:off x="2458804" y="196099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7" name="Овал 156"/>
          <p:cNvSpPr/>
          <p:nvPr/>
        </p:nvSpPr>
        <p:spPr>
          <a:xfrm>
            <a:off x="2458804" y="173267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03" name="Овал 202"/>
          <p:cNvSpPr/>
          <p:nvPr/>
        </p:nvSpPr>
        <p:spPr>
          <a:xfrm>
            <a:off x="2283000" y="164528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04" name="Овал 203"/>
          <p:cNvSpPr/>
          <p:nvPr/>
        </p:nvSpPr>
        <p:spPr>
          <a:xfrm>
            <a:off x="2283000" y="205315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5" name="Шестиугольник 144"/>
          <p:cNvSpPr/>
          <p:nvPr/>
        </p:nvSpPr>
        <p:spPr>
          <a:xfrm rot="16200000">
            <a:off x="1763826" y="171179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6" name="Овал 145"/>
          <p:cNvSpPr/>
          <p:nvPr/>
        </p:nvSpPr>
        <p:spPr>
          <a:xfrm>
            <a:off x="2107196" y="19630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7" name="Овал 146"/>
          <p:cNvSpPr/>
          <p:nvPr/>
        </p:nvSpPr>
        <p:spPr>
          <a:xfrm>
            <a:off x="2107196" y="173467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8" name="Овал 147"/>
          <p:cNvSpPr/>
          <p:nvPr/>
        </p:nvSpPr>
        <p:spPr>
          <a:xfrm>
            <a:off x="1931392" y="164729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1931392" y="205515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11" name="Овал 310"/>
          <p:cNvSpPr/>
          <p:nvPr/>
        </p:nvSpPr>
        <p:spPr>
          <a:xfrm>
            <a:off x="1756813" y="19630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12" name="Овал 311"/>
          <p:cNvSpPr/>
          <p:nvPr/>
        </p:nvSpPr>
        <p:spPr>
          <a:xfrm>
            <a:off x="1756813" y="173467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15" name="Овал 414"/>
          <p:cNvSpPr/>
          <p:nvPr/>
        </p:nvSpPr>
        <p:spPr>
          <a:xfrm>
            <a:off x="7205941" y="227632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17" name="Овал 416"/>
          <p:cNvSpPr/>
          <p:nvPr/>
        </p:nvSpPr>
        <p:spPr>
          <a:xfrm>
            <a:off x="7030136" y="196061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18" name="Овал 417"/>
          <p:cNvSpPr/>
          <p:nvPr/>
        </p:nvSpPr>
        <p:spPr>
          <a:xfrm>
            <a:off x="7030136" y="236848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30" name="Овал 329"/>
          <p:cNvSpPr/>
          <p:nvPr/>
        </p:nvSpPr>
        <p:spPr>
          <a:xfrm>
            <a:off x="1933058" y="227632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21" name="Шестиугольник 420"/>
          <p:cNvSpPr/>
          <p:nvPr/>
        </p:nvSpPr>
        <p:spPr>
          <a:xfrm rot="16200000">
            <a:off x="6862574" y="265781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84" name="Шестиугольник 583"/>
          <p:cNvSpPr/>
          <p:nvPr/>
        </p:nvSpPr>
        <p:spPr>
          <a:xfrm rot="16200000">
            <a:off x="6510968" y="265580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85" name="Овал 584"/>
          <p:cNvSpPr/>
          <p:nvPr/>
        </p:nvSpPr>
        <p:spPr>
          <a:xfrm>
            <a:off x="6854334" y="290121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86" name="Овал 585"/>
          <p:cNvSpPr/>
          <p:nvPr/>
        </p:nvSpPr>
        <p:spPr>
          <a:xfrm>
            <a:off x="6854334" y="267288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87" name="Овал 586"/>
          <p:cNvSpPr/>
          <p:nvPr/>
        </p:nvSpPr>
        <p:spPr>
          <a:xfrm>
            <a:off x="6678530" y="25855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88" name="Овал 587"/>
          <p:cNvSpPr/>
          <p:nvPr/>
        </p:nvSpPr>
        <p:spPr>
          <a:xfrm>
            <a:off x="6678530" y="299336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89" name="Шестиугольник 588"/>
          <p:cNvSpPr/>
          <p:nvPr/>
        </p:nvSpPr>
        <p:spPr>
          <a:xfrm rot="16200000">
            <a:off x="6159360" y="265781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90" name="Овал 589"/>
          <p:cNvSpPr/>
          <p:nvPr/>
        </p:nvSpPr>
        <p:spPr>
          <a:xfrm>
            <a:off x="6502727" y="290322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91" name="Овал 590"/>
          <p:cNvSpPr/>
          <p:nvPr/>
        </p:nvSpPr>
        <p:spPr>
          <a:xfrm>
            <a:off x="6502727" y="267489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92" name="Овал 591"/>
          <p:cNvSpPr/>
          <p:nvPr/>
        </p:nvSpPr>
        <p:spPr>
          <a:xfrm>
            <a:off x="6326922" y="258751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93" name="Овал 592"/>
          <p:cNvSpPr/>
          <p:nvPr/>
        </p:nvSpPr>
        <p:spPr>
          <a:xfrm>
            <a:off x="6326922" y="299537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74" name="Шестиугольник 573"/>
          <p:cNvSpPr/>
          <p:nvPr/>
        </p:nvSpPr>
        <p:spPr>
          <a:xfrm rot="16200000">
            <a:off x="5807754" y="265580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75" name="Овал 574"/>
          <p:cNvSpPr/>
          <p:nvPr/>
        </p:nvSpPr>
        <p:spPr>
          <a:xfrm>
            <a:off x="6151120" y="290121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76" name="Овал 575"/>
          <p:cNvSpPr/>
          <p:nvPr/>
        </p:nvSpPr>
        <p:spPr>
          <a:xfrm>
            <a:off x="6151120" y="267288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77" name="Овал 576"/>
          <p:cNvSpPr/>
          <p:nvPr/>
        </p:nvSpPr>
        <p:spPr>
          <a:xfrm>
            <a:off x="5975316" y="25855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78" name="Овал 577"/>
          <p:cNvSpPr/>
          <p:nvPr/>
        </p:nvSpPr>
        <p:spPr>
          <a:xfrm>
            <a:off x="5975316" y="299336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79" name="Шестиугольник 578"/>
          <p:cNvSpPr/>
          <p:nvPr/>
        </p:nvSpPr>
        <p:spPr>
          <a:xfrm rot="16200000">
            <a:off x="5456146" y="265781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80" name="Овал 579"/>
          <p:cNvSpPr/>
          <p:nvPr/>
        </p:nvSpPr>
        <p:spPr>
          <a:xfrm>
            <a:off x="5799512" y="290322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81" name="Овал 580"/>
          <p:cNvSpPr/>
          <p:nvPr/>
        </p:nvSpPr>
        <p:spPr>
          <a:xfrm>
            <a:off x="5799512" y="267489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82" name="Овал 581"/>
          <p:cNvSpPr/>
          <p:nvPr/>
        </p:nvSpPr>
        <p:spPr>
          <a:xfrm>
            <a:off x="5623708" y="258751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83" name="Овал 582"/>
          <p:cNvSpPr/>
          <p:nvPr/>
        </p:nvSpPr>
        <p:spPr>
          <a:xfrm>
            <a:off x="5623708" y="299537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64" name="Шестиугольник 563"/>
          <p:cNvSpPr/>
          <p:nvPr/>
        </p:nvSpPr>
        <p:spPr>
          <a:xfrm rot="16200000">
            <a:off x="5104539" y="265580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65" name="Овал 564"/>
          <p:cNvSpPr/>
          <p:nvPr/>
        </p:nvSpPr>
        <p:spPr>
          <a:xfrm>
            <a:off x="5447906" y="290121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66" name="Овал 565"/>
          <p:cNvSpPr/>
          <p:nvPr/>
        </p:nvSpPr>
        <p:spPr>
          <a:xfrm>
            <a:off x="5447906" y="267288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67" name="Овал 566"/>
          <p:cNvSpPr/>
          <p:nvPr/>
        </p:nvSpPr>
        <p:spPr>
          <a:xfrm>
            <a:off x="5272101" y="25855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68" name="Овал 567"/>
          <p:cNvSpPr/>
          <p:nvPr/>
        </p:nvSpPr>
        <p:spPr>
          <a:xfrm>
            <a:off x="5272101" y="299336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69" name="Шестиугольник 568"/>
          <p:cNvSpPr/>
          <p:nvPr/>
        </p:nvSpPr>
        <p:spPr>
          <a:xfrm rot="16200000">
            <a:off x="4752932" y="265781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70" name="Овал 569"/>
          <p:cNvSpPr/>
          <p:nvPr/>
        </p:nvSpPr>
        <p:spPr>
          <a:xfrm>
            <a:off x="5096298" y="290322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71" name="Овал 570"/>
          <p:cNvSpPr/>
          <p:nvPr/>
        </p:nvSpPr>
        <p:spPr>
          <a:xfrm>
            <a:off x="5096298" y="267489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72" name="Овал 571"/>
          <p:cNvSpPr/>
          <p:nvPr/>
        </p:nvSpPr>
        <p:spPr>
          <a:xfrm>
            <a:off x="4920494" y="258751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73" name="Овал 572"/>
          <p:cNvSpPr/>
          <p:nvPr/>
        </p:nvSpPr>
        <p:spPr>
          <a:xfrm>
            <a:off x="4920494" y="299537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54" name="Шестиугольник 553"/>
          <p:cNvSpPr/>
          <p:nvPr/>
        </p:nvSpPr>
        <p:spPr>
          <a:xfrm rot="16200000">
            <a:off x="4401325" y="265580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55" name="Овал 554"/>
          <p:cNvSpPr/>
          <p:nvPr/>
        </p:nvSpPr>
        <p:spPr>
          <a:xfrm>
            <a:off x="4744692" y="290121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56" name="Овал 555"/>
          <p:cNvSpPr/>
          <p:nvPr/>
        </p:nvSpPr>
        <p:spPr>
          <a:xfrm>
            <a:off x="4744692" y="267288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57" name="Овал 556"/>
          <p:cNvSpPr/>
          <p:nvPr/>
        </p:nvSpPr>
        <p:spPr>
          <a:xfrm>
            <a:off x="4568887" y="25855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58" name="Овал 557"/>
          <p:cNvSpPr/>
          <p:nvPr/>
        </p:nvSpPr>
        <p:spPr>
          <a:xfrm>
            <a:off x="4568887" y="299336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59" name="Шестиугольник 558"/>
          <p:cNvSpPr/>
          <p:nvPr/>
        </p:nvSpPr>
        <p:spPr>
          <a:xfrm rot="16200000">
            <a:off x="4049718" y="265781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60" name="Овал 559"/>
          <p:cNvSpPr/>
          <p:nvPr/>
        </p:nvSpPr>
        <p:spPr>
          <a:xfrm>
            <a:off x="4393084" y="290322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61" name="Овал 560"/>
          <p:cNvSpPr/>
          <p:nvPr/>
        </p:nvSpPr>
        <p:spPr>
          <a:xfrm>
            <a:off x="4393084" y="267489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62" name="Овал 561"/>
          <p:cNvSpPr/>
          <p:nvPr/>
        </p:nvSpPr>
        <p:spPr>
          <a:xfrm>
            <a:off x="4217280" y="258751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63" name="Овал 562"/>
          <p:cNvSpPr/>
          <p:nvPr/>
        </p:nvSpPr>
        <p:spPr>
          <a:xfrm>
            <a:off x="4217280" y="299537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44" name="Шестиугольник 543"/>
          <p:cNvSpPr/>
          <p:nvPr/>
        </p:nvSpPr>
        <p:spPr>
          <a:xfrm rot="16200000">
            <a:off x="3698111" y="265580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45" name="Овал 544"/>
          <p:cNvSpPr/>
          <p:nvPr/>
        </p:nvSpPr>
        <p:spPr>
          <a:xfrm>
            <a:off x="4041477" y="290121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46" name="Овал 545"/>
          <p:cNvSpPr/>
          <p:nvPr/>
        </p:nvSpPr>
        <p:spPr>
          <a:xfrm>
            <a:off x="4041477" y="267288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47" name="Овал 546"/>
          <p:cNvSpPr/>
          <p:nvPr/>
        </p:nvSpPr>
        <p:spPr>
          <a:xfrm>
            <a:off x="3865673" y="25855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48" name="Овал 547"/>
          <p:cNvSpPr/>
          <p:nvPr/>
        </p:nvSpPr>
        <p:spPr>
          <a:xfrm>
            <a:off x="3865673" y="299336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49" name="Шестиугольник 548"/>
          <p:cNvSpPr/>
          <p:nvPr/>
        </p:nvSpPr>
        <p:spPr>
          <a:xfrm rot="16200000">
            <a:off x="3346503" y="265781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50" name="Овал 549"/>
          <p:cNvSpPr/>
          <p:nvPr/>
        </p:nvSpPr>
        <p:spPr>
          <a:xfrm>
            <a:off x="3689870" y="290322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51" name="Овал 550"/>
          <p:cNvSpPr/>
          <p:nvPr/>
        </p:nvSpPr>
        <p:spPr>
          <a:xfrm>
            <a:off x="3689870" y="267489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52" name="Овал 551"/>
          <p:cNvSpPr/>
          <p:nvPr/>
        </p:nvSpPr>
        <p:spPr>
          <a:xfrm>
            <a:off x="3514065" y="258751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53" name="Овал 552"/>
          <p:cNvSpPr/>
          <p:nvPr/>
        </p:nvSpPr>
        <p:spPr>
          <a:xfrm>
            <a:off x="3514065" y="299537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34" name="Шестиугольник 533"/>
          <p:cNvSpPr/>
          <p:nvPr/>
        </p:nvSpPr>
        <p:spPr>
          <a:xfrm rot="16200000">
            <a:off x="2994897" y="265580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35" name="Овал 534"/>
          <p:cNvSpPr/>
          <p:nvPr/>
        </p:nvSpPr>
        <p:spPr>
          <a:xfrm>
            <a:off x="3338263" y="290121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36" name="Овал 535"/>
          <p:cNvSpPr/>
          <p:nvPr/>
        </p:nvSpPr>
        <p:spPr>
          <a:xfrm>
            <a:off x="3338263" y="267288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37" name="Овал 536"/>
          <p:cNvSpPr/>
          <p:nvPr/>
        </p:nvSpPr>
        <p:spPr>
          <a:xfrm>
            <a:off x="3162459" y="25855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38" name="Овал 537"/>
          <p:cNvSpPr/>
          <p:nvPr/>
        </p:nvSpPr>
        <p:spPr>
          <a:xfrm>
            <a:off x="3162459" y="299336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39" name="Шестиугольник 538"/>
          <p:cNvSpPr/>
          <p:nvPr/>
        </p:nvSpPr>
        <p:spPr>
          <a:xfrm rot="16200000">
            <a:off x="2643289" y="265781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40" name="Овал 539"/>
          <p:cNvSpPr/>
          <p:nvPr/>
        </p:nvSpPr>
        <p:spPr>
          <a:xfrm>
            <a:off x="2986656" y="290322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41" name="Овал 540"/>
          <p:cNvSpPr/>
          <p:nvPr/>
        </p:nvSpPr>
        <p:spPr>
          <a:xfrm>
            <a:off x="2986656" y="267489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42" name="Овал 541"/>
          <p:cNvSpPr/>
          <p:nvPr/>
        </p:nvSpPr>
        <p:spPr>
          <a:xfrm>
            <a:off x="2810851" y="258751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43" name="Овал 542"/>
          <p:cNvSpPr/>
          <p:nvPr/>
        </p:nvSpPr>
        <p:spPr>
          <a:xfrm>
            <a:off x="2810851" y="299537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24" name="Шестиугольник 523"/>
          <p:cNvSpPr/>
          <p:nvPr/>
        </p:nvSpPr>
        <p:spPr>
          <a:xfrm rot="16200000">
            <a:off x="2291683" y="265580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25" name="Овал 524"/>
          <p:cNvSpPr/>
          <p:nvPr/>
        </p:nvSpPr>
        <p:spPr>
          <a:xfrm>
            <a:off x="2635049" y="290121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26" name="Овал 525"/>
          <p:cNvSpPr/>
          <p:nvPr/>
        </p:nvSpPr>
        <p:spPr>
          <a:xfrm>
            <a:off x="2635049" y="267288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27" name="Овал 526"/>
          <p:cNvSpPr/>
          <p:nvPr/>
        </p:nvSpPr>
        <p:spPr>
          <a:xfrm>
            <a:off x="2459245" y="25855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28" name="Овал 527"/>
          <p:cNvSpPr/>
          <p:nvPr/>
        </p:nvSpPr>
        <p:spPr>
          <a:xfrm>
            <a:off x="2459245" y="299336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29" name="Шестиугольник 528"/>
          <p:cNvSpPr/>
          <p:nvPr/>
        </p:nvSpPr>
        <p:spPr>
          <a:xfrm rot="16200000">
            <a:off x="1940075" y="265781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30" name="Овал 529"/>
          <p:cNvSpPr/>
          <p:nvPr/>
        </p:nvSpPr>
        <p:spPr>
          <a:xfrm>
            <a:off x="2283441" y="290322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31" name="Овал 530"/>
          <p:cNvSpPr/>
          <p:nvPr/>
        </p:nvSpPr>
        <p:spPr>
          <a:xfrm>
            <a:off x="2283441" y="267489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32" name="Овал 531"/>
          <p:cNvSpPr/>
          <p:nvPr/>
        </p:nvSpPr>
        <p:spPr>
          <a:xfrm>
            <a:off x="2107637" y="258751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33" name="Овал 532"/>
          <p:cNvSpPr/>
          <p:nvPr/>
        </p:nvSpPr>
        <p:spPr>
          <a:xfrm>
            <a:off x="2107637" y="299537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14" name="Шестиугольник 513"/>
          <p:cNvSpPr/>
          <p:nvPr/>
        </p:nvSpPr>
        <p:spPr>
          <a:xfrm rot="16200000">
            <a:off x="7037937" y="233688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15" name="Овал 514"/>
          <p:cNvSpPr/>
          <p:nvPr/>
        </p:nvSpPr>
        <p:spPr>
          <a:xfrm>
            <a:off x="7381303" y="258789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16" name="Овал 515"/>
          <p:cNvSpPr/>
          <p:nvPr/>
        </p:nvSpPr>
        <p:spPr>
          <a:xfrm>
            <a:off x="7381303" y="235956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17" name="Овал 516"/>
          <p:cNvSpPr/>
          <p:nvPr/>
        </p:nvSpPr>
        <p:spPr>
          <a:xfrm>
            <a:off x="7205499" y="227218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18" name="Овал 517"/>
          <p:cNvSpPr/>
          <p:nvPr/>
        </p:nvSpPr>
        <p:spPr>
          <a:xfrm>
            <a:off x="7205499" y="268004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19" name="Шестиугольник 518"/>
          <p:cNvSpPr/>
          <p:nvPr/>
        </p:nvSpPr>
        <p:spPr>
          <a:xfrm rot="16200000">
            <a:off x="6686329" y="233889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20" name="Овал 519"/>
          <p:cNvSpPr/>
          <p:nvPr/>
        </p:nvSpPr>
        <p:spPr>
          <a:xfrm>
            <a:off x="7029696" y="258989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21" name="Овал 520"/>
          <p:cNvSpPr/>
          <p:nvPr/>
        </p:nvSpPr>
        <p:spPr>
          <a:xfrm>
            <a:off x="7029696" y="236157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22" name="Овал 521"/>
          <p:cNvSpPr/>
          <p:nvPr/>
        </p:nvSpPr>
        <p:spPr>
          <a:xfrm>
            <a:off x="6853891" y="227418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23" name="Овал 522"/>
          <p:cNvSpPr/>
          <p:nvPr/>
        </p:nvSpPr>
        <p:spPr>
          <a:xfrm>
            <a:off x="6853891" y="268205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04" name="Шестиугольник 503"/>
          <p:cNvSpPr/>
          <p:nvPr/>
        </p:nvSpPr>
        <p:spPr>
          <a:xfrm rot="16200000">
            <a:off x="6334723" y="233688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05" name="Овал 504"/>
          <p:cNvSpPr/>
          <p:nvPr/>
        </p:nvSpPr>
        <p:spPr>
          <a:xfrm>
            <a:off x="6678089" y="258789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06" name="Овал 505"/>
          <p:cNvSpPr/>
          <p:nvPr/>
        </p:nvSpPr>
        <p:spPr>
          <a:xfrm>
            <a:off x="6678089" y="235956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07" name="Овал 506"/>
          <p:cNvSpPr/>
          <p:nvPr/>
        </p:nvSpPr>
        <p:spPr>
          <a:xfrm>
            <a:off x="6502285" y="227218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08" name="Овал 507"/>
          <p:cNvSpPr/>
          <p:nvPr/>
        </p:nvSpPr>
        <p:spPr>
          <a:xfrm>
            <a:off x="6502285" y="268004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09" name="Шестиугольник 508"/>
          <p:cNvSpPr/>
          <p:nvPr/>
        </p:nvSpPr>
        <p:spPr>
          <a:xfrm rot="16200000">
            <a:off x="5983115" y="233889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10" name="Овал 509"/>
          <p:cNvSpPr/>
          <p:nvPr/>
        </p:nvSpPr>
        <p:spPr>
          <a:xfrm>
            <a:off x="6326482" y="258989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11" name="Овал 510"/>
          <p:cNvSpPr/>
          <p:nvPr/>
        </p:nvSpPr>
        <p:spPr>
          <a:xfrm>
            <a:off x="6326482" y="236157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12" name="Овал 511"/>
          <p:cNvSpPr/>
          <p:nvPr/>
        </p:nvSpPr>
        <p:spPr>
          <a:xfrm>
            <a:off x="6150677" y="227418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13" name="Овал 512"/>
          <p:cNvSpPr/>
          <p:nvPr/>
        </p:nvSpPr>
        <p:spPr>
          <a:xfrm>
            <a:off x="6150677" y="268205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94" name="Шестиугольник 493"/>
          <p:cNvSpPr/>
          <p:nvPr/>
        </p:nvSpPr>
        <p:spPr>
          <a:xfrm rot="16200000">
            <a:off x="5631509" y="233688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95" name="Овал 494"/>
          <p:cNvSpPr/>
          <p:nvPr/>
        </p:nvSpPr>
        <p:spPr>
          <a:xfrm>
            <a:off x="5974875" y="258789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96" name="Овал 495"/>
          <p:cNvSpPr/>
          <p:nvPr/>
        </p:nvSpPr>
        <p:spPr>
          <a:xfrm>
            <a:off x="5974875" y="235956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97" name="Овал 496"/>
          <p:cNvSpPr/>
          <p:nvPr/>
        </p:nvSpPr>
        <p:spPr>
          <a:xfrm>
            <a:off x="5799071" y="227218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98" name="Овал 497"/>
          <p:cNvSpPr/>
          <p:nvPr/>
        </p:nvSpPr>
        <p:spPr>
          <a:xfrm>
            <a:off x="5799071" y="268004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99" name="Шестиугольник 498"/>
          <p:cNvSpPr/>
          <p:nvPr/>
        </p:nvSpPr>
        <p:spPr>
          <a:xfrm rot="16200000">
            <a:off x="5279901" y="233889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00" name="Овал 499"/>
          <p:cNvSpPr/>
          <p:nvPr/>
        </p:nvSpPr>
        <p:spPr>
          <a:xfrm>
            <a:off x="5623267" y="258989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01" name="Овал 500"/>
          <p:cNvSpPr/>
          <p:nvPr/>
        </p:nvSpPr>
        <p:spPr>
          <a:xfrm>
            <a:off x="5623267" y="236157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02" name="Овал 501"/>
          <p:cNvSpPr/>
          <p:nvPr/>
        </p:nvSpPr>
        <p:spPr>
          <a:xfrm>
            <a:off x="5447463" y="227418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03" name="Овал 502"/>
          <p:cNvSpPr/>
          <p:nvPr/>
        </p:nvSpPr>
        <p:spPr>
          <a:xfrm>
            <a:off x="5447463" y="268205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84" name="Шестиугольник 483"/>
          <p:cNvSpPr/>
          <p:nvPr/>
        </p:nvSpPr>
        <p:spPr>
          <a:xfrm rot="16200000">
            <a:off x="4928294" y="233688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85" name="Овал 484"/>
          <p:cNvSpPr/>
          <p:nvPr/>
        </p:nvSpPr>
        <p:spPr>
          <a:xfrm>
            <a:off x="5271661" y="258789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86" name="Овал 485"/>
          <p:cNvSpPr/>
          <p:nvPr/>
        </p:nvSpPr>
        <p:spPr>
          <a:xfrm>
            <a:off x="5271661" y="235956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87" name="Овал 486"/>
          <p:cNvSpPr/>
          <p:nvPr/>
        </p:nvSpPr>
        <p:spPr>
          <a:xfrm>
            <a:off x="5095856" y="227218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88" name="Овал 487"/>
          <p:cNvSpPr/>
          <p:nvPr/>
        </p:nvSpPr>
        <p:spPr>
          <a:xfrm>
            <a:off x="5095856" y="268004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89" name="Шестиугольник 488"/>
          <p:cNvSpPr/>
          <p:nvPr/>
        </p:nvSpPr>
        <p:spPr>
          <a:xfrm rot="16200000">
            <a:off x="4576687" y="233889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90" name="Овал 489"/>
          <p:cNvSpPr/>
          <p:nvPr/>
        </p:nvSpPr>
        <p:spPr>
          <a:xfrm>
            <a:off x="4920053" y="258989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91" name="Овал 490"/>
          <p:cNvSpPr/>
          <p:nvPr/>
        </p:nvSpPr>
        <p:spPr>
          <a:xfrm>
            <a:off x="4920053" y="236157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92" name="Овал 491"/>
          <p:cNvSpPr/>
          <p:nvPr/>
        </p:nvSpPr>
        <p:spPr>
          <a:xfrm>
            <a:off x="4744249" y="227418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93" name="Овал 492"/>
          <p:cNvSpPr/>
          <p:nvPr/>
        </p:nvSpPr>
        <p:spPr>
          <a:xfrm>
            <a:off x="4744249" y="268205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74" name="Шестиугольник 473"/>
          <p:cNvSpPr/>
          <p:nvPr/>
        </p:nvSpPr>
        <p:spPr>
          <a:xfrm rot="16200000">
            <a:off x="4225080" y="233688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75" name="Овал 474"/>
          <p:cNvSpPr/>
          <p:nvPr/>
        </p:nvSpPr>
        <p:spPr>
          <a:xfrm>
            <a:off x="4568447" y="258789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76" name="Овал 475"/>
          <p:cNvSpPr/>
          <p:nvPr/>
        </p:nvSpPr>
        <p:spPr>
          <a:xfrm>
            <a:off x="4568447" y="235956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77" name="Овал 476"/>
          <p:cNvSpPr/>
          <p:nvPr/>
        </p:nvSpPr>
        <p:spPr>
          <a:xfrm>
            <a:off x="4392642" y="227218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78" name="Овал 477"/>
          <p:cNvSpPr/>
          <p:nvPr/>
        </p:nvSpPr>
        <p:spPr>
          <a:xfrm>
            <a:off x="4392642" y="268004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79" name="Шестиугольник 478"/>
          <p:cNvSpPr/>
          <p:nvPr/>
        </p:nvSpPr>
        <p:spPr>
          <a:xfrm rot="16200000">
            <a:off x="3873473" y="233889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80" name="Овал 479"/>
          <p:cNvSpPr/>
          <p:nvPr/>
        </p:nvSpPr>
        <p:spPr>
          <a:xfrm>
            <a:off x="4216839" y="258989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81" name="Овал 480"/>
          <p:cNvSpPr/>
          <p:nvPr/>
        </p:nvSpPr>
        <p:spPr>
          <a:xfrm>
            <a:off x="4216839" y="236157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82" name="Овал 481"/>
          <p:cNvSpPr/>
          <p:nvPr/>
        </p:nvSpPr>
        <p:spPr>
          <a:xfrm>
            <a:off x="4041035" y="227418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83" name="Овал 482"/>
          <p:cNvSpPr/>
          <p:nvPr/>
        </p:nvSpPr>
        <p:spPr>
          <a:xfrm>
            <a:off x="4041035" y="268205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64" name="Шестиугольник 463"/>
          <p:cNvSpPr/>
          <p:nvPr/>
        </p:nvSpPr>
        <p:spPr>
          <a:xfrm rot="16200000">
            <a:off x="3521866" y="233688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65" name="Овал 464"/>
          <p:cNvSpPr/>
          <p:nvPr/>
        </p:nvSpPr>
        <p:spPr>
          <a:xfrm>
            <a:off x="3865232" y="258789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66" name="Овал 465"/>
          <p:cNvSpPr/>
          <p:nvPr/>
        </p:nvSpPr>
        <p:spPr>
          <a:xfrm>
            <a:off x="3865232" y="235956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67" name="Овал 466"/>
          <p:cNvSpPr/>
          <p:nvPr/>
        </p:nvSpPr>
        <p:spPr>
          <a:xfrm>
            <a:off x="3689428" y="227218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68" name="Овал 467"/>
          <p:cNvSpPr/>
          <p:nvPr/>
        </p:nvSpPr>
        <p:spPr>
          <a:xfrm>
            <a:off x="3689428" y="268004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69" name="Шестиугольник 468"/>
          <p:cNvSpPr/>
          <p:nvPr/>
        </p:nvSpPr>
        <p:spPr>
          <a:xfrm rot="16200000">
            <a:off x="3170258" y="233889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70" name="Овал 469"/>
          <p:cNvSpPr/>
          <p:nvPr/>
        </p:nvSpPr>
        <p:spPr>
          <a:xfrm>
            <a:off x="3513625" y="258989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71" name="Овал 470"/>
          <p:cNvSpPr/>
          <p:nvPr/>
        </p:nvSpPr>
        <p:spPr>
          <a:xfrm>
            <a:off x="3513625" y="236157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72" name="Овал 471"/>
          <p:cNvSpPr/>
          <p:nvPr/>
        </p:nvSpPr>
        <p:spPr>
          <a:xfrm>
            <a:off x="3337820" y="227418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73" name="Овал 472"/>
          <p:cNvSpPr/>
          <p:nvPr/>
        </p:nvSpPr>
        <p:spPr>
          <a:xfrm>
            <a:off x="3337820" y="268205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54" name="Шестиугольник 453"/>
          <p:cNvSpPr/>
          <p:nvPr/>
        </p:nvSpPr>
        <p:spPr>
          <a:xfrm rot="16200000">
            <a:off x="2818652" y="233688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55" name="Овал 454"/>
          <p:cNvSpPr/>
          <p:nvPr/>
        </p:nvSpPr>
        <p:spPr>
          <a:xfrm>
            <a:off x="3162018" y="258789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56" name="Овал 455"/>
          <p:cNvSpPr/>
          <p:nvPr/>
        </p:nvSpPr>
        <p:spPr>
          <a:xfrm>
            <a:off x="3162018" y="235956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57" name="Овал 456"/>
          <p:cNvSpPr/>
          <p:nvPr/>
        </p:nvSpPr>
        <p:spPr>
          <a:xfrm>
            <a:off x="2986214" y="227218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58" name="Овал 457"/>
          <p:cNvSpPr/>
          <p:nvPr/>
        </p:nvSpPr>
        <p:spPr>
          <a:xfrm>
            <a:off x="2986214" y="268004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59" name="Шестиугольник 458"/>
          <p:cNvSpPr/>
          <p:nvPr/>
        </p:nvSpPr>
        <p:spPr>
          <a:xfrm rot="16200000">
            <a:off x="2467044" y="233889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60" name="Овал 459"/>
          <p:cNvSpPr/>
          <p:nvPr/>
        </p:nvSpPr>
        <p:spPr>
          <a:xfrm>
            <a:off x="2810411" y="258989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61" name="Овал 460"/>
          <p:cNvSpPr/>
          <p:nvPr/>
        </p:nvSpPr>
        <p:spPr>
          <a:xfrm>
            <a:off x="2810411" y="236157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62" name="Овал 461"/>
          <p:cNvSpPr/>
          <p:nvPr/>
        </p:nvSpPr>
        <p:spPr>
          <a:xfrm>
            <a:off x="2634606" y="227418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63" name="Овал 462"/>
          <p:cNvSpPr/>
          <p:nvPr/>
        </p:nvSpPr>
        <p:spPr>
          <a:xfrm>
            <a:off x="2634606" y="268205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44" name="Шестиугольник 443"/>
          <p:cNvSpPr/>
          <p:nvPr/>
        </p:nvSpPr>
        <p:spPr>
          <a:xfrm rot="16200000">
            <a:off x="2115438" y="233688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45" name="Овал 444"/>
          <p:cNvSpPr/>
          <p:nvPr/>
        </p:nvSpPr>
        <p:spPr>
          <a:xfrm>
            <a:off x="2458804" y="258789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46" name="Овал 445"/>
          <p:cNvSpPr/>
          <p:nvPr/>
        </p:nvSpPr>
        <p:spPr>
          <a:xfrm>
            <a:off x="2458804" y="235956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47" name="Овал 446"/>
          <p:cNvSpPr/>
          <p:nvPr/>
        </p:nvSpPr>
        <p:spPr>
          <a:xfrm>
            <a:off x="2283000" y="227218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48" name="Овал 447"/>
          <p:cNvSpPr/>
          <p:nvPr/>
        </p:nvSpPr>
        <p:spPr>
          <a:xfrm>
            <a:off x="2283000" y="268004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49" name="Шестиугольник 448"/>
          <p:cNvSpPr/>
          <p:nvPr/>
        </p:nvSpPr>
        <p:spPr>
          <a:xfrm rot="16200000">
            <a:off x="1763830" y="233889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50" name="Овал 449"/>
          <p:cNvSpPr/>
          <p:nvPr/>
        </p:nvSpPr>
        <p:spPr>
          <a:xfrm>
            <a:off x="2107196" y="258989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51" name="Овал 450"/>
          <p:cNvSpPr/>
          <p:nvPr/>
        </p:nvSpPr>
        <p:spPr>
          <a:xfrm>
            <a:off x="2107196" y="236157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52" name="Овал 451"/>
          <p:cNvSpPr/>
          <p:nvPr/>
        </p:nvSpPr>
        <p:spPr>
          <a:xfrm>
            <a:off x="1931392" y="227418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53" name="Овал 452"/>
          <p:cNvSpPr/>
          <p:nvPr/>
        </p:nvSpPr>
        <p:spPr>
          <a:xfrm>
            <a:off x="1931392" y="268205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42" name="Овал 441"/>
          <p:cNvSpPr/>
          <p:nvPr/>
        </p:nvSpPr>
        <p:spPr>
          <a:xfrm>
            <a:off x="1756813" y="258989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43" name="Овал 442"/>
          <p:cNvSpPr/>
          <p:nvPr/>
        </p:nvSpPr>
        <p:spPr>
          <a:xfrm>
            <a:off x="1756813" y="236157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30" name="Овал 429"/>
          <p:cNvSpPr/>
          <p:nvPr/>
        </p:nvSpPr>
        <p:spPr>
          <a:xfrm>
            <a:off x="7205941" y="290322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31" name="Овал 430"/>
          <p:cNvSpPr/>
          <p:nvPr/>
        </p:nvSpPr>
        <p:spPr>
          <a:xfrm>
            <a:off x="7030136" y="258751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32" name="Овал 431"/>
          <p:cNvSpPr/>
          <p:nvPr/>
        </p:nvSpPr>
        <p:spPr>
          <a:xfrm>
            <a:off x="7030136" y="299537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33" name="Овал 432"/>
          <p:cNvSpPr/>
          <p:nvPr/>
        </p:nvSpPr>
        <p:spPr>
          <a:xfrm>
            <a:off x="1933058" y="290322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68" name="Прямоугольник 767"/>
          <p:cNvSpPr/>
          <p:nvPr/>
        </p:nvSpPr>
        <p:spPr>
          <a:xfrm>
            <a:off x="1397718" y="1432544"/>
            <a:ext cx="6418382" cy="4533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71" name="Шестиугольник 770"/>
          <p:cNvSpPr/>
          <p:nvPr/>
        </p:nvSpPr>
        <p:spPr>
          <a:xfrm rot="5400000">
            <a:off x="1765052" y="3852165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73" name="Овал 772"/>
          <p:cNvSpPr/>
          <p:nvPr/>
        </p:nvSpPr>
        <p:spPr>
          <a:xfrm rot="10800000">
            <a:off x="1756813" y="411395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74" name="Овал 773"/>
          <p:cNvSpPr/>
          <p:nvPr/>
        </p:nvSpPr>
        <p:spPr>
          <a:xfrm rot="10800000">
            <a:off x="1932617" y="420133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76" name="Шестиугольник 775"/>
          <p:cNvSpPr/>
          <p:nvPr/>
        </p:nvSpPr>
        <p:spPr>
          <a:xfrm rot="5400000">
            <a:off x="2116660" y="3850160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78" name="Овал 777"/>
          <p:cNvSpPr/>
          <p:nvPr/>
        </p:nvSpPr>
        <p:spPr>
          <a:xfrm rot="10800000">
            <a:off x="2108421" y="411194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79" name="Овал 778"/>
          <p:cNvSpPr/>
          <p:nvPr/>
        </p:nvSpPr>
        <p:spPr>
          <a:xfrm rot="10800000">
            <a:off x="2284225" y="419933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81" name="Шестиугольник 780"/>
          <p:cNvSpPr/>
          <p:nvPr/>
        </p:nvSpPr>
        <p:spPr>
          <a:xfrm rot="5400000">
            <a:off x="2468266" y="3852165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83" name="Овал 782"/>
          <p:cNvSpPr/>
          <p:nvPr/>
        </p:nvSpPr>
        <p:spPr>
          <a:xfrm rot="10800000">
            <a:off x="2460027" y="411395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84" name="Овал 783"/>
          <p:cNvSpPr/>
          <p:nvPr/>
        </p:nvSpPr>
        <p:spPr>
          <a:xfrm rot="10800000">
            <a:off x="2635832" y="420133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86" name="Шестиугольник 785"/>
          <p:cNvSpPr/>
          <p:nvPr/>
        </p:nvSpPr>
        <p:spPr>
          <a:xfrm rot="5400000">
            <a:off x="2819874" y="3850160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88" name="Овал 787"/>
          <p:cNvSpPr/>
          <p:nvPr/>
        </p:nvSpPr>
        <p:spPr>
          <a:xfrm rot="10800000">
            <a:off x="2811635" y="411194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89" name="Овал 788"/>
          <p:cNvSpPr/>
          <p:nvPr/>
        </p:nvSpPr>
        <p:spPr>
          <a:xfrm rot="10800000">
            <a:off x="2987439" y="419933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91" name="Шестиугольник 790"/>
          <p:cNvSpPr/>
          <p:nvPr/>
        </p:nvSpPr>
        <p:spPr>
          <a:xfrm rot="5400000">
            <a:off x="3171480" y="3852165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93" name="Овал 792"/>
          <p:cNvSpPr/>
          <p:nvPr/>
        </p:nvSpPr>
        <p:spPr>
          <a:xfrm rot="10800000">
            <a:off x="3163241" y="411395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94" name="Овал 793"/>
          <p:cNvSpPr/>
          <p:nvPr/>
        </p:nvSpPr>
        <p:spPr>
          <a:xfrm rot="10800000">
            <a:off x="3339046" y="420133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96" name="Шестиугольник 795"/>
          <p:cNvSpPr/>
          <p:nvPr/>
        </p:nvSpPr>
        <p:spPr>
          <a:xfrm rot="5400000">
            <a:off x="3523088" y="3850160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98" name="Овал 797"/>
          <p:cNvSpPr/>
          <p:nvPr/>
        </p:nvSpPr>
        <p:spPr>
          <a:xfrm rot="10800000">
            <a:off x="3514849" y="411194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99" name="Овал 798"/>
          <p:cNvSpPr/>
          <p:nvPr/>
        </p:nvSpPr>
        <p:spPr>
          <a:xfrm rot="10800000">
            <a:off x="3690653" y="419933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01" name="Шестиугольник 800"/>
          <p:cNvSpPr/>
          <p:nvPr/>
        </p:nvSpPr>
        <p:spPr>
          <a:xfrm rot="5400000">
            <a:off x="3874695" y="3852165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03" name="Овал 802"/>
          <p:cNvSpPr/>
          <p:nvPr/>
        </p:nvSpPr>
        <p:spPr>
          <a:xfrm rot="10800000">
            <a:off x="3866456" y="411395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04" name="Овал 803"/>
          <p:cNvSpPr/>
          <p:nvPr/>
        </p:nvSpPr>
        <p:spPr>
          <a:xfrm rot="10800000">
            <a:off x="4042260" y="420133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06" name="Шестиугольник 805"/>
          <p:cNvSpPr/>
          <p:nvPr/>
        </p:nvSpPr>
        <p:spPr>
          <a:xfrm rot="5400000">
            <a:off x="4226302" y="3850160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08" name="Овал 807"/>
          <p:cNvSpPr/>
          <p:nvPr/>
        </p:nvSpPr>
        <p:spPr>
          <a:xfrm rot="10800000">
            <a:off x="4218063" y="411194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09" name="Овал 808"/>
          <p:cNvSpPr/>
          <p:nvPr/>
        </p:nvSpPr>
        <p:spPr>
          <a:xfrm rot="10800000">
            <a:off x="4393868" y="419933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11" name="Шестиугольник 810"/>
          <p:cNvSpPr/>
          <p:nvPr/>
        </p:nvSpPr>
        <p:spPr>
          <a:xfrm rot="5400000">
            <a:off x="4577909" y="3852165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13" name="Овал 812"/>
          <p:cNvSpPr/>
          <p:nvPr/>
        </p:nvSpPr>
        <p:spPr>
          <a:xfrm rot="10800000">
            <a:off x="4569670" y="411395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14" name="Овал 813"/>
          <p:cNvSpPr/>
          <p:nvPr/>
        </p:nvSpPr>
        <p:spPr>
          <a:xfrm rot="10800000">
            <a:off x="4745474" y="420133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16" name="Шестиугольник 815"/>
          <p:cNvSpPr/>
          <p:nvPr/>
        </p:nvSpPr>
        <p:spPr>
          <a:xfrm rot="5400000">
            <a:off x="4929516" y="3850160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18" name="Овал 817"/>
          <p:cNvSpPr/>
          <p:nvPr/>
        </p:nvSpPr>
        <p:spPr>
          <a:xfrm rot="10800000">
            <a:off x="4921277" y="411194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19" name="Овал 818"/>
          <p:cNvSpPr/>
          <p:nvPr/>
        </p:nvSpPr>
        <p:spPr>
          <a:xfrm rot="10800000">
            <a:off x="5097082" y="419933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21" name="Шестиугольник 820"/>
          <p:cNvSpPr/>
          <p:nvPr/>
        </p:nvSpPr>
        <p:spPr>
          <a:xfrm rot="5400000">
            <a:off x="5281123" y="3852165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23" name="Овал 822"/>
          <p:cNvSpPr/>
          <p:nvPr/>
        </p:nvSpPr>
        <p:spPr>
          <a:xfrm rot="10800000">
            <a:off x="5272884" y="411395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24" name="Овал 823"/>
          <p:cNvSpPr/>
          <p:nvPr/>
        </p:nvSpPr>
        <p:spPr>
          <a:xfrm rot="10800000">
            <a:off x="5448688" y="420133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26" name="Шестиугольник 825"/>
          <p:cNvSpPr/>
          <p:nvPr/>
        </p:nvSpPr>
        <p:spPr>
          <a:xfrm rot="5400000">
            <a:off x="5632731" y="3850160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28" name="Овал 827"/>
          <p:cNvSpPr/>
          <p:nvPr/>
        </p:nvSpPr>
        <p:spPr>
          <a:xfrm rot="10800000">
            <a:off x="5624492" y="411194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29" name="Овал 828"/>
          <p:cNvSpPr/>
          <p:nvPr/>
        </p:nvSpPr>
        <p:spPr>
          <a:xfrm rot="10800000">
            <a:off x="5800296" y="419933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31" name="Шестиугольник 830"/>
          <p:cNvSpPr/>
          <p:nvPr/>
        </p:nvSpPr>
        <p:spPr>
          <a:xfrm rot="5400000">
            <a:off x="5984337" y="3852165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33" name="Овал 832"/>
          <p:cNvSpPr/>
          <p:nvPr/>
        </p:nvSpPr>
        <p:spPr>
          <a:xfrm rot="10800000">
            <a:off x="5976098" y="411395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34" name="Овал 833"/>
          <p:cNvSpPr/>
          <p:nvPr/>
        </p:nvSpPr>
        <p:spPr>
          <a:xfrm rot="10800000">
            <a:off x="6151903" y="420133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36" name="Шестиугольник 835"/>
          <p:cNvSpPr/>
          <p:nvPr/>
        </p:nvSpPr>
        <p:spPr>
          <a:xfrm rot="5400000">
            <a:off x="6335945" y="3850160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38" name="Овал 837"/>
          <p:cNvSpPr/>
          <p:nvPr/>
        </p:nvSpPr>
        <p:spPr>
          <a:xfrm rot="10800000">
            <a:off x="6327706" y="411194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39" name="Овал 838"/>
          <p:cNvSpPr/>
          <p:nvPr/>
        </p:nvSpPr>
        <p:spPr>
          <a:xfrm rot="10800000">
            <a:off x="6503510" y="419933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41" name="Шестиугольник 840"/>
          <p:cNvSpPr/>
          <p:nvPr/>
        </p:nvSpPr>
        <p:spPr>
          <a:xfrm rot="5400000">
            <a:off x="6687551" y="3852165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43" name="Овал 842"/>
          <p:cNvSpPr/>
          <p:nvPr/>
        </p:nvSpPr>
        <p:spPr>
          <a:xfrm rot="10800000">
            <a:off x="6679312" y="411395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44" name="Овал 843"/>
          <p:cNvSpPr/>
          <p:nvPr/>
        </p:nvSpPr>
        <p:spPr>
          <a:xfrm rot="10800000">
            <a:off x="6855117" y="420133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46" name="Шестиугольник 845"/>
          <p:cNvSpPr/>
          <p:nvPr/>
        </p:nvSpPr>
        <p:spPr>
          <a:xfrm rot="5400000">
            <a:off x="7039159" y="3850160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48" name="Овал 847"/>
          <p:cNvSpPr/>
          <p:nvPr/>
        </p:nvSpPr>
        <p:spPr>
          <a:xfrm rot="10800000">
            <a:off x="7030920" y="411194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49" name="Овал 848"/>
          <p:cNvSpPr/>
          <p:nvPr/>
        </p:nvSpPr>
        <p:spPr>
          <a:xfrm rot="10800000">
            <a:off x="7206724" y="419933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grpSp>
        <p:nvGrpSpPr>
          <p:cNvPr id="1168" name="Группа 1167"/>
          <p:cNvGrpSpPr/>
          <p:nvPr/>
        </p:nvGrpSpPr>
        <p:grpSpPr>
          <a:xfrm>
            <a:off x="1931392" y="3301619"/>
            <a:ext cx="5348067" cy="564589"/>
            <a:chOff x="1931392" y="3301619"/>
            <a:chExt cx="5348067" cy="564589"/>
          </a:xfrm>
          <a:solidFill>
            <a:schemeClr val="tx1"/>
          </a:solidFill>
        </p:grpSpPr>
        <p:sp>
          <p:nvSpPr>
            <p:cNvPr id="692" name="Овал 691"/>
            <p:cNvSpPr/>
            <p:nvPr/>
          </p:nvSpPr>
          <p:spPr>
            <a:xfrm>
              <a:off x="7205499" y="3301619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97" name="Овал 696"/>
            <p:cNvSpPr/>
            <p:nvPr/>
          </p:nvSpPr>
          <p:spPr>
            <a:xfrm>
              <a:off x="6853891" y="3303625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82" name="Овал 681"/>
            <p:cNvSpPr/>
            <p:nvPr/>
          </p:nvSpPr>
          <p:spPr>
            <a:xfrm>
              <a:off x="6502285" y="3301619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87" name="Овал 686"/>
            <p:cNvSpPr/>
            <p:nvPr/>
          </p:nvSpPr>
          <p:spPr>
            <a:xfrm>
              <a:off x="6150677" y="3303625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72" name="Овал 671"/>
            <p:cNvSpPr/>
            <p:nvPr/>
          </p:nvSpPr>
          <p:spPr>
            <a:xfrm>
              <a:off x="5799071" y="3301619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77" name="Овал 676"/>
            <p:cNvSpPr/>
            <p:nvPr/>
          </p:nvSpPr>
          <p:spPr>
            <a:xfrm>
              <a:off x="5447463" y="3303625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62" name="Овал 661"/>
            <p:cNvSpPr/>
            <p:nvPr/>
          </p:nvSpPr>
          <p:spPr>
            <a:xfrm>
              <a:off x="5095856" y="3301619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67" name="Овал 666"/>
            <p:cNvSpPr/>
            <p:nvPr/>
          </p:nvSpPr>
          <p:spPr>
            <a:xfrm>
              <a:off x="4744249" y="3303625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52" name="Овал 651"/>
            <p:cNvSpPr/>
            <p:nvPr/>
          </p:nvSpPr>
          <p:spPr>
            <a:xfrm>
              <a:off x="4392642" y="3301619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57" name="Овал 656"/>
            <p:cNvSpPr/>
            <p:nvPr/>
          </p:nvSpPr>
          <p:spPr>
            <a:xfrm>
              <a:off x="4041035" y="3303625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42" name="Овал 641"/>
            <p:cNvSpPr/>
            <p:nvPr/>
          </p:nvSpPr>
          <p:spPr>
            <a:xfrm>
              <a:off x="3689428" y="3301619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47" name="Овал 646"/>
            <p:cNvSpPr/>
            <p:nvPr/>
          </p:nvSpPr>
          <p:spPr>
            <a:xfrm>
              <a:off x="3337820" y="3303625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32" name="Овал 631"/>
            <p:cNvSpPr/>
            <p:nvPr/>
          </p:nvSpPr>
          <p:spPr>
            <a:xfrm>
              <a:off x="2986214" y="3301619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37" name="Овал 636"/>
            <p:cNvSpPr/>
            <p:nvPr/>
          </p:nvSpPr>
          <p:spPr>
            <a:xfrm>
              <a:off x="2634606" y="3303625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22" name="Овал 621"/>
            <p:cNvSpPr/>
            <p:nvPr/>
          </p:nvSpPr>
          <p:spPr>
            <a:xfrm>
              <a:off x="2283000" y="3301619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27" name="Овал 626"/>
            <p:cNvSpPr/>
            <p:nvPr/>
          </p:nvSpPr>
          <p:spPr>
            <a:xfrm>
              <a:off x="1931392" y="3303625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75" name="Овал 774"/>
            <p:cNvSpPr/>
            <p:nvPr/>
          </p:nvSpPr>
          <p:spPr>
            <a:xfrm rot="10800000">
              <a:off x="1932617" y="3793473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80" name="Овал 779"/>
            <p:cNvSpPr/>
            <p:nvPr/>
          </p:nvSpPr>
          <p:spPr>
            <a:xfrm rot="10800000">
              <a:off x="2284225" y="3791468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85" name="Овал 784"/>
            <p:cNvSpPr/>
            <p:nvPr/>
          </p:nvSpPr>
          <p:spPr>
            <a:xfrm rot="10800000">
              <a:off x="2635832" y="3793473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90" name="Овал 789"/>
            <p:cNvSpPr/>
            <p:nvPr/>
          </p:nvSpPr>
          <p:spPr>
            <a:xfrm rot="10800000">
              <a:off x="2987439" y="3791468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95" name="Овал 794"/>
            <p:cNvSpPr/>
            <p:nvPr/>
          </p:nvSpPr>
          <p:spPr>
            <a:xfrm rot="10800000">
              <a:off x="3339046" y="3793473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00" name="Овал 799"/>
            <p:cNvSpPr/>
            <p:nvPr/>
          </p:nvSpPr>
          <p:spPr>
            <a:xfrm rot="10800000">
              <a:off x="3690653" y="3791468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05" name="Овал 804"/>
            <p:cNvSpPr/>
            <p:nvPr/>
          </p:nvSpPr>
          <p:spPr>
            <a:xfrm rot="10800000">
              <a:off x="4042260" y="3793473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10" name="Овал 809"/>
            <p:cNvSpPr/>
            <p:nvPr/>
          </p:nvSpPr>
          <p:spPr>
            <a:xfrm rot="10800000">
              <a:off x="4393868" y="3791468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15" name="Овал 814"/>
            <p:cNvSpPr/>
            <p:nvPr/>
          </p:nvSpPr>
          <p:spPr>
            <a:xfrm rot="10800000">
              <a:off x="4745474" y="3793473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20" name="Овал 819"/>
            <p:cNvSpPr/>
            <p:nvPr/>
          </p:nvSpPr>
          <p:spPr>
            <a:xfrm rot="10800000">
              <a:off x="5097082" y="3791468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25" name="Овал 824"/>
            <p:cNvSpPr/>
            <p:nvPr/>
          </p:nvSpPr>
          <p:spPr>
            <a:xfrm rot="10800000">
              <a:off x="5448688" y="3793473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30" name="Овал 829"/>
            <p:cNvSpPr/>
            <p:nvPr/>
          </p:nvSpPr>
          <p:spPr>
            <a:xfrm rot="10800000">
              <a:off x="5800296" y="3791468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35" name="Овал 834"/>
            <p:cNvSpPr/>
            <p:nvPr/>
          </p:nvSpPr>
          <p:spPr>
            <a:xfrm rot="10800000">
              <a:off x="6151903" y="3793473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40" name="Овал 839"/>
            <p:cNvSpPr/>
            <p:nvPr/>
          </p:nvSpPr>
          <p:spPr>
            <a:xfrm rot="10800000">
              <a:off x="6503510" y="3791468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45" name="Овал 844"/>
            <p:cNvSpPr/>
            <p:nvPr/>
          </p:nvSpPr>
          <p:spPr>
            <a:xfrm rot="10800000">
              <a:off x="6855117" y="3793473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50" name="Овал 849"/>
            <p:cNvSpPr/>
            <p:nvPr/>
          </p:nvSpPr>
          <p:spPr>
            <a:xfrm rot="10800000">
              <a:off x="7206724" y="3791468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689" name="Овал 688"/>
          <p:cNvSpPr/>
          <p:nvPr/>
        </p:nvSpPr>
        <p:spPr>
          <a:xfrm>
            <a:off x="7381303" y="3209464"/>
            <a:ext cx="72735" cy="7273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94" name="Овал 693"/>
          <p:cNvSpPr/>
          <p:nvPr/>
        </p:nvSpPr>
        <p:spPr>
          <a:xfrm>
            <a:off x="7029696" y="3211470"/>
            <a:ext cx="72735" cy="7273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79" name="Овал 678"/>
          <p:cNvSpPr/>
          <p:nvPr/>
        </p:nvSpPr>
        <p:spPr>
          <a:xfrm>
            <a:off x="6678089" y="3209464"/>
            <a:ext cx="72735" cy="7273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84" name="Овал 683"/>
          <p:cNvSpPr/>
          <p:nvPr/>
        </p:nvSpPr>
        <p:spPr>
          <a:xfrm>
            <a:off x="6326482" y="3211470"/>
            <a:ext cx="72735" cy="7273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69" name="Овал 668"/>
          <p:cNvSpPr/>
          <p:nvPr/>
        </p:nvSpPr>
        <p:spPr>
          <a:xfrm>
            <a:off x="5974875" y="3209464"/>
            <a:ext cx="72735" cy="7273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74" name="Овал 673"/>
          <p:cNvSpPr/>
          <p:nvPr/>
        </p:nvSpPr>
        <p:spPr>
          <a:xfrm>
            <a:off x="5623267" y="3211470"/>
            <a:ext cx="72735" cy="7273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59" name="Овал 658"/>
          <p:cNvSpPr/>
          <p:nvPr/>
        </p:nvSpPr>
        <p:spPr>
          <a:xfrm>
            <a:off x="5271661" y="3209464"/>
            <a:ext cx="72735" cy="7273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64" name="Овал 663"/>
          <p:cNvSpPr/>
          <p:nvPr/>
        </p:nvSpPr>
        <p:spPr>
          <a:xfrm>
            <a:off x="4920053" y="3211470"/>
            <a:ext cx="72735" cy="7273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49" name="Овал 648"/>
          <p:cNvSpPr/>
          <p:nvPr/>
        </p:nvSpPr>
        <p:spPr>
          <a:xfrm>
            <a:off x="4568447" y="3209464"/>
            <a:ext cx="72735" cy="7273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54" name="Овал 653"/>
          <p:cNvSpPr/>
          <p:nvPr/>
        </p:nvSpPr>
        <p:spPr>
          <a:xfrm>
            <a:off x="4216839" y="3211470"/>
            <a:ext cx="72735" cy="7273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39" name="Овал 638"/>
          <p:cNvSpPr/>
          <p:nvPr/>
        </p:nvSpPr>
        <p:spPr>
          <a:xfrm>
            <a:off x="3865232" y="3209464"/>
            <a:ext cx="72735" cy="7273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44" name="Овал 643"/>
          <p:cNvSpPr/>
          <p:nvPr/>
        </p:nvSpPr>
        <p:spPr>
          <a:xfrm>
            <a:off x="3513625" y="3211470"/>
            <a:ext cx="72735" cy="7273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29" name="Овал 628"/>
          <p:cNvSpPr/>
          <p:nvPr/>
        </p:nvSpPr>
        <p:spPr>
          <a:xfrm>
            <a:off x="3162018" y="3209464"/>
            <a:ext cx="72735" cy="7273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34" name="Овал 633"/>
          <p:cNvSpPr/>
          <p:nvPr/>
        </p:nvSpPr>
        <p:spPr>
          <a:xfrm>
            <a:off x="2810411" y="3211470"/>
            <a:ext cx="72735" cy="7273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19" name="Овал 618"/>
          <p:cNvSpPr/>
          <p:nvPr/>
        </p:nvSpPr>
        <p:spPr>
          <a:xfrm>
            <a:off x="2458804" y="3209464"/>
            <a:ext cx="72735" cy="7273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24" name="Овал 623"/>
          <p:cNvSpPr/>
          <p:nvPr/>
        </p:nvSpPr>
        <p:spPr>
          <a:xfrm>
            <a:off x="2107196" y="3211470"/>
            <a:ext cx="72735" cy="7273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16" name="Овал 615"/>
          <p:cNvSpPr/>
          <p:nvPr/>
        </p:nvSpPr>
        <p:spPr>
          <a:xfrm>
            <a:off x="1756813" y="3211470"/>
            <a:ext cx="72735" cy="7273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72" name="Овал 771"/>
          <p:cNvSpPr/>
          <p:nvPr/>
        </p:nvSpPr>
        <p:spPr>
          <a:xfrm rot="10800000">
            <a:off x="1756813" y="3885628"/>
            <a:ext cx="72735" cy="7273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77" name="Овал 776"/>
          <p:cNvSpPr/>
          <p:nvPr/>
        </p:nvSpPr>
        <p:spPr>
          <a:xfrm rot="10800000">
            <a:off x="2108421" y="3883623"/>
            <a:ext cx="72735" cy="7273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82" name="Овал 781"/>
          <p:cNvSpPr/>
          <p:nvPr/>
        </p:nvSpPr>
        <p:spPr>
          <a:xfrm rot="10800000">
            <a:off x="2460027" y="3885628"/>
            <a:ext cx="72735" cy="7273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87" name="Овал 786"/>
          <p:cNvSpPr/>
          <p:nvPr/>
        </p:nvSpPr>
        <p:spPr>
          <a:xfrm rot="10800000">
            <a:off x="2811635" y="3883623"/>
            <a:ext cx="72735" cy="7273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92" name="Овал 791"/>
          <p:cNvSpPr/>
          <p:nvPr/>
        </p:nvSpPr>
        <p:spPr>
          <a:xfrm rot="10800000">
            <a:off x="3163241" y="3885628"/>
            <a:ext cx="72735" cy="7273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97" name="Овал 796"/>
          <p:cNvSpPr/>
          <p:nvPr/>
        </p:nvSpPr>
        <p:spPr>
          <a:xfrm rot="10800000">
            <a:off x="3514849" y="3883623"/>
            <a:ext cx="72735" cy="7273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02" name="Овал 801"/>
          <p:cNvSpPr/>
          <p:nvPr/>
        </p:nvSpPr>
        <p:spPr>
          <a:xfrm rot="10800000">
            <a:off x="3866456" y="3885628"/>
            <a:ext cx="72735" cy="7273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07" name="Овал 806"/>
          <p:cNvSpPr/>
          <p:nvPr/>
        </p:nvSpPr>
        <p:spPr>
          <a:xfrm rot="10800000">
            <a:off x="4218063" y="3883623"/>
            <a:ext cx="72735" cy="7273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12" name="Овал 811"/>
          <p:cNvSpPr/>
          <p:nvPr/>
        </p:nvSpPr>
        <p:spPr>
          <a:xfrm rot="10800000">
            <a:off x="4569670" y="3885628"/>
            <a:ext cx="72735" cy="7273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17" name="Овал 816"/>
          <p:cNvSpPr/>
          <p:nvPr/>
        </p:nvSpPr>
        <p:spPr>
          <a:xfrm rot="10800000">
            <a:off x="4921277" y="3883623"/>
            <a:ext cx="72735" cy="7273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22" name="Овал 821"/>
          <p:cNvSpPr/>
          <p:nvPr/>
        </p:nvSpPr>
        <p:spPr>
          <a:xfrm rot="10800000">
            <a:off x="5272884" y="3885628"/>
            <a:ext cx="72735" cy="7273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27" name="Овал 826"/>
          <p:cNvSpPr/>
          <p:nvPr/>
        </p:nvSpPr>
        <p:spPr>
          <a:xfrm rot="10800000">
            <a:off x="5624492" y="3883623"/>
            <a:ext cx="72735" cy="7273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32" name="Овал 831"/>
          <p:cNvSpPr/>
          <p:nvPr/>
        </p:nvSpPr>
        <p:spPr>
          <a:xfrm rot="10800000">
            <a:off x="5976098" y="3885628"/>
            <a:ext cx="72735" cy="7273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37" name="Овал 836"/>
          <p:cNvSpPr/>
          <p:nvPr/>
        </p:nvSpPr>
        <p:spPr>
          <a:xfrm rot="10800000">
            <a:off x="6327706" y="3883623"/>
            <a:ext cx="72735" cy="7273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42" name="Овал 841"/>
          <p:cNvSpPr/>
          <p:nvPr/>
        </p:nvSpPr>
        <p:spPr>
          <a:xfrm rot="10800000">
            <a:off x="6679312" y="3885628"/>
            <a:ext cx="72735" cy="7273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47" name="Овал 846"/>
          <p:cNvSpPr/>
          <p:nvPr/>
        </p:nvSpPr>
        <p:spPr>
          <a:xfrm rot="10800000">
            <a:off x="7030920" y="3883623"/>
            <a:ext cx="72735" cy="7273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51" name="Овал 850"/>
          <p:cNvSpPr/>
          <p:nvPr/>
        </p:nvSpPr>
        <p:spPr>
          <a:xfrm rot="10800000">
            <a:off x="7381303" y="3883623"/>
            <a:ext cx="72735" cy="7273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52" name="Овал 851"/>
          <p:cNvSpPr/>
          <p:nvPr/>
        </p:nvSpPr>
        <p:spPr>
          <a:xfrm rot="10800000">
            <a:off x="7381303" y="411194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53" name="Шестиугольник 852"/>
          <p:cNvSpPr/>
          <p:nvPr/>
        </p:nvSpPr>
        <p:spPr>
          <a:xfrm rot="5400000">
            <a:off x="1940418" y="4791101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54" name="Шестиугольник 853"/>
          <p:cNvSpPr/>
          <p:nvPr/>
        </p:nvSpPr>
        <p:spPr>
          <a:xfrm rot="5400000">
            <a:off x="2292025" y="4793106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55" name="Овал 854"/>
          <p:cNvSpPr/>
          <p:nvPr/>
        </p:nvSpPr>
        <p:spPr>
          <a:xfrm rot="10800000">
            <a:off x="2283782" y="482077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56" name="Овал 855"/>
          <p:cNvSpPr/>
          <p:nvPr/>
        </p:nvSpPr>
        <p:spPr>
          <a:xfrm rot="10800000">
            <a:off x="2283782" y="504909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57" name="Овал 856"/>
          <p:cNvSpPr/>
          <p:nvPr/>
        </p:nvSpPr>
        <p:spPr>
          <a:xfrm rot="10800000">
            <a:off x="2459587" y="513648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58" name="Овал 857"/>
          <p:cNvSpPr/>
          <p:nvPr/>
        </p:nvSpPr>
        <p:spPr>
          <a:xfrm rot="10800000">
            <a:off x="2459587" y="472861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59" name="Шестиугольник 858"/>
          <p:cNvSpPr/>
          <p:nvPr/>
        </p:nvSpPr>
        <p:spPr>
          <a:xfrm rot="5400000">
            <a:off x="2643630" y="4791101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60" name="Овал 859"/>
          <p:cNvSpPr/>
          <p:nvPr/>
        </p:nvSpPr>
        <p:spPr>
          <a:xfrm rot="10800000">
            <a:off x="2635390" y="481876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61" name="Овал 860"/>
          <p:cNvSpPr/>
          <p:nvPr/>
        </p:nvSpPr>
        <p:spPr>
          <a:xfrm rot="10800000">
            <a:off x="2635390" y="504709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62" name="Овал 861"/>
          <p:cNvSpPr/>
          <p:nvPr/>
        </p:nvSpPr>
        <p:spPr>
          <a:xfrm rot="10800000">
            <a:off x="2811194" y="513447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63" name="Овал 862"/>
          <p:cNvSpPr/>
          <p:nvPr/>
        </p:nvSpPr>
        <p:spPr>
          <a:xfrm rot="10800000">
            <a:off x="2811194" y="472661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64" name="Шестиугольник 863"/>
          <p:cNvSpPr/>
          <p:nvPr/>
        </p:nvSpPr>
        <p:spPr>
          <a:xfrm rot="5400000">
            <a:off x="2995237" y="4793106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65" name="Овал 864"/>
          <p:cNvSpPr/>
          <p:nvPr/>
        </p:nvSpPr>
        <p:spPr>
          <a:xfrm rot="10800000">
            <a:off x="2986996" y="482077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66" name="Овал 865"/>
          <p:cNvSpPr/>
          <p:nvPr/>
        </p:nvSpPr>
        <p:spPr>
          <a:xfrm rot="10800000">
            <a:off x="2986996" y="504909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67" name="Овал 866"/>
          <p:cNvSpPr/>
          <p:nvPr/>
        </p:nvSpPr>
        <p:spPr>
          <a:xfrm rot="10800000">
            <a:off x="3162801" y="513648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68" name="Овал 867"/>
          <p:cNvSpPr/>
          <p:nvPr/>
        </p:nvSpPr>
        <p:spPr>
          <a:xfrm rot="10800000">
            <a:off x="3162801" y="472861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69" name="Шестиугольник 868"/>
          <p:cNvSpPr/>
          <p:nvPr/>
        </p:nvSpPr>
        <p:spPr>
          <a:xfrm rot="5400000">
            <a:off x="3346844" y="4791101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70" name="Овал 869"/>
          <p:cNvSpPr/>
          <p:nvPr/>
        </p:nvSpPr>
        <p:spPr>
          <a:xfrm rot="10800000">
            <a:off x="3338604" y="481876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71" name="Овал 870"/>
          <p:cNvSpPr/>
          <p:nvPr/>
        </p:nvSpPr>
        <p:spPr>
          <a:xfrm rot="10800000">
            <a:off x="3338604" y="504709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72" name="Овал 871"/>
          <p:cNvSpPr/>
          <p:nvPr/>
        </p:nvSpPr>
        <p:spPr>
          <a:xfrm rot="10800000">
            <a:off x="3514408" y="513447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73" name="Овал 872"/>
          <p:cNvSpPr/>
          <p:nvPr/>
        </p:nvSpPr>
        <p:spPr>
          <a:xfrm rot="10800000">
            <a:off x="3514408" y="472661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74" name="Шестиугольник 873"/>
          <p:cNvSpPr/>
          <p:nvPr/>
        </p:nvSpPr>
        <p:spPr>
          <a:xfrm rot="5400000">
            <a:off x="3698451" y="4793106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75" name="Овал 874"/>
          <p:cNvSpPr/>
          <p:nvPr/>
        </p:nvSpPr>
        <p:spPr>
          <a:xfrm rot="10800000">
            <a:off x="3690211" y="482077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76" name="Овал 875"/>
          <p:cNvSpPr/>
          <p:nvPr/>
        </p:nvSpPr>
        <p:spPr>
          <a:xfrm rot="10800000">
            <a:off x="3690211" y="504909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77" name="Овал 876"/>
          <p:cNvSpPr/>
          <p:nvPr/>
        </p:nvSpPr>
        <p:spPr>
          <a:xfrm rot="10800000">
            <a:off x="3866015" y="513648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78" name="Овал 877"/>
          <p:cNvSpPr/>
          <p:nvPr/>
        </p:nvSpPr>
        <p:spPr>
          <a:xfrm rot="10800000">
            <a:off x="3866015" y="472861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79" name="Шестиугольник 878"/>
          <p:cNvSpPr/>
          <p:nvPr/>
        </p:nvSpPr>
        <p:spPr>
          <a:xfrm rot="5400000">
            <a:off x="4050058" y="4791101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80" name="Овал 879"/>
          <p:cNvSpPr/>
          <p:nvPr/>
        </p:nvSpPr>
        <p:spPr>
          <a:xfrm rot="10800000">
            <a:off x="4041818" y="481876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81" name="Овал 880"/>
          <p:cNvSpPr/>
          <p:nvPr/>
        </p:nvSpPr>
        <p:spPr>
          <a:xfrm rot="10800000">
            <a:off x="4041818" y="504709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82" name="Овал 881"/>
          <p:cNvSpPr/>
          <p:nvPr/>
        </p:nvSpPr>
        <p:spPr>
          <a:xfrm rot="10800000">
            <a:off x="4217623" y="513447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83" name="Овал 882"/>
          <p:cNvSpPr/>
          <p:nvPr/>
        </p:nvSpPr>
        <p:spPr>
          <a:xfrm rot="10800000">
            <a:off x="4217623" y="472661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84" name="Шестиугольник 883"/>
          <p:cNvSpPr/>
          <p:nvPr/>
        </p:nvSpPr>
        <p:spPr>
          <a:xfrm rot="5400000">
            <a:off x="4401665" y="4793106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85" name="Овал 884"/>
          <p:cNvSpPr/>
          <p:nvPr/>
        </p:nvSpPr>
        <p:spPr>
          <a:xfrm rot="10800000">
            <a:off x="4393425" y="482077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86" name="Овал 885"/>
          <p:cNvSpPr/>
          <p:nvPr/>
        </p:nvSpPr>
        <p:spPr>
          <a:xfrm rot="10800000">
            <a:off x="4393425" y="504909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87" name="Овал 886"/>
          <p:cNvSpPr/>
          <p:nvPr/>
        </p:nvSpPr>
        <p:spPr>
          <a:xfrm rot="10800000">
            <a:off x="4569229" y="513648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88" name="Овал 887"/>
          <p:cNvSpPr/>
          <p:nvPr/>
        </p:nvSpPr>
        <p:spPr>
          <a:xfrm rot="10800000">
            <a:off x="4569229" y="472861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89" name="Шестиугольник 888"/>
          <p:cNvSpPr/>
          <p:nvPr/>
        </p:nvSpPr>
        <p:spPr>
          <a:xfrm rot="5400000">
            <a:off x="4753273" y="4791101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90" name="Овал 889"/>
          <p:cNvSpPr/>
          <p:nvPr/>
        </p:nvSpPr>
        <p:spPr>
          <a:xfrm rot="10800000">
            <a:off x="4745032" y="481876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91" name="Овал 890"/>
          <p:cNvSpPr/>
          <p:nvPr/>
        </p:nvSpPr>
        <p:spPr>
          <a:xfrm rot="10800000">
            <a:off x="4745032" y="504709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92" name="Овал 891"/>
          <p:cNvSpPr/>
          <p:nvPr/>
        </p:nvSpPr>
        <p:spPr>
          <a:xfrm rot="10800000">
            <a:off x="4920837" y="513447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93" name="Овал 892"/>
          <p:cNvSpPr/>
          <p:nvPr/>
        </p:nvSpPr>
        <p:spPr>
          <a:xfrm rot="10800000">
            <a:off x="4920837" y="472661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94" name="Шестиугольник 893"/>
          <p:cNvSpPr/>
          <p:nvPr/>
        </p:nvSpPr>
        <p:spPr>
          <a:xfrm rot="5400000">
            <a:off x="5104879" y="4793106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95" name="Овал 894"/>
          <p:cNvSpPr/>
          <p:nvPr/>
        </p:nvSpPr>
        <p:spPr>
          <a:xfrm rot="10800000">
            <a:off x="5096639" y="482077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96" name="Овал 895"/>
          <p:cNvSpPr/>
          <p:nvPr/>
        </p:nvSpPr>
        <p:spPr>
          <a:xfrm rot="10800000">
            <a:off x="5096639" y="504909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97" name="Овал 896"/>
          <p:cNvSpPr/>
          <p:nvPr/>
        </p:nvSpPr>
        <p:spPr>
          <a:xfrm rot="10800000">
            <a:off x="5272443" y="513648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98" name="Овал 897"/>
          <p:cNvSpPr/>
          <p:nvPr/>
        </p:nvSpPr>
        <p:spPr>
          <a:xfrm rot="10800000">
            <a:off x="5272443" y="472861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99" name="Шестиугольник 898"/>
          <p:cNvSpPr/>
          <p:nvPr/>
        </p:nvSpPr>
        <p:spPr>
          <a:xfrm rot="5400000">
            <a:off x="5456487" y="4791101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00" name="Овал 899"/>
          <p:cNvSpPr/>
          <p:nvPr/>
        </p:nvSpPr>
        <p:spPr>
          <a:xfrm rot="10800000">
            <a:off x="5448247" y="481876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01" name="Овал 900"/>
          <p:cNvSpPr/>
          <p:nvPr/>
        </p:nvSpPr>
        <p:spPr>
          <a:xfrm rot="10800000">
            <a:off x="5448247" y="504709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02" name="Овал 901"/>
          <p:cNvSpPr/>
          <p:nvPr/>
        </p:nvSpPr>
        <p:spPr>
          <a:xfrm rot="10800000">
            <a:off x="5624051" y="513447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03" name="Овал 902"/>
          <p:cNvSpPr/>
          <p:nvPr/>
        </p:nvSpPr>
        <p:spPr>
          <a:xfrm rot="10800000">
            <a:off x="5624051" y="472661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04" name="Шестиугольник 903"/>
          <p:cNvSpPr/>
          <p:nvPr/>
        </p:nvSpPr>
        <p:spPr>
          <a:xfrm rot="5400000">
            <a:off x="5808093" y="4793106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05" name="Овал 904"/>
          <p:cNvSpPr/>
          <p:nvPr/>
        </p:nvSpPr>
        <p:spPr>
          <a:xfrm rot="10800000">
            <a:off x="5799853" y="482077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06" name="Овал 905"/>
          <p:cNvSpPr/>
          <p:nvPr/>
        </p:nvSpPr>
        <p:spPr>
          <a:xfrm rot="10800000">
            <a:off x="5799853" y="504909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07" name="Овал 906"/>
          <p:cNvSpPr/>
          <p:nvPr/>
        </p:nvSpPr>
        <p:spPr>
          <a:xfrm rot="10800000">
            <a:off x="5975658" y="513648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08" name="Овал 907"/>
          <p:cNvSpPr/>
          <p:nvPr/>
        </p:nvSpPr>
        <p:spPr>
          <a:xfrm rot="10800000">
            <a:off x="5975658" y="472861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09" name="Шестиугольник 908"/>
          <p:cNvSpPr/>
          <p:nvPr/>
        </p:nvSpPr>
        <p:spPr>
          <a:xfrm rot="5400000">
            <a:off x="6159701" y="4791101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10" name="Овал 909"/>
          <p:cNvSpPr/>
          <p:nvPr/>
        </p:nvSpPr>
        <p:spPr>
          <a:xfrm rot="10800000">
            <a:off x="6151461" y="481876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11" name="Овал 910"/>
          <p:cNvSpPr/>
          <p:nvPr/>
        </p:nvSpPr>
        <p:spPr>
          <a:xfrm rot="10800000">
            <a:off x="6151461" y="504709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12" name="Овал 911"/>
          <p:cNvSpPr/>
          <p:nvPr/>
        </p:nvSpPr>
        <p:spPr>
          <a:xfrm rot="10800000">
            <a:off x="6327265" y="513447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13" name="Овал 912"/>
          <p:cNvSpPr/>
          <p:nvPr/>
        </p:nvSpPr>
        <p:spPr>
          <a:xfrm rot="10800000">
            <a:off x="6327265" y="472661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14" name="Шестиугольник 913"/>
          <p:cNvSpPr/>
          <p:nvPr/>
        </p:nvSpPr>
        <p:spPr>
          <a:xfrm rot="5400000">
            <a:off x="6511307" y="4793106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15" name="Овал 914"/>
          <p:cNvSpPr/>
          <p:nvPr/>
        </p:nvSpPr>
        <p:spPr>
          <a:xfrm rot="10800000">
            <a:off x="6503067" y="482077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16" name="Овал 915"/>
          <p:cNvSpPr/>
          <p:nvPr/>
        </p:nvSpPr>
        <p:spPr>
          <a:xfrm rot="10800000">
            <a:off x="6503067" y="504909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17" name="Овал 916"/>
          <p:cNvSpPr/>
          <p:nvPr/>
        </p:nvSpPr>
        <p:spPr>
          <a:xfrm rot="10800000">
            <a:off x="6678872" y="513648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18" name="Овал 917"/>
          <p:cNvSpPr/>
          <p:nvPr/>
        </p:nvSpPr>
        <p:spPr>
          <a:xfrm rot="10800000">
            <a:off x="6678872" y="472861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19" name="Шестиугольник 918"/>
          <p:cNvSpPr/>
          <p:nvPr/>
        </p:nvSpPr>
        <p:spPr>
          <a:xfrm rot="5400000">
            <a:off x="6862914" y="479089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20" name="Овал 919"/>
          <p:cNvSpPr/>
          <p:nvPr/>
        </p:nvSpPr>
        <p:spPr>
          <a:xfrm rot="10800000">
            <a:off x="6854675" y="481876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21" name="Овал 920"/>
          <p:cNvSpPr/>
          <p:nvPr/>
        </p:nvSpPr>
        <p:spPr>
          <a:xfrm rot="10800000">
            <a:off x="6854675" y="504709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22" name="Овал 921"/>
          <p:cNvSpPr/>
          <p:nvPr/>
        </p:nvSpPr>
        <p:spPr>
          <a:xfrm rot="10800000">
            <a:off x="7030479" y="513447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23" name="Овал 922"/>
          <p:cNvSpPr/>
          <p:nvPr/>
        </p:nvSpPr>
        <p:spPr>
          <a:xfrm rot="10800000">
            <a:off x="7030479" y="472661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24" name="Шестиугольник 923"/>
          <p:cNvSpPr/>
          <p:nvPr/>
        </p:nvSpPr>
        <p:spPr>
          <a:xfrm rot="5400000">
            <a:off x="1765055" y="5106430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25" name="Овал 924"/>
          <p:cNvSpPr/>
          <p:nvPr/>
        </p:nvSpPr>
        <p:spPr>
          <a:xfrm rot="10800000">
            <a:off x="1756813" y="513409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26" name="Овал 925"/>
          <p:cNvSpPr/>
          <p:nvPr/>
        </p:nvSpPr>
        <p:spPr>
          <a:xfrm rot="10800000">
            <a:off x="1756813" y="536242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27" name="Овал 926"/>
          <p:cNvSpPr/>
          <p:nvPr/>
        </p:nvSpPr>
        <p:spPr>
          <a:xfrm rot="10800000">
            <a:off x="1932617" y="54498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28" name="Овал 927"/>
          <p:cNvSpPr/>
          <p:nvPr/>
        </p:nvSpPr>
        <p:spPr>
          <a:xfrm rot="10800000">
            <a:off x="1932617" y="504193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29" name="Шестиугольник 928"/>
          <p:cNvSpPr/>
          <p:nvPr/>
        </p:nvSpPr>
        <p:spPr>
          <a:xfrm rot="5400000">
            <a:off x="2116663" y="5104424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30" name="Овал 929"/>
          <p:cNvSpPr/>
          <p:nvPr/>
        </p:nvSpPr>
        <p:spPr>
          <a:xfrm rot="10800000">
            <a:off x="2108421" y="513208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31" name="Овал 930"/>
          <p:cNvSpPr/>
          <p:nvPr/>
        </p:nvSpPr>
        <p:spPr>
          <a:xfrm rot="10800000">
            <a:off x="2108421" y="536041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32" name="Овал 931"/>
          <p:cNvSpPr/>
          <p:nvPr/>
        </p:nvSpPr>
        <p:spPr>
          <a:xfrm rot="10800000">
            <a:off x="2284225" y="544779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33" name="Овал 932"/>
          <p:cNvSpPr/>
          <p:nvPr/>
        </p:nvSpPr>
        <p:spPr>
          <a:xfrm rot="10800000">
            <a:off x="2284225" y="503993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34" name="Шестиугольник 933"/>
          <p:cNvSpPr/>
          <p:nvPr/>
        </p:nvSpPr>
        <p:spPr>
          <a:xfrm rot="5400000">
            <a:off x="2468270" y="5106430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35" name="Овал 934"/>
          <p:cNvSpPr/>
          <p:nvPr/>
        </p:nvSpPr>
        <p:spPr>
          <a:xfrm rot="10800000">
            <a:off x="2460027" y="513409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36" name="Овал 935"/>
          <p:cNvSpPr/>
          <p:nvPr/>
        </p:nvSpPr>
        <p:spPr>
          <a:xfrm rot="10800000">
            <a:off x="2460027" y="536242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37" name="Овал 936"/>
          <p:cNvSpPr/>
          <p:nvPr/>
        </p:nvSpPr>
        <p:spPr>
          <a:xfrm rot="10800000">
            <a:off x="2635832" y="54498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38" name="Овал 937"/>
          <p:cNvSpPr/>
          <p:nvPr/>
        </p:nvSpPr>
        <p:spPr>
          <a:xfrm rot="10800000">
            <a:off x="2635832" y="504193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39" name="Шестиугольник 938"/>
          <p:cNvSpPr/>
          <p:nvPr/>
        </p:nvSpPr>
        <p:spPr>
          <a:xfrm rot="5400000">
            <a:off x="2819877" y="5104424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40" name="Овал 939"/>
          <p:cNvSpPr/>
          <p:nvPr/>
        </p:nvSpPr>
        <p:spPr>
          <a:xfrm rot="10800000">
            <a:off x="2811635" y="513208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41" name="Овал 940"/>
          <p:cNvSpPr/>
          <p:nvPr/>
        </p:nvSpPr>
        <p:spPr>
          <a:xfrm rot="10800000">
            <a:off x="2811635" y="536041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42" name="Овал 941"/>
          <p:cNvSpPr/>
          <p:nvPr/>
        </p:nvSpPr>
        <p:spPr>
          <a:xfrm rot="10800000">
            <a:off x="2987439" y="544779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43" name="Овал 942"/>
          <p:cNvSpPr/>
          <p:nvPr/>
        </p:nvSpPr>
        <p:spPr>
          <a:xfrm rot="10800000">
            <a:off x="2987439" y="503993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44" name="Шестиугольник 943"/>
          <p:cNvSpPr/>
          <p:nvPr/>
        </p:nvSpPr>
        <p:spPr>
          <a:xfrm rot="5400000">
            <a:off x="3171484" y="5106430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45" name="Овал 944"/>
          <p:cNvSpPr/>
          <p:nvPr/>
        </p:nvSpPr>
        <p:spPr>
          <a:xfrm rot="10800000">
            <a:off x="3163241" y="513409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46" name="Овал 945"/>
          <p:cNvSpPr/>
          <p:nvPr/>
        </p:nvSpPr>
        <p:spPr>
          <a:xfrm rot="10800000">
            <a:off x="3163241" y="536242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47" name="Овал 946"/>
          <p:cNvSpPr/>
          <p:nvPr/>
        </p:nvSpPr>
        <p:spPr>
          <a:xfrm rot="10800000">
            <a:off x="3339046" y="54498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48" name="Овал 947"/>
          <p:cNvSpPr/>
          <p:nvPr/>
        </p:nvSpPr>
        <p:spPr>
          <a:xfrm rot="10800000">
            <a:off x="3339046" y="504193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49" name="Шестиугольник 948"/>
          <p:cNvSpPr/>
          <p:nvPr/>
        </p:nvSpPr>
        <p:spPr>
          <a:xfrm rot="5400000">
            <a:off x="3523092" y="5104424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50" name="Овал 949"/>
          <p:cNvSpPr/>
          <p:nvPr/>
        </p:nvSpPr>
        <p:spPr>
          <a:xfrm rot="10800000">
            <a:off x="3514849" y="513208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51" name="Овал 950"/>
          <p:cNvSpPr/>
          <p:nvPr/>
        </p:nvSpPr>
        <p:spPr>
          <a:xfrm rot="10800000">
            <a:off x="3514849" y="536041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52" name="Овал 951"/>
          <p:cNvSpPr/>
          <p:nvPr/>
        </p:nvSpPr>
        <p:spPr>
          <a:xfrm rot="10800000">
            <a:off x="3690653" y="544779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53" name="Овал 952"/>
          <p:cNvSpPr/>
          <p:nvPr/>
        </p:nvSpPr>
        <p:spPr>
          <a:xfrm rot="10800000">
            <a:off x="3690653" y="503993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54" name="Шестиугольник 953"/>
          <p:cNvSpPr/>
          <p:nvPr/>
        </p:nvSpPr>
        <p:spPr>
          <a:xfrm rot="5400000">
            <a:off x="3874698" y="5106430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55" name="Овал 954"/>
          <p:cNvSpPr/>
          <p:nvPr/>
        </p:nvSpPr>
        <p:spPr>
          <a:xfrm rot="10800000">
            <a:off x="3866456" y="513409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56" name="Овал 955"/>
          <p:cNvSpPr/>
          <p:nvPr/>
        </p:nvSpPr>
        <p:spPr>
          <a:xfrm rot="10800000">
            <a:off x="3866456" y="536242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57" name="Овал 956"/>
          <p:cNvSpPr/>
          <p:nvPr/>
        </p:nvSpPr>
        <p:spPr>
          <a:xfrm rot="10800000">
            <a:off x="4042260" y="54498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58" name="Овал 957"/>
          <p:cNvSpPr/>
          <p:nvPr/>
        </p:nvSpPr>
        <p:spPr>
          <a:xfrm rot="10800000">
            <a:off x="4042260" y="504193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59" name="Шестиугольник 958"/>
          <p:cNvSpPr/>
          <p:nvPr/>
        </p:nvSpPr>
        <p:spPr>
          <a:xfrm rot="5400000">
            <a:off x="4226306" y="5104424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60" name="Овал 959"/>
          <p:cNvSpPr/>
          <p:nvPr/>
        </p:nvSpPr>
        <p:spPr>
          <a:xfrm rot="10800000">
            <a:off x="4218063" y="513208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61" name="Овал 960"/>
          <p:cNvSpPr/>
          <p:nvPr/>
        </p:nvSpPr>
        <p:spPr>
          <a:xfrm rot="10800000">
            <a:off x="4218063" y="536041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62" name="Овал 961"/>
          <p:cNvSpPr/>
          <p:nvPr/>
        </p:nvSpPr>
        <p:spPr>
          <a:xfrm rot="10800000">
            <a:off x="4393868" y="544779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63" name="Овал 962"/>
          <p:cNvSpPr/>
          <p:nvPr/>
        </p:nvSpPr>
        <p:spPr>
          <a:xfrm rot="10800000">
            <a:off x="4393868" y="503993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64" name="Шестиугольник 963"/>
          <p:cNvSpPr/>
          <p:nvPr/>
        </p:nvSpPr>
        <p:spPr>
          <a:xfrm rot="5400000">
            <a:off x="4577912" y="5106430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65" name="Овал 964"/>
          <p:cNvSpPr/>
          <p:nvPr/>
        </p:nvSpPr>
        <p:spPr>
          <a:xfrm rot="10800000">
            <a:off x="4569670" y="513409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66" name="Овал 965"/>
          <p:cNvSpPr/>
          <p:nvPr/>
        </p:nvSpPr>
        <p:spPr>
          <a:xfrm rot="10800000">
            <a:off x="4569670" y="536242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67" name="Овал 966"/>
          <p:cNvSpPr/>
          <p:nvPr/>
        </p:nvSpPr>
        <p:spPr>
          <a:xfrm rot="10800000">
            <a:off x="4745474" y="54498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68" name="Овал 967"/>
          <p:cNvSpPr/>
          <p:nvPr/>
        </p:nvSpPr>
        <p:spPr>
          <a:xfrm rot="10800000">
            <a:off x="4745474" y="504193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69" name="Шестиугольник 968"/>
          <p:cNvSpPr/>
          <p:nvPr/>
        </p:nvSpPr>
        <p:spPr>
          <a:xfrm rot="5400000">
            <a:off x="4929520" y="5104424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70" name="Овал 969"/>
          <p:cNvSpPr/>
          <p:nvPr/>
        </p:nvSpPr>
        <p:spPr>
          <a:xfrm rot="10800000">
            <a:off x="4921277" y="513208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71" name="Овал 970"/>
          <p:cNvSpPr/>
          <p:nvPr/>
        </p:nvSpPr>
        <p:spPr>
          <a:xfrm rot="10800000">
            <a:off x="4921277" y="536041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72" name="Овал 971"/>
          <p:cNvSpPr/>
          <p:nvPr/>
        </p:nvSpPr>
        <p:spPr>
          <a:xfrm rot="10800000">
            <a:off x="5097082" y="544779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73" name="Овал 972"/>
          <p:cNvSpPr/>
          <p:nvPr/>
        </p:nvSpPr>
        <p:spPr>
          <a:xfrm rot="10800000">
            <a:off x="5097082" y="503993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74" name="Шестиугольник 973"/>
          <p:cNvSpPr/>
          <p:nvPr/>
        </p:nvSpPr>
        <p:spPr>
          <a:xfrm rot="5400000">
            <a:off x="5281126" y="5106430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75" name="Овал 974"/>
          <p:cNvSpPr/>
          <p:nvPr/>
        </p:nvSpPr>
        <p:spPr>
          <a:xfrm rot="10800000">
            <a:off x="5272884" y="513409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76" name="Овал 975"/>
          <p:cNvSpPr/>
          <p:nvPr/>
        </p:nvSpPr>
        <p:spPr>
          <a:xfrm rot="10800000">
            <a:off x="5272884" y="536242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77" name="Овал 976"/>
          <p:cNvSpPr/>
          <p:nvPr/>
        </p:nvSpPr>
        <p:spPr>
          <a:xfrm rot="10800000">
            <a:off x="5448688" y="54498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78" name="Овал 977"/>
          <p:cNvSpPr/>
          <p:nvPr/>
        </p:nvSpPr>
        <p:spPr>
          <a:xfrm rot="10800000">
            <a:off x="5448688" y="504193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79" name="Шестиугольник 978"/>
          <p:cNvSpPr/>
          <p:nvPr/>
        </p:nvSpPr>
        <p:spPr>
          <a:xfrm rot="5400000">
            <a:off x="5632734" y="5104424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80" name="Овал 979"/>
          <p:cNvSpPr/>
          <p:nvPr/>
        </p:nvSpPr>
        <p:spPr>
          <a:xfrm rot="10800000">
            <a:off x="5624492" y="513208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81" name="Овал 980"/>
          <p:cNvSpPr/>
          <p:nvPr/>
        </p:nvSpPr>
        <p:spPr>
          <a:xfrm rot="10800000">
            <a:off x="5624492" y="536041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82" name="Овал 981"/>
          <p:cNvSpPr/>
          <p:nvPr/>
        </p:nvSpPr>
        <p:spPr>
          <a:xfrm rot="10800000">
            <a:off x="5800296" y="544779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83" name="Овал 982"/>
          <p:cNvSpPr/>
          <p:nvPr/>
        </p:nvSpPr>
        <p:spPr>
          <a:xfrm rot="10800000">
            <a:off x="5800296" y="503993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84" name="Шестиугольник 983"/>
          <p:cNvSpPr/>
          <p:nvPr/>
        </p:nvSpPr>
        <p:spPr>
          <a:xfrm rot="5400000">
            <a:off x="5984341" y="5106430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85" name="Овал 984"/>
          <p:cNvSpPr/>
          <p:nvPr/>
        </p:nvSpPr>
        <p:spPr>
          <a:xfrm rot="10800000">
            <a:off x="5976098" y="513409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86" name="Овал 985"/>
          <p:cNvSpPr/>
          <p:nvPr/>
        </p:nvSpPr>
        <p:spPr>
          <a:xfrm rot="10800000">
            <a:off x="5976098" y="536242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87" name="Овал 986"/>
          <p:cNvSpPr/>
          <p:nvPr/>
        </p:nvSpPr>
        <p:spPr>
          <a:xfrm rot="10800000">
            <a:off x="6151903" y="54498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88" name="Овал 987"/>
          <p:cNvSpPr/>
          <p:nvPr/>
        </p:nvSpPr>
        <p:spPr>
          <a:xfrm rot="10800000">
            <a:off x="6151903" y="504193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89" name="Шестиугольник 988"/>
          <p:cNvSpPr/>
          <p:nvPr/>
        </p:nvSpPr>
        <p:spPr>
          <a:xfrm rot="5400000">
            <a:off x="6335948" y="5104424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90" name="Овал 989"/>
          <p:cNvSpPr/>
          <p:nvPr/>
        </p:nvSpPr>
        <p:spPr>
          <a:xfrm rot="10800000">
            <a:off x="6327706" y="513208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91" name="Овал 990"/>
          <p:cNvSpPr/>
          <p:nvPr/>
        </p:nvSpPr>
        <p:spPr>
          <a:xfrm rot="10800000">
            <a:off x="6327706" y="536041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92" name="Овал 991"/>
          <p:cNvSpPr/>
          <p:nvPr/>
        </p:nvSpPr>
        <p:spPr>
          <a:xfrm rot="10800000">
            <a:off x="6503510" y="544779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93" name="Овал 992"/>
          <p:cNvSpPr/>
          <p:nvPr/>
        </p:nvSpPr>
        <p:spPr>
          <a:xfrm rot="10800000">
            <a:off x="6503510" y="503993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94" name="Шестиугольник 993"/>
          <p:cNvSpPr/>
          <p:nvPr/>
        </p:nvSpPr>
        <p:spPr>
          <a:xfrm rot="5400000">
            <a:off x="6687555" y="5106430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95" name="Овал 994"/>
          <p:cNvSpPr/>
          <p:nvPr/>
        </p:nvSpPr>
        <p:spPr>
          <a:xfrm rot="10800000">
            <a:off x="6679312" y="513409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96" name="Овал 995"/>
          <p:cNvSpPr/>
          <p:nvPr/>
        </p:nvSpPr>
        <p:spPr>
          <a:xfrm rot="10800000">
            <a:off x="6679312" y="536242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97" name="Овал 996"/>
          <p:cNvSpPr/>
          <p:nvPr/>
        </p:nvSpPr>
        <p:spPr>
          <a:xfrm rot="10800000">
            <a:off x="6855117" y="54498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98" name="Овал 997"/>
          <p:cNvSpPr/>
          <p:nvPr/>
        </p:nvSpPr>
        <p:spPr>
          <a:xfrm rot="10800000">
            <a:off x="6855117" y="504193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99" name="Шестиугольник 998"/>
          <p:cNvSpPr/>
          <p:nvPr/>
        </p:nvSpPr>
        <p:spPr>
          <a:xfrm rot="5400000">
            <a:off x="7039162" y="5104424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00" name="Овал 999"/>
          <p:cNvSpPr/>
          <p:nvPr/>
        </p:nvSpPr>
        <p:spPr>
          <a:xfrm rot="10800000">
            <a:off x="7030920" y="513208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01" name="Овал 1000"/>
          <p:cNvSpPr/>
          <p:nvPr/>
        </p:nvSpPr>
        <p:spPr>
          <a:xfrm rot="10800000">
            <a:off x="7030920" y="536041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02" name="Овал 1001"/>
          <p:cNvSpPr/>
          <p:nvPr/>
        </p:nvSpPr>
        <p:spPr>
          <a:xfrm rot="10800000">
            <a:off x="7206724" y="544779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03" name="Овал 1002"/>
          <p:cNvSpPr/>
          <p:nvPr/>
        </p:nvSpPr>
        <p:spPr>
          <a:xfrm rot="10800000">
            <a:off x="7206724" y="503993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04" name="Овал 1003"/>
          <p:cNvSpPr/>
          <p:nvPr/>
        </p:nvSpPr>
        <p:spPr>
          <a:xfrm rot="10800000">
            <a:off x="7381303" y="513208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05" name="Овал 1004"/>
          <p:cNvSpPr/>
          <p:nvPr/>
        </p:nvSpPr>
        <p:spPr>
          <a:xfrm rot="10800000">
            <a:off x="7381303" y="536041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06" name="Овал 1005"/>
          <p:cNvSpPr/>
          <p:nvPr/>
        </p:nvSpPr>
        <p:spPr>
          <a:xfrm rot="10800000">
            <a:off x="1932176" y="481876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07" name="Овал 1006"/>
          <p:cNvSpPr/>
          <p:nvPr/>
        </p:nvSpPr>
        <p:spPr>
          <a:xfrm rot="10800000">
            <a:off x="2107980" y="513447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08" name="Овал 1007"/>
          <p:cNvSpPr/>
          <p:nvPr/>
        </p:nvSpPr>
        <p:spPr>
          <a:xfrm rot="10800000">
            <a:off x="2107980" y="472661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09" name="Овал 1008"/>
          <p:cNvSpPr/>
          <p:nvPr/>
        </p:nvSpPr>
        <p:spPr>
          <a:xfrm rot="10800000">
            <a:off x="7205058" y="481876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10" name="Шестиугольник 1009"/>
          <p:cNvSpPr/>
          <p:nvPr/>
        </p:nvSpPr>
        <p:spPr>
          <a:xfrm rot="5400000">
            <a:off x="1940415" y="4158409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11" name="Шестиугольник 1010"/>
          <p:cNvSpPr/>
          <p:nvPr/>
        </p:nvSpPr>
        <p:spPr>
          <a:xfrm rot="5400000">
            <a:off x="2292021" y="4160415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12" name="Овал 1011"/>
          <p:cNvSpPr/>
          <p:nvPr/>
        </p:nvSpPr>
        <p:spPr>
          <a:xfrm rot="10800000">
            <a:off x="2283782" y="419387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13" name="Овал 1012"/>
          <p:cNvSpPr/>
          <p:nvPr/>
        </p:nvSpPr>
        <p:spPr>
          <a:xfrm rot="10800000">
            <a:off x="2283782" y="44222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14" name="Овал 1013"/>
          <p:cNvSpPr/>
          <p:nvPr/>
        </p:nvSpPr>
        <p:spPr>
          <a:xfrm rot="10800000">
            <a:off x="2459587" y="450958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15" name="Овал 1014"/>
          <p:cNvSpPr/>
          <p:nvPr/>
        </p:nvSpPr>
        <p:spPr>
          <a:xfrm rot="10800000">
            <a:off x="2459587" y="410172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16" name="Шестиугольник 1015"/>
          <p:cNvSpPr/>
          <p:nvPr/>
        </p:nvSpPr>
        <p:spPr>
          <a:xfrm rot="5400000">
            <a:off x="2643629" y="4158409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17" name="Овал 1016"/>
          <p:cNvSpPr/>
          <p:nvPr/>
        </p:nvSpPr>
        <p:spPr>
          <a:xfrm rot="10800000">
            <a:off x="2635390" y="419187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18" name="Овал 1017"/>
          <p:cNvSpPr/>
          <p:nvPr/>
        </p:nvSpPr>
        <p:spPr>
          <a:xfrm rot="10800000">
            <a:off x="2635390" y="442019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19" name="Овал 1018"/>
          <p:cNvSpPr/>
          <p:nvPr/>
        </p:nvSpPr>
        <p:spPr>
          <a:xfrm rot="10800000">
            <a:off x="2811194" y="450758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20" name="Овал 1019"/>
          <p:cNvSpPr/>
          <p:nvPr/>
        </p:nvSpPr>
        <p:spPr>
          <a:xfrm rot="10800000">
            <a:off x="2811194" y="409971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21" name="Шестиугольник 1020"/>
          <p:cNvSpPr/>
          <p:nvPr/>
        </p:nvSpPr>
        <p:spPr>
          <a:xfrm rot="5400000">
            <a:off x="2995235" y="4160415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22" name="Овал 1021"/>
          <p:cNvSpPr/>
          <p:nvPr/>
        </p:nvSpPr>
        <p:spPr>
          <a:xfrm rot="10800000">
            <a:off x="2986996" y="419387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23" name="Овал 1022"/>
          <p:cNvSpPr/>
          <p:nvPr/>
        </p:nvSpPr>
        <p:spPr>
          <a:xfrm rot="10800000">
            <a:off x="2986996" y="44222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24" name="Овал 1023"/>
          <p:cNvSpPr/>
          <p:nvPr/>
        </p:nvSpPr>
        <p:spPr>
          <a:xfrm rot="10800000">
            <a:off x="3162801" y="450958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25" name="Овал 1024"/>
          <p:cNvSpPr/>
          <p:nvPr/>
        </p:nvSpPr>
        <p:spPr>
          <a:xfrm rot="10800000">
            <a:off x="3162801" y="410172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26" name="Шестиугольник 1025"/>
          <p:cNvSpPr/>
          <p:nvPr/>
        </p:nvSpPr>
        <p:spPr>
          <a:xfrm rot="5400000">
            <a:off x="3346843" y="4158409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27" name="Овал 1026"/>
          <p:cNvSpPr/>
          <p:nvPr/>
        </p:nvSpPr>
        <p:spPr>
          <a:xfrm rot="10800000">
            <a:off x="3338604" y="419187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28" name="Овал 1027"/>
          <p:cNvSpPr/>
          <p:nvPr/>
        </p:nvSpPr>
        <p:spPr>
          <a:xfrm rot="10800000">
            <a:off x="3338604" y="442019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29" name="Овал 1028"/>
          <p:cNvSpPr/>
          <p:nvPr/>
        </p:nvSpPr>
        <p:spPr>
          <a:xfrm rot="10800000">
            <a:off x="3514408" y="450758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30" name="Овал 1029"/>
          <p:cNvSpPr/>
          <p:nvPr/>
        </p:nvSpPr>
        <p:spPr>
          <a:xfrm rot="10800000">
            <a:off x="3514408" y="409971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31" name="Шестиугольник 1030"/>
          <p:cNvSpPr/>
          <p:nvPr/>
        </p:nvSpPr>
        <p:spPr>
          <a:xfrm rot="5400000">
            <a:off x="3698450" y="4160415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32" name="Овал 1031"/>
          <p:cNvSpPr/>
          <p:nvPr/>
        </p:nvSpPr>
        <p:spPr>
          <a:xfrm rot="10800000">
            <a:off x="3690211" y="419387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33" name="Овал 1032"/>
          <p:cNvSpPr/>
          <p:nvPr/>
        </p:nvSpPr>
        <p:spPr>
          <a:xfrm rot="10800000">
            <a:off x="3690211" y="44222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34" name="Овал 1033"/>
          <p:cNvSpPr/>
          <p:nvPr/>
        </p:nvSpPr>
        <p:spPr>
          <a:xfrm rot="10800000">
            <a:off x="3866015" y="450958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35" name="Овал 1034"/>
          <p:cNvSpPr/>
          <p:nvPr/>
        </p:nvSpPr>
        <p:spPr>
          <a:xfrm rot="10800000">
            <a:off x="3866015" y="410172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36" name="Шестиугольник 1035"/>
          <p:cNvSpPr/>
          <p:nvPr/>
        </p:nvSpPr>
        <p:spPr>
          <a:xfrm rot="5400000">
            <a:off x="4050057" y="4158409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37" name="Овал 1036"/>
          <p:cNvSpPr/>
          <p:nvPr/>
        </p:nvSpPr>
        <p:spPr>
          <a:xfrm rot="10800000">
            <a:off x="4041818" y="419187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38" name="Овал 1037"/>
          <p:cNvSpPr/>
          <p:nvPr/>
        </p:nvSpPr>
        <p:spPr>
          <a:xfrm rot="10800000">
            <a:off x="4041818" y="442019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39" name="Овал 1038"/>
          <p:cNvSpPr/>
          <p:nvPr/>
        </p:nvSpPr>
        <p:spPr>
          <a:xfrm rot="10800000">
            <a:off x="4217623" y="450758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40" name="Овал 1039"/>
          <p:cNvSpPr/>
          <p:nvPr/>
        </p:nvSpPr>
        <p:spPr>
          <a:xfrm rot="10800000">
            <a:off x="4217623" y="409971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41" name="Шестиугольник 1040"/>
          <p:cNvSpPr/>
          <p:nvPr/>
        </p:nvSpPr>
        <p:spPr>
          <a:xfrm rot="5400000">
            <a:off x="4401664" y="4160415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42" name="Овал 1041"/>
          <p:cNvSpPr/>
          <p:nvPr/>
        </p:nvSpPr>
        <p:spPr>
          <a:xfrm rot="10800000">
            <a:off x="4393425" y="419387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43" name="Овал 1042"/>
          <p:cNvSpPr/>
          <p:nvPr/>
        </p:nvSpPr>
        <p:spPr>
          <a:xfrm rot="10800000">
            <a:off x="4393425" y="44222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44" name="Овал 1043"/>
          <p:cNvSpPr/>
          <p:nvPr/>
        </p:nvSpPr>
        <p:spPr>
          <a:xfrm rot="10800000">
            <a:off x="4569229" y="450958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45" name="Овал 1044"/>
          <p:cNvSpPr/>
          <p:nvPr/>
        </p:nvSpPr>
        <p:spPr>
          <a:xfrm rot="10800000">
            <a:off x="4569229" y="410172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46" name="Шестиугольник 1045"/>
          <p:cNvSpPr/>
          <p:nvPr/>
        </p:nvSpPr>
        <p:spPr>
          <a:xfrm rot="5400000">
            <a:off x="4753271" y="4158409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47" name="Овал 1046"/>
          <p:cNvSpPr/>
          <p:nvPr/>
        </p:nvSpPr>
        <p:spPr>
          <a:xfrm rot="10800000">
            <a:off x="4745032" y="419187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48" name="Овал 1047"/>
          <p:cNvSpPr/>
          <p:nvPr/>
        </p:nvSpPr>
        <p:spPr>
          <a:xfrm rot="10800000">
            <a:off x="4745032" y="442019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49" name="Овал 1048"/>
          <p:cNvSpPr/>
          <p:nvPr/>
        </p:nvSpPr>
        <p:spPr>
          <a:xfrm rot="10800000">
            <a:off x="4920837" y="450758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50" name="Овал 1049"/>
          <p:cNvSpPr/>
          <p:nvPr/>
        </p:nvSpPr>
        <p:spPr>
          <a:xfrm rot="10800000">
            <a:off x="4920837" y="409971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51" name="Шестиугольник 1050"/>
          <p:cNvSpPr/>
          <p:nvPr/>
        </p:nvSpPr>
        <p:spPr>
          <a:xfrm rot="5400000">
            <a:off x="5104878" y="4160415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52" name="Овал 1051"/>
          <p:cNvSpPr/>
          <p:nvPr/>
        </p:nvSpPr>
        <p:spPr>
          <a:xfrm rot="10800000">
            <a:off x="5096639" y="419387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53" name="Овал 1052"/>
          <p:cNvSpPr/>
          <p:nvPr/>
        </p:nvSpPr>
        <p:spPr>
          <a:xfrm rot="10800000">
            <a:off x="5096639" y="44222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54" name="Овал 1053"/>
          <p:cNvSpPr/>
          <p:nvPr/>
        </p:nvSpPr>
        <p:spPr>
          <a:xfrm rot="10800000">
            <a:off x="5272443" y="450958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55" name="Овал 1054"/>
          <p:cNvSpPr/>
          <p:nvPr/>
        </p:nvSpPr>
        <p:spPr>
          <a:xfrm rot="10800000">
            <a:off x="5272443" y="410172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56" name="Шестиугольник 1055"/>
          <p:cNvSpPr/>
          <p:nvPr/>
        </p:nvSpPr>
        <p:spPr>
          <a:xfrm rot="5400000">
            <a:off x="5456486" y="4158409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57" name="Овал 1056"/>
          <p:cNvSpPr/>
          <p:nvPr/>
        </p:nvSpPr>
        <p:spPr>
          <a:xfrm rot="10800000">
            <a:off x="5448247" y="419187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58" name="Овал 1057"/>
          <p:cNvSpPr/>
          <p:nvPr/>
        </p:nvSpPr>
        <p:spPr>
          <a:xfrm rot="10800000">
            <a:off x="5448247" y="442019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59" name="Овал 1058"/>
          <p:cNvSpPr/>
          <p:nvPr/>
        </p:nvSpPr>
        <p:spPr>
          <a:xfrm rot="10800000">
            <a:off x="5624051" y="450758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60" name="Овал 1059"/>
          <p:cNvSpPr/>
          <p:nvPr/>
        </p:nvSpPr>
        <p:spPr>
          <a:xfrm rot="10800000">
            <a:off x="5624051" y="409971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61" name="Шестиугольник 1060"/>
          <p:cNvSpPr/>
          <p:nvPr/>
        </p:nvSpPr>
        <p:spPr>
          <a:xfrm rot="5400000">
            <a:off x="5808092" y="4160415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62" name="Овал 1061"/>
          <p:cNvSpPr/>
          <p:nvPr/>
        </p:nvSpPr>
        <p:spPr>
          <a:xfrm rot="10800000">
            <a:off x="5799853" y="419387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63" name="Овал 1062"/>
          <p:cNvSpPr/>
          <p:nvPr/>
        </p:nvSpPr>
        <p:spPr>
          <a:xfrm rot="10800000">
            <a:off x="5799853" y="44222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64" name="Овал 1063"/>
          <p:cNvSpPr/>
          <p:nvPr/>
        </p:nvSpPr>
        <p:spPr>
          <a:xfrm rot="10800000">
            <a:off x="5975658" y="450958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65" name="Овал 1064"/>
          <p:cNvSpPr/>
          <p:nvPr/>
        </p:nvSpPr>
        <p:spPr>
          <a:xfrm rot="10800000">
            <a:off x="5975658" y="410172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66" name="Шестиугольник 1065"/>
          <p:cNvSpPr/>
          <p:nvPr/>
        </p:nvSpPr>
        <p:spPr>
          <a:xfrm rot="5400000">
            <a:off x="6159700" y="4158409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67" name="Овал 1066"/>
          <p:cNvSpPr/>
          <p:nvPr/>
        </p:nvSpPr>
        <p:spPr>
          <a:xfrm rot="10800000">
            <a:off x="6151461" y="419187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68" name="Овал 1067"/>
          <p:cNvSpPr/>
          <p:nvPr/>
        </p:nvSpPr>
        <p:spPr>
          <a:xfrm rot="10800000">
            <a:off x="6151461" y="442019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69" name="Овал 1068"/>
          <p:cNvSpPr/>
          <p:nvPr/>
        </p:nvSpPr>
        <p:spPr>
          <a:xfrm rot="10800000">
            <a:off x="6327265" y="450758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70" name="Овал 1069"/>
          <p:cNvSpPr/>
          <p:nvPr/>
        </p:nvSpPr>
        <p:spPr>
          <a:xfrm rot="10800000">
            <a:off x="6327265" y="409971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71" name="Шестиугольник 1070"/>
          <p:cNvSpPr/>
          <p:nvPr/>
        </p:nvSpPr>
        <p:spPr>
          <a:xfrm rot="5400000">
            <a:off x="6511306" y="4160415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72" name="Овал 1071"/>
          <p:cNvSpPr/>
          <p:nvPr/>
        </p:nvSpPr>
        <p:spPr>
          <a:xfrm rot="10800000">
            <a:off x="6503067" y="419387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73" name="Овал 1072"/>
          <p:cNvSpPr/>
          <p:nvPr/>
        </p:nvSpPr>
        <p:spPr>
          <a:xfrm rot="10800000">
            <a:off x="6503067" y="44222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74" name="Овал 1073"/>
          <p:cNvSpPr/>
          <p:nvPr/>
        </p:nvSpPr>
        <p:spPr>
          <a:xfrm rot="10800000">
            <a:off x="6678872" y="450958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75" name="Овал 1074"/>
          <p:cNvSpPr/>
          <p:nvPr/>
        </p:nvSpPr>
        <p:spPr>
          <a:xfrm rot="10800000">
            <a:off x="6678872" y="410172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76" name="Шестиугольник 1075"/>
          <p:cNvSpPr/>
          <p:nvPr/>
        </p:nvSpPr>
        <p:spPr>
          <a:xfrm rot="5400000">
            <a:off x="6862914" y="4158409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77" name="Овал 1076"/>
          <p:cNvSpPr/>
          <p:nvPr/>
        </p:nvSpPr>
        <p:spPr>
          <a:xfrm rot="10800000">
            <a:off x="6854675" y="419187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78" name="Овал 1077"/>
          <p:cNvSpPr/>
          <p:nvPr/>
        </p:nvSpPr>
        <p:spPr>
          <a:xfrm rot="10800000">
            <a:off x="6854675" y="442019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79" name="Овал 1078"/>
          <p:cNvSpPr/>
          <p:nvPr/>
        </p:nvSpPr>
        <p:spPr>
          <a:xfrm rot="10800000">
            <a:off x="7030479" y="450758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80" name="Овал 1079"/>
          <p:cNvSpPr/>
          <p:nvPr/>
        </p:nvSpPr>
        <p:spPr>
          <a:xfrm rot="10800000">
            <a:off x="7030479" y="409971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81" name="Шестиугольник 1080"/>
          <p:cNvSpPr/>
          <p:nvPr/>
        </p:nvSpPr>
        <p:spPr>
          <a:xfrm rot="5400000">
            <a:off x="1765052" y="4479334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82" name="Овал 1081"/>
          <p:cNvSpPr/>
          <p:nvPr/>
        </p:nvSpPr>
        <p:spPr>
          <a:xfrm rot="10800000">
            <a:off x="1756813" y="450720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83" name="Овал 1082"/>
          <p:cNvSpPr/>
          <p:nvPr/>
        </p:nvSpPr>
        <p:spPr>
          <a:xfrm rot="10800000">
            <a:off x="1756813" y="473552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84" name="Овал 1083"/>
          <p:cNvSpPr/>
          <p:nvPr/>
        </p:nvSpPr>
        <p:spPr>
          <a:xfrm rot="10800000">
            <a:off x="1932617" y="482291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85" name="Овал 1084"/>
          <p:cNvSpPr/>
          <p:nvPr/>
        </p:nvSpPr>
        <p:spPr>
          <a:xfrm rot="10800000">
            <a:off x="1932617" y="441504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86" name="Шестиугольник 1085"/>
          <p:cNvSpPr/>
          <p:nvPr/>
        </p:nvSpPr>
        <p:spPr>
          <a:xfrm rot="5400000">
            <a:off x="2116660" y="4477329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87" name="Овал 1086"/>
          <p:cNvSpPr/>
          <p:nvPr/>
        </p:nvSpPr>
        <p:spPr>
          <a:xfrm rot="10800000">
            <a:off x="2108421" y="450519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88" name="Овал 1087"/>
          <p:cNvSpPr/>
          <p:nvPr/>
        </p:nvSpPr>
        <p:spPr>
          <a:xfrm rot="10800000">
            <a:off x="2108421" y="473352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89" name="Овал 1088"/>
          <p:cNvSpPr/>
          <p:nvPr/>
        </p:nvSpPr>
        <p:spPr>
          <a:xfrm rot="10800000">
            <a:off x="2284225" y="482090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90" name="Овал 1089"/>
          <p:cNvSpPr/>
          <p:nvPr/>
        </p:nvSpPr>
        <p:spPr>
          <a:xfrm rot="10800000">
            <a:off x="2284225" y="441304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91" name="Шестиугольник 1090"/>
          <p:cNvSpPr/>
          <p:nvPr/>
        </p:nvSpPr>
        <p:spPr>
          <a:xfrm rot="5400000">
            <a:off x="2468266" y="4479334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92" name="Овал 1091"/>
          <p:cNvSpPr/>
          <p:nvPr/>
        </p:nvSpPr>
        <p:spPr>
          <a:xfrm rot="10800000">
            <a:off x="2460027" y="450720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93" name="Овал 1092"/>
          <p:cNvSpPr/>
          <p:nvPr/>
        </p:nvSpPr>
        <p:spPr>
          <a:xfrm rot="10800000">
            <a:off x="2460027" y="473552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94" name="Овал 1093"/>
          <p:cNvSpPr/>
          <p:nvPr/>
        </p:nvSpPr>
        <p:spPr>
          <a:xfrm rot="10800000">
            <a:off x="2635832" y="482291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95" name="Овал 1094"/>
          <p:cNvSpPr/>
          <p:nvPr/>
        </p:nvSpPr>
        <p:spPr>
          <a:xfrm rot="10800000">
            <a:off x="2635832" y="441504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96" name="Шестиугольник 1095"/>
          <p:cNvSpPr/>
          <p:nvPr/>
        </p:nvSpPr>
        <p:spPr>
          <a:xfrm rot="5400000">
            <a:off x="2819874" y="4477329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97" name="Овал 1096"/>
          <p:cNvSpPr/>
          <p:nvPr/>
        </p:nvSpPr>
        <p:spPr>
          <a:xfrm rot="10800000">
            <a:off x="2811635" y="450519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98" name="Овал 1097"/>
          <p:cNvSpPr/>
          <p:nvPr/>
        </p:nvSpPr>
        <p:spPr>
          <a:xfrm rot="10800000">
            <a:off x="2811635" y="473352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99" name="Овал 1098"/>
          <p:cNvSpPr/>
          <p:nvPr/>
        </p:nvSpPr>
        <p:spPr>
          <a:xfrm rot="10800000">
            <a:off x="2987439" y="482090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00" name="Овал 1099"/>
          <p:cNvSpPr/>
          <p:nvPr/>
        </p:nvSpPr>
        <p:spPr>
          <a:xfrm rot="10800000">
            <a:off x="2987439" y="441304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01" name="Шестиугольник 1100"/>
          <p:cNvSpPr/>
          <p:nvPr/>
        </p:nvSpPr>
        <p:spPr>
          <a:xfrm rot="5400000">
            <a:off x="3171480" y="4479334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02" name="Овал 1101"/>
          <p:cNvSpPr/>
          <p:nvPr/>
        </p:nvSpPr>
        <p:spPr>
          <a:xfrm rot="10800000">
            <a:off x="3163241" y="450720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03" name="Овал 1102"/>
          <p:cNvSpPr/>
          <p:nvPr/>
        </p:nvSpPr>
        <p:spPr>
          <a:xfrm rot="10800000">
            <a:off x="3163241" y="473552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04" name="Овал 1103"/>
          <p:cNvSpPr/>
          <p:nvPr/>
        </p:nvSpPr>
        <p:spPr>
          <a:xfrm rot="10800000">
            <a:off x="3339046" y="482291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05" name="Овал 1104"/>
          <p:cNvSpPr/>
          <p:nvPr/>
        </p:nvSpPr>
        <p:spPr>
          <a:xfrm rot="10800000">
            <a:off x="3339046" y="441504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06" name="Шестиугольник 1105"/>
          <p:cNvSpPr/>
          <p:nvPr/>
        </p:nvSpPr>
        <p:spPr>
          <a:xfrm rot="5400000">
            <a:off x="3523088" y="4477329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07" name="Овал 1106"/>
          <p:cNvSpPr/>
          <p:nvPr/>
        </p:nvSpPr>
        <p:spPr>
          <a:xfrm rot="10800000">
            <a:off x="3514849" y="450519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08" name="Овал 1107"/>
          <p:cNvSpPr/>
          <p:nvPr/>
        </p:nvSpPr>
        <p:spPr>
          <a:xfrm rot="10800000">
            <a:off x="3514849" y="473352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09" name="Овал 1108"/>
          <p:cNvSpPr/>
          <p:nvPr/>
        </p:nvSpPr>
        <p:spPr>
          <a:xfrm rot="10800000">
            <a:off x="3690653" y="482090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10" name="Овал 1109"/>
          <p:cNvSpPr/>
          <p:nvPr/>
        </p:nvSpPr>
        <p:spPr>
          <a:xfrm rot="10800000">
            <a:off x="3690653" y="441304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11" name="Шестиугольник 1110"/>
          <p:cNvSpPr/>
          <p:nvPr/>
        </p:nvSpPr>
        <p:spPr>
          <a:xfrm rot="5400000">
            <a:off x="3874695" y="4479334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12" name="Овал 1111"/>
          <p:cNvSpPr/>
          <p:nvPr/>
        </p:nvSpPr>
        <p:spPr>
          <a:xfrm rot="10800000">
            <a:off x="3866456" y="450720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13" name="Овал 1112"/>
          <p:cNvSpPr/>
          <p:nvPr/>
        </p:nvSpPr>
        <p:spPr>
          <a:xfrm rot="10800000">
            <a:off x="3866456" y="473552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14" name="Овал 1113"/>
          <p:cNvSpPr/>
          <p:nvPr/>
        </p:nvSpPr>
        <p:spPr>
          <a:xfrm rot="10800000">
            <a:off x="4042260" y="482291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15" name="Овал 1114"/>
          <p:cNvSpPr/>
          <p:nvPr/>
        </p:nvSpPr>
        <p:spPr>
          <a:xfrm rot="10800000">
            <a:off x="4042260" y="441504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16" name="Шестиугольник 1115"/>
          <p:cNvSpPr/>
          <p:nvPr/>
        </p:nvSpPr>
        <p:spPr>
          <a:xfrm rot="5400000">
            <a:off x="4226302" y="4477329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17" name="Овал 1116"/>
          <p:cNvSpPr/>
          <p:nvPr/>
        </p:nvSpPr>
        <p:spPr>
          <a:xfrm rot="10800000">
            <a:off x="4218063" y="450519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18" name="Овал 1117"/>
          <p:cNvSpPr/>
          <p:nvPr/>
        </p:nvSpPr>
        <p:spPr>
          <a:xfrm rot="10800000">
            <a:off x="4218063" y="473352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19" name="Овал 1118"/>
          <p:cNvSpPr/>
          <p:nvPr/>
        </p:nvSpPr>
        <p:spPr>
          <a:xfrm rot="10800000">
            <a:off x="4393868" y="482090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20" name="Овал 1119"/>
          <p:cNvSpPr/>
          <p:nvPr/>
        </p:nvSpPr>
        <p:spPr>
          <a:xfrm rot="10800000">
            <a:off x="4393868" y="441304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21" name="Шестиугольник 1120"/>
          <p:cNvSpPr/>
          <p:nvPr/>
        </p:nvSpPr>
        <p:spPr>
          <a:xfrm rot="5400000">
            <a:off x="4577909" y="4479334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22" name="Овал 1121"/>
          <p:cNvSpPr/>
          <p:nvPr/>
        </p:nvSpPr>
        <p:spPr>
          <a:xfrm rot="10800000">
            <a:off x="4569670" y="450720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23" name="Овал 1122"/>
          <p:cNvSpPr/>
          <p:nvPr/>
        </p:nvSpPr>
        <p:spPr>
          <a:xfrm rot="10800000">
            <a:off x="4569670" y="473552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24" name="Овал 1123"/>
          <p:cNvSpPr/>
          <p:nvPr/>
        </p:nvSpPr>
        <p:spPr>
          <a:xfrm rot="10800000">
            <a:off x="4745474" y="482291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25" name="Овал 1124"/>
          <p:cNvSpPr/>
          <p:nvPr/>
        </p:nvSpPr>
        <p:spPr>
          <a:xfrm rot="10800000">
            <a:off x="4745474" y="441504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26" name="Шестиугольник 1125"/>
          <p:cNvSpPr/>
          <p:nvPr/>
        </p:nvSpPr>
        <p:spPr>
          <a:xfrm rot="5400000">
            <a:off x="4929516" y="4477329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27" name="Овал 1126"/>
          <p:cNvSpPr/>
          <p:nvPr/>
        </p:nvSpPr>
        <p:spPr>
          <a:xfrm rot="10800000">
            <a:off x="4921277" y="450519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28" name="Овал 1127"/>
          <p:cNvSpPr/>
          <p:nvPr/>
        </p:nvSpPr>
        <p:spPr>
          <a:xfrm rot="10800000">
            <a:off x="4921277" y="473352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29" name="Овал 1128"/>
          <p:cNvSpPr/>
          <p:nvPr/>
        </p:nvSpPr>
        <p:spPr>
          <a:xfrm rot="10800000">
            <a:off x="5097082" y="482090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30" name="Овал 1129"/>
          <p:cNvSpPr/>
          <p:nvPr/>
        </p:nvSpPr>
        <p:spPr>
          <a:xfrm rot="10800000">
            <a:off x="5097082" y="441304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31" name="Шестиугольник 1130"/>
          <p:cNvSpPr/>
          <p:nvPr/>
        </p:nvSpPr>
        <p:spPr>
          <a:xfrm rot="5400000">
            <a:off x="5281123" y="4479334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32" name="Овал 1131"/>
          <p:cNvSpPr/>
          <p:nvPr/>
        </p:nvSpPr>
        <p:spPr>
          <a:xfrm rot="10800000">
            <a:off x="5272884" y="450720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33" name="Овал 1132"/>
          <p:cNvSpPr/>
          <p:nvPr/>
        </p:nvSpPr>
        <p:spPr>
          <a:xfrm rot="10800000">
            <a:off x="5272884" y="473552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34" name="Овал 1133"/>
          <p:cNvSpPr/>
          <p:nvPr/>
        </p:nvSpPr>
        <p:spPr>
          <a:xfrm rot="10800000">
            <a:off x="5448688" y="482291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35" name="Овал 1134"/>
          <p:cNvSpPr/>
          <p:nvPr/>
        </p:nvSpPr>
        <p:spPr>
          <a:xfrm rot="10800000">
            <a:off x="5448688" y="441504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36" name="Шестиугольник 1135"/>
          <p:cNvSpPr/>
          <p:nvPr/>
        </p:nvSpPr>
        <p:spPr>
          <a:xfrm rot="5400000">
            <a:off x="5632731" y="4477329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37" name="Овал 1136"/>
          <p:cNvSpPr/>
          <p:nvPr/>
        </p:nvSpPr>
        <p:spPr>
          <a:xfrm rot="10800000">
            <a:off x="5624492" y="450519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38" name="Овал 1137"/>
          <p:cNvSpPr/>
          <p:nvPr/>
        </p:nvSpPr>
        <p:spPr>
          <a:xfrm rot="10800000">
            <a:off x="5624492" y="473352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39" name="Овал 1138"/>
          <p:cNvSpPr/>
          <p:nvPr/>
        </p:nvSpPr>
        <p:spPr>
          <a:xfrm rot="10800000">
            <a:off x="5800296" y="482090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40" name="Овал 1139"/>
          <p:cNvSpPr/>
          <p:nvPr/>
        </p:nvSpPr>
        <p:spPr>
          <a:xfrm rot="10800000">
            <a:off x="5800296" y="441304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41" name="Шестиугольник 1140"/>
          <p:cNvSpPr/>
          <p:nvPr/>
        </p:nvSpPr>
        <p:spPr>
          <a:xfrm rot="5400000">
            <a:off x="5984337" y="4479334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42" name="Овал 1141"/>
          <p:cNvSpPr/>
          <p:nvPr/>
        </p:nvSpPr>
        <p:spPr>
          <a:xfrm rot="10800000">
            <a:off x="5976098" y="450720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43" name="Овал 1142"/>
          <p:cNvSpPr/>
          <p:nvPr/>
        </p:nvSpPr>
        <p:spPr>
          <a:xfrm rot="10800000">
            <a:off x="5976098" y="473552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44" name="Овал 1143"/>
          <p:cNvSpPr/>
          <p:nvPr/>
        </p:nvSpPr>
        <p:spPr>
          <a:xfrm rot="10800000">
            <a:off x="6151903" y="482291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45" name="Овал 1144"/>
          <p:cNvSpPr/>
          <p:nvPr/>
        </p:nvSpPr>
        <p:spPr>
          <a:xfrm rot="10800000">
            <a:off x="6151903" y="441504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46" name="Шестиугольник 1145"/>
          <p:cNvSpPr/>
          <p:nvPr/>
        </p:nvSpPr>
        <p:spPr>
          <a:xfrm rot="5400000">
            <a:off x="6335945" y="4477329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47" name="Овал 1146"/>
          <p:cNvSpPr/>
          <p:nvPr/>
        </p:nvSpPr>
        <p:spPr>
          <a:xfrm rot="10800000">
            <a:off x="6327706" y="450519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48" name="Овал 1147"/>
          <p:cNvSpPr/>
          <p:nvPr/>
        </p:nvSpPr>
        <p:spPr>
          <a:xfrm rot="10800000">
            <a:off x="6327706" y="473352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49" name="Овал 1148"/>
          <p:cNvSpPr/>
          <p:nvPr/>
        </p:nvSpPr>
        <p:spPr>
          <a:xfrm rot="10800000">
            <a:off x="6503510" y="482090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50" name="Овал 1149"/>
          <p:cNvSpPr/>
          <p:nvPr/>
        </p:nvSpPr>
        <p:spPr>
          <a:xfrm rot="10800000">
            <a:off x="6503510" y="441304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51" name="Шестиугольник 1150"/>
          <p:cNvSpPr/>
          <p:nvPr/>
        </p:nvSpPr>
        <p:spPr>
          <a:xfrm rot="5400000">
            <a:off x="6687551" y="4479334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52" name="Овал 1151"/>
          <p:cNvSpPr/>
          <p:nvPr/>
        </p:nvSpPr>
        <p:spPr>
          <a:xfrm rot="10800000">
            <a:off x="6679312" y="450720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53" name="Овал 1152"/>
          <p:cNvSpPr/>
          <p:nvPr/>
        </p:nvSpPr>
        <p:spPr>
          <a:xfrm rot="10800000">
            <a:off x="6679312" y="473552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54" name="Овал 1153"/>
          <p:cNvSpPr/>
          <p:nvPr/>
        </p:nvSpPr>
        <p:spPr>
          <a:xfrm rot="10800000">
            <a:off x="6855117" y="482291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55" name="Овал 1154"/>
          <p:cNvSpPr/>
          <p:nvPr/>
        </p:nvSpPr>
        <p:spPr>
          <a:xfrm rot="10800000">
            <a:off x="6855117" y="441504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56" name="Шестиугольник 1155"/>
          <p:cNvSpPr/>
          <p:nvPr/>
        </p:nvSpPr>
        <p:spPr>
          <a:xfrm rot="5400000">
            <a:off x="7039159" y="4477329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57" name="Овал 1156"/>
          <p:cNvSpPr/>
          <p:nvPr/>
        </p:nvSpPr>
        <p:spPr>
          <a:xfrm rot="10800000">
            <a:off x="7030920" y="450519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58" name="Овал 1157"/>
          <p:cNvSpPr/>
          <p:nvPr/>
        </p:nvSpPr>
        <p:spPr>
          <a:xfrm rot="10800000">
            <a:off x="7030920" y="473352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59" name="Овал 1158"/>
          <p:cNvSpPr/>
          <p:nvPr/>
        </p:nvSpPr>
        <p:spPr>
          <a:xfrm rot="10800000">
            <a:off x="7206724" y="482090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60" name="Овал 1159"/>
          <p:cNvSpPr/>
          <p:nvPr/>
        </p:nvSpPr>
        <p:spPr>
          <a:xfrm rot="10800000">
            <a:off x="7206724" y="441304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61" name="Овал 1160"/>
          <p:cNvSpPr/>
          <p:nvPr/>
        </p:nvSpPr>
        <p:spPr>
          <a:xfrm rot="10800000">
            <a:off x="7381303" y="450519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62" name="Овал 1161"/>
          <p:cNvSpPr/>
          <p:nvPr/>
        </p:nvSpPr>
        <p:spPr>
          <a:xfrm rot="10800000">
            <a:off x="7381303" y="473352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63" name="Овал 1162"/>
          <p:cNvSpPr/>
          <p:nvPr/>
        </p:nvSpPr>
        <p:spPr>
          <a:xfrm rot="10800000">
            <a:off x="1932176" y="419187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64" name="Овал 1163"/>
          <p:cNvSpPr/>
          <p:nvPr/>
        </p:nvSpPr>
        <p:spPr>
          <a:xfrm rot="10800000">
            <a:off x="2107980" y="450758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65" name="Овал 1164"/>
          <p:cNvSpPr/>
          <p:nvPr/>
        </p:nvSpPr>
        <p:spPr>
          <a:xfrm rot="10800000">
            <a:off x="2107980" y="409971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66" name="Овал 1165"/>
          <p:cNvSpPr/>
          <p:nvPr/>
        </p:nvSpPr>
        <p:spPr>
          <a:xfrm rot="10800000">
            <a:off x="7205058" y="419187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67" name="Прямоугольник 1166"/>
          <p:cNvSpPr/>
          <p:nvPr/>
        </p:nvSpPr>
        <p:spPr>
          <a:xfrm rot="10800000">
            <a:off x="1397717" y="5281926"/>
            <a:ext cx="6418383" cy="4533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70" name="TextBox 1169"/>
          <p:cNvSpPr txBox="1"/>
          <p:nvPr/>
        </p:nvSpPr>
        <p:spPr>
          <a:xfrm>
            <a:off x="3163240" y="3473530"/>
            <a:ext cx="22878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nanogap	0.45 nm</a:t>
            </a:r>
            <a:endParaRPr lang="ru-RU" sz="1000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75" name="Прямоугольник 1174"/>
          <p:cNvSpPr/>
          <p:nvPr/>
        </p:nvSpPr>
        <p:spPr>
          <a:xfrm>
            <a:off x="244911" y="267295"/>
            <a:ext cx="36589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TUNNEL FIELD-EFFECT TRANSISTOR</a:t>
            </a:r>
          </a:p>
        </p:txBody>
      </p:sp>
      <p:sp>
        <p:nvSpPr>
          <p:cNvPr id="1276" name="Прямоугольник 1275"/>
          <p:cNvSpPr/>
          <p:nvPr/>
        </p:nvSpPr>
        <p:spPr>
          <a:xfrm>
            <a:off x="3512351" y="5874589"/>
            <a:ext cx="21192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Schematic model of TFET</a:t>
            </a:r>
            <a:endParaRPr lang="ru-RU" sz="1400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171" name="Прямая соединительная линия 1170"/>
          <p:cNvCxnSpPr/>
          <p:nvPr/>
        </p:nvCxnSpPr>
        <p:spPr>
          <a:xfrm>
            <a:off x="5127561" y="3458290"/>
            <a:ext cx="1224" cy="246221"/>
          </a:xfrm>
          <a:prstGeom prst="line">
            <a:avLst/>
          </a:prstGeom>
          <a:ln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6" name="Группа 1635"/>
          <p:cNvGrpSpPr/>
          <p:nvPr/>
        </p:nvGrpSpPr>
        <p:grpSpPr>
          <a:xfrm>
            <a:off x="319683" y="1424236"/>
            <a:ext cx="8494040" cy="3799565"/>
            <a:chOff x="345561" y="1277594"/>
            <a:chExt cx="8494040" cy="3799565"/>
          </a:xfrm>
        </p:grpSpPr>
        <p:sp>
          <p:nvSpPr>
            <p:cNvPr id="1975" name="Блок-схема: процесс 1974"/>
            <p:cNvSpPr/>
            <p:nvPr/>
          </p:nvSpPr>
          <p:spPr>
            <a:xfrm>
              <a:off x="345561" y="1852547"/>
              <a:ext cx="3945209" cy="2644780"/>
            </a:xfrm>
            <a:prstGeom prst="flowChartProcess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977" name="Блок-схема: процесс 1976"/>
            <p:cNvSpPr/>
            <p:nvPr/>
          </p:nvSpPr>
          <p:spPr>
            <a:xfrm>
              <a:off x="345563" y="1852547"/>
              <a:ext cx="3945208" cy="2644780"/>
            </a:xfrm>
            <a:prstGeom prst="flowChartProcess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1626" name="Прямая соединительная линия 1625"/>
            <p:cNvCxnSpPr/>
            <p:nvPr/>
          </p:nvCxnSpPr>
          <p:spPr>
            <a:xfrm>
              <a:off x="3079592" y="3100389"/>
              <a:ext cx="752" cy="16042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30" name="Шестиугольник 2529"/>
            <p:cNvSpPr/>
            <p:nvPr/>
          </p:nvSpPr>
          <p:spPr>
            <a:xfrm rot="16200000">
              <a:off x="3812453" y="2093300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1622" name="Прямая соединительная линия 1621"/>
            <p:cNvCxnSpPr/>
            <p:nvPr/>
          </p:nvCxnSpPr>
          <p:spPr>
            <a:xfrm>
              <a:off x="2641064" y="3097410"/>
              <a:ext cx="752" cy="16042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32" name="Овал 2531"/>
            <p:cNvSpPr/>
            <p:nvPr/>
          </p:nvSpPr>
          <p:spPr>
            <a:xfrm>
              <a:off x="4023513" y="210736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33" name="Овал 2532"/>
            <p:cNvSpPr/>
            <p:nvPr/>
          </p:nvSpPr>
          <p:spPr>
            <a:xfrm>
              <a:off x="3915451" y="205365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35" name="Шестиугольник 2534"/>
            <p:cNvSpPr/>
            <p:nvPr/>
          </p:nvSpPr>
          <p:spPr>
            <a:xfrm rot="16200000">
              <a:off x="3596329" y="2094532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37" name="Овал 2536"/>
            <p:cNvSpPr/>
            <p:nvPr/>
          </p:nvSpPr>
          <p:spPr>
            <a:xfrm>
              <a:off x="3807389" y="210859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38" name="Овал 2537"/>
            <p:cNvSpPr/>
            <p:nvPr/>
          </p:nvSpPr>
          <p:spPr>
            <a:xfrm>
              <a:off x="3699327" y="205488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40" name="Шестиугольник 2539"/>
            <p:cNvSpPr/>
            <p:nvPr/>
          </p:nvSpPr>
          <p:spPr>
            <a:xfrm rot="16200000">
              <a:off x="3380206" y="2093300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42" name="Овал 2541"/>
            <p:cNvSpPr/>
            <p:nvPr/>
          </p:nvSpPr>
          <p:spPr>
            <a:xfrm>
              <a:off x="3591266" y="210736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43" name="Овал 2542"/>
            <p:cNvSpPr/>
            <p:nvPr/>
          </p:nvSpPr>
          <p:spPr>
            <a:xfrm>
              <a:off x="3483204" y="205365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45" name="Шестиугольник 2544"/>
            <p:cNvSpPr/>
            <p:nvPr/>
          </p:nvSpPr>
          <p:spPr>
            <a:xfrm rot="16200000">
              <a:off x="3164082" y="2094532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47" name="Овал 2546"/>
            <p:cNvSpPr/>
            <p:nvPr/>
          </p:nvSpPr>
          <p:spPr>
            <a:xfrm>
              <a:off x="3375142" y="210859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48" name="Овал 2547"/>
            <p:cNvSpPr/>
            <p:nvPr/>
          </p:nvSpPr>
          <p:spPr>
            <a:xfrm>
              <a:off x="3267080" y="205488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50" name="Шестиугольник 2549"/>
            <p:cNvSpPr/>
            <p:nvPr/>
          </p:nvSpPr>
          <p:spPr>
            <a:xfrm rot="16200000">
              <a:off x="2947959" y="2093300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52" name="Овал 2551"/>
            <p:cNvSpPr/>
            <p:nvPr/>
          </p:nvSpPr>
          <p:spPr>
            <a:xfrm>
              <a:off x="3159019" y="210736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53" name="Овал 2552"/>
            <p:cNvSpPr/>
            <p:nvPr/>
          </p:nvSpPr>
          <p:spPr>
            <a:xfrm>
              <a:off x="3050957" y="205365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55" name="Шестиугольник 2554"/>
            <p:cNvSpPr/>
            <p:nvPr/>
          </p:nvSpPr>
          <p:spPr>
            <a:xfrm rot="16200000">
              <a:off x="2731835" y="2094532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57" name="Овал 2556"/>
            <p:cNvSpPr/>
            <p:nvPr/>
          </p:nvSpPr>
          <p:spPr>
            <a:xfrm>
              <a:off x="2942895" y="210859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58" name="Овал 2557"/>
            <p:cNvSpPr/>
            <p:nvPr/>
          </p:nvSpPr>
          <p:spPr>
            <a:xfrm>
              <a:off x="2834833" y="205488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60" name="Шестиугольник 2559"/>
            <p:cNvSpPr/>
            <p:nvPr/>
          </p:nvSpPr>
          <p:spPr>
            <a:xfrm rot="16200000">
              <a:off x="2515712" y="2093300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62" name="Овал 2561"/>
            <p:cNvSpPr/>
            <p:nvPr/>
          </p:nvSpPr>
          <p:spPr>
            <a:xfrm>
              <a:off x="2726772" y="210736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63" name="Овал 2562"/>
            <p:cNvSpPr/>
            <p:nvPr/>
          </p:nvSpPr>
          <p:spPr>
            <a:xfrm>
              <a:off x="2618710" y="205365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65" name="Шестиугольник 2564"/>
            <p:cNvSpPr/>
            <p:nvPr/>
          </p:nvSpPr>
          <p:spPr>
            <a:xfrm rot="16200000">
              <a:off x="2299588" y="2094532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67" name="Овал 2566"/>
            <p:cNvSpPr/>
            <p:nvPr/>
          </p:nvSpPr>
          <p:spPr>
            <a:xfrm>
              <a:off x="2510648" y="210859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68" name="Овал 2567"/>
            <p:cNvSpPr/>
            <p:nvPr/>
          </p:nvSpPr>
          <p:spPr>
            <a:xfrm>
              <a:off x="2402586" y="205488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70" name="Шестиугольник 2569"/>
            <p:cNvSpPr/>
            <p:nvPr/>
          </p:nvSpPr>
          <p:spPr>
            <a:xfrm rot="16200000">
              <a:off x="2083465" y="2093300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72" name="Овал 2571"/>
            <p:cNvSpPr/>
            <p:nvPr/>
          </p:nvSpPr>
          <p:spPr>
            <a:xfrm>
              <a:off x="2294525" y="210736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73" name="Овал 2572"/>
            <p:cNvSpPr/>
            <p:nvPr/>
          </p:nvSpPr>
          <p:spPr>
            <a:xfrm>
              <a:off x="2186463" y="205365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75" name="Шестиугольник 2574"/>
            <p:cNvSpPr/>
            <p:nvPr/>
          </p:nvSpPr>
          <p:spPr>
            <a:xfrm rot="16200000">
              <a:off x="1867341" y="2094532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77" name="Овал 2576"/>
            <p:cNvSpPr/>
            <p:nvPr/>
          </p:nvSpPr>
          <p:spPr>
            <a:xfrm>
              <a:off x="2078401" y="210859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78" name="Овал 2577"/>
            <p:cNvSpPr/>
            <p:nvPr/>
          </p:nvSpPr>
          <p:spPr>
            <a:xfrm>
              <a:off x="1970339" y="205488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80" name="Шестиугольник 2579"/>
            <p:cNvSpPr/>
            <p:nvPr/>
          </p:nvSpPr>
          <p:spPr>
            <a:xfrm rot="16200000">
              <a:off x="1651218" y="2093300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82" name="Овал 2581"/>
            <p:cNvSpPr/>
            <p:nvPr/>
          </p:nvSpPr>
          <p:spPr>
            <a:xfrm>
              <a:off x="1862278" y="210736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83" name="Овал 2582"/>
            <p:cNvSpPr/>
            <p:nvPr/>
          </p:nvSpPr>
          <p:spPr>
            <a:xfrm>
              <a:off x="1754216" y="205365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85" name="Шестиугольник 2584"/>
            <p:cNvSpPr/>
            <p:nvPr/>
          </p:nvSpPr>
          <p:spPr>
            <a:xfrm rot="16200000">
              <a:off x="1435094" y="2094532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87" name="Овал 2586"/>
            <p:cNvSpPr/>
            <p:nvPr/>
          </p:nvSpPr>
          <p:spPr>
            <a:xfrm>
              <a:off x="1646154" y="210859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88" name="Овал 2587"/>
            <p:cNvSpPr/>
            <p:nvPr/>
          </p:nvSpPr>
          <p:spPr>
            <a:xfrm>
              <a:off x="1538092" y="205488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90" name="Шестиугольник 2589"/>
            <p:cNvSpPr/>
            <p:nvPr/>
          </p:nvSpPr>
          <p:spPr>
            <a:xfrm rot="16200000">
              <a:off x="1218971" y="2093300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92" name="Овал 2591"/>
            <p:cNvSpPr/>
            <p:nvPr/>
          </p:nvSpPr>
          <p:spPr>
            <a:xfrm>
              <a:off x="1430031" y="210736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93" name="Овал 2592"/>
            <p:cNvSpPr/>
            <p:nvPr/>
          </p:nvSpPr>
          <p:spPr>
            <a:xfrm>
              <a:off x="1321969" y="205365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95" name="Шестиугольник 2594"/>
            <p:cNvSpPr/>
            <p:nvPr/>
          </p:nvSpPr>
          <p:spPr>
            <a:xfrm rot="16200000">
              <a:off x="1002847" y="2094532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97" name="Овал 2596"/>
            <p:cNvSpPr/>
            <p:nvPr/>
          </p:nvSpPr>
          <p:spPr>
            <a:xfrm>
              <a:off x="1213907" y="210859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98" name="Овал 2597"/>
            <p:cNvSpPr/>
            <p:nvPr/>
          </p:nvSpPr>
          <p:spPr>
            <a:xfrm>
              <a:off x="1105845" y="205488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00" name="Шестиугольник 2599"/>
            <p:cNvSpPr/>
            <p:nvPr/>
          </p:nvSpPr>
          <p:spPr>
            <a:xfrm rot="16200000">
              <a:off x="786724" y="2093300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02" name="Овал 2601"/>
            <p:cNvSpPr/>
            <p:nvPr/>
          </p:nvSpPr>
          <p:spPr>
            <a:xfrm>
              <a:off x="997784" y="210736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03" name="Овал 2602"/>
            <p:cNvSpPr/>
            <p:nvPr/>
          </p:nvSpPr>
          <p:spPr>
            <a:xfrm>
              <a:off x="889722" y="205365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05" name="Шестиугольник 2604"/>
            <p:cNvSpPr/>
            <p:nvPr/>
          </p:nvSpPr>
          <p:spPr>
            <a:xfrm rot="16200000">
              <a:off x="570600" y="2094532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07" name="Овал 2606"/>
            <p:cNvSpPr/>
            <p:nvPr/>
          </p:nvSpPr>
          <p:spPr>
            <a:xfrm>
              <a:off x="781660" y="210859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08" name="Овал 2607"/>
            <p:cNvSpPr/>
            <p:nvPr/>
          </p:nvSpPr>
          <p:spPr>
            <a:xfrm>
              <a:off x="673598" y="205488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11" name="Овал 2610"/>
            <p:cNvSpPr/>
            <p:nvPr/>
          </p:nvSpPr>
          <p:spPr>
            <a:xfrm>
              <a:off x="566289" y="210859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73" name="Прямоугольник 2772"/>
            <p:cNvSpPr/>
            <p:nvPr/>
          </p:nvSpPr>
          <p:spPr>
            <a:xfrm>
              <a:off x="345563" y="1852547"/>
              <a:ext cx="3945208" cy="27866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 dirty="0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62" name="Шестиугольник 2061"/>
            <p:cNvSpPr/>
            <p:nvPr/>
          </p:nvSpPr>
          <p:spPr>
            <a:xfrm rot="5400000">
              <a:off x="679146" y="3846627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63" name="Шестиугольник 2062"/>
            <p:cNvSpPr/>
            <p:nvPr/>
          </p:nvSpPr>
          <p:spPr>
            <a:xfrm rot="5400000">
              <a:off x="895269" y="3847859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64" name="Овал 2063"/>
            <p:cNvSpPr/>
            <p:nvPr/>
          </p:nvSpPr>
          <p:spPr>
            <a:xfrm rot="10800000">
              <a:off x="890203" y="386486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65" name="Овал 2064"/>
            <p:cNvSpPr/>
            <p:nvPr/>
          </p:nvSpPr>
          <p:spPr>
            <a:xfrm rot="10800000">
              <a:off x="890203" y="400521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66" name="Овал 2065"/>
            <p:cNvSpPr/>
            <p:nvPr/>
          </p:nvSpPr>
          <p:spPr>
            <a:xfrm rot="10800000">
              <a:off x="998265" y="405892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67" name="Овал 2066"/>
            <p:cNvSpPr/>
            <p:nvPr/>
          </p:nvSpPr>
          <p:spPr>
            <a:xfrm rot="10800000">
              <a:off x="998265" y="380821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68" name="Шестиугольник 2067"/>
            <p:cNvSpPr/>
            <p:nvPr/>
          </p:nvSpPr>
          <p:spPr>
            <a:xfrm rot="5400000">
              <a:off x="1111391" y="3846627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69" name="Овал 2068"/>
            <p:cNvSpPr/>
            <p:nvPr/>
          </p:nvSpPr>
          <p:spPr>
            <a:xfrm rot="10800000">
              <a:off x="1106326" y="386363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70" name="Овал 2069"/>
            <p:cNvSpPr/>
            <p:nvPr/>
          </p:nvSpPr>
          <p:spPr>
            <a:xfrm rot="10800000">
              <a:off x="1106326" y="400397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71" name="Овал 2070"/>
            <p:cNvSpPr/>
            <p:nvPr/>
          </p:nvSpPr>
          <p:spPr>
            <a:xfrm rot="10800000">
              <a:off x="1214389" y="405769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72" name="Овал 2071"/>
            <p:cNvSpPr/>
            <p:nvPr/>
          </p:nvSpPr>
          <p:spPr>
            <a:xfrm rot="10800000">
              <a:off x="1214389" y="380698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73" name="Шестиугольник 2072"/>
            <p:cNvSpPr/>
            <p:nvPr/>
          </p:nvSpPr>
          <p:spPr>
            <a:xfrm rot="5400000">
              <a:off x="1327514" y="3847859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74" name="Овал 2073"/>
            <p:cNvSpPr/>
            <p:nvPr/>
          </p:nvSpPr>
          <p:spPr>
            <a:xfrm rot="10800000">
              <a:off x="1322449" y="386486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75" name="Овал 2074"/>
            <p:cNvSpPr/>
            <p:nvPr/>
          </p:nvSpPr>
          <p:spPr>
            <a:xfrm rot="10800000">
              <a:off x="1322449" y="400521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76" name="Овал 2075"/>
            <p:cNvSpPr/>
            <p:nvPr/>
          </p:nvSpPr>
          <p:spPr>
            <a:xfrm rot="10800000">
              <a:off x="1430512" y="405892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77" name="Овал 2076"/>
            <p:cNvSpPr/>
            <p:nvPr/>
          </p:nvSpPr>
          <p:spPr>
            <a:xfrm rot="10800000">
              <a:off x="1430512" y="380821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78" name="Шестиугольник 2077"/>
            <p:cNvSpPr/>
            <p:nvPr/>
          </p:nvSpPr>
          <p:spPr>
            <a:xfrm rot="5400000">
              <a:off x="1543638" y="3846627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79" name="Овал 2078"/>
            <p:cNvSpPr/>
            <p:nvPr/>
          </p:nvSpPr>
          <p:spPr>
            <a:xfrm rot="10800000">
              <a:off x="1538573" y="386363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80" name="Овал 2079"/>
            <p:cNvSpPr/>
            <p:nvPr/>
          </p:nvSpPr>
          <p:spPr>
            <a:xfrm rot="10800000">
              <a:off x="1538573" y="400397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81" name="Овал 2080"/>
            <p:cNvSpPr/>
            <p:nvPr/>
          </p:nvSpPr>
          <p:spPr>
            <a:xfrm rot="10800000">
              <a:off x="1646636" y="405769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82" name="Овал 2081"/>
            <p:cNvSpPr/>
            <p:nvPr/>
          </p:nvSpPr>
          <p:spPr>
            <a:xfrm rot="10800000">
              <a:off x="1646636" y="380698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83" name="Шестиугольник 2082"/>
            <p:cNvSpPr/>
            <p:nvPr/>
          </p:nvSpPr>
          <p:spPr>
            <a:xfrm rot="5400000">
              <a:off x="1759761" y="3847859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84" name="Овал 2083"/>
            <p:cNvSpPr/>
            <p:nvPr/>
          </p:nvSpPr>
          <p:spPr>
            <a:xfrm rot="10800000">
              <a:off x="1754696" y="386486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85" name="Овал 2084"/>
            <p:cNvSpPr/>
            <p:nvPr/>
          </p:nvSpPr>
          <p:spPr>
            <a:xfrm rot="10800000">
              <a:off x="1754696" y="400521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86" name="Овал 2085"/>
            <p:cNvSpPr/>
            <p:nvPr/>
          </p:nvSpPr>
          <p:spPr>
            <a:xfrm rot="10800000">
              <a:off x="1862759" y="405892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87" name="Овал 2086"/>
            <p:cNvSpPr/>
            <p:nvPr/>
          </p:nvSpPr>
          <p:spPr>
            <a:xfrm rot="10800000">
              <a:off x="1862759" y="380821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88" name="Шестиугольник 2087"/>
            <p:cNvSpPr/>
            <p:nvPr/>
          </p:nvSpPr>
          <p:spPr>
            <a:xfrm rot="5400000">
              <a:off x="1975885" y="3846627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89" name="Овал 2088"/>
            <p:cNvSpPr/>
            <p:nvPr/>
          </p:nvSpPr>
          <p:spPr>
            <a:xfrm rot="10800000">
              <a:off x="1970820" y="386363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90" name="Овал 2089"/>
            <p:cNvSpPr/>
            <p:nvPr/>
          </p:nvSpPr>
          <p:spPr>
            <a:xfrm rot="10800000">
              <a:off x="1970820" y="400397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91" name="Овал 2090"/>
            <p:cNvSpPr/>
            <p:nvPr/>
          </p:nvSpPr>
          <p:spPr>
            <a:xfrm rot="10800000">
              <a:off x="2078882" y="405769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92" name="Овал 2091"/>
            <p:cNvSpPr/>
            <p:nvPr/>
          </p:nvSpPr>
          <p:spPr>
            <a:xfrm rot="10800000">
              <a:off x="2078882" y="380698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93" name="Шестиугольник 2092"/>
            <p:cNvSpPr/>
            <p:nvPr/>
          </p:nvSpPr>
          <p:spPr>
            <a:xfrm rot="5400000">
              <a:off x="2192008" y="3847859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94" name="Овал 2093"/>
            <p:cNvSpPr/>
            <p:nvPr/>
          </p:nvSpPr>
          <p:spPr>
            <a:xfrm rot="10800000">
              <a:off x="2186943" y="386486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95" name="Овал 2094"/>
            <p:cNvSpPr/>
            <p:nvPr/>
          </p:nvSpPr>
          <p:spPr>
            <a:xfrm rot="10800000">
              <a:off x="2186943" y="400521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96" name="Овал 2095"/>
            <p:cNvSpPr/>
            <p:nvPr/>
          </p:nvSpPr>
          <p:spPr>
            <a:xfrm rot="10800000">
              <a:off x="2295006" y="405892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97" name="Овал 2096"/>
            <p:cNvSpPr/>
            <p:nvPr/>
          </p:nvSpPr>
          <p:spPr>
            <a:xfrm rot="10800000">
              <a:off x="2295006" y="380821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98" name="Шестиугольник 2097"/>
            <p:cNvSpPr/>
            <p:nvPr/>
          </p:nvSpPr>
          <p:spPr>
            <a:xfrm rot="5400000">
              <a:off x="2408132" y="3846627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99" name="Овал 2098"/>
            <p:cNvSpPr/>
            <p:nvPr/>
          </p:nvSpPr>
          <p:spPr>
            <a:xfrm rot="10800000">
              <a:off x="2403067" y="386363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00" name="Овал 2099"/>
            <p:cNvSpPr/>
            <p:nvPr/>
          </p:nvSpPr>
          <p:spPr>
            <a:xfrm rot="10800000">
              <a:off x="2403067" y="400397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01" name="Овал 2100"/>
            <p:cNvSpPr/>
            <p:nvPr/>
          </p:nvSpPr>
          <p:spPr>
            <a:xfrm rot="10800000">
              <a:off x="2511129" y="405769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02" name="Овал 2101"/>
            <p:cNvSpPr/>
            <p:nvPr/>
          </p:nvSpPr>
          <p:spPr>
            <a:xfrm rot="10800000">
              <a:off x="2511129" y="380698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03" name="Шестиугольник 2102"/>
            <p:cNvSpPr/>
            <p:nvPr/>
          </p:nvSpPr>
          <p:spPr>
            <a:xfrm rot="5400000">
              <a:off x="2624255" y="3847859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04" name="Овал 2103"/>
            <p:cNvSpPr/>
            <p:nvPr/>
          </p:nvSpPr>
          <p:spPr>
            <a:xfrm rot="10800000">
              <a:off x="2619190" y="386486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05" name="Овал 2104"/>
            <p:cNvSpPr/>
            <p:nvPr/>
          </p:nvSpPr>
          <p:spPr>
            <a:xfrm rot="10800000">
              <a:off x="2619190" y="400521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06" name="Овал 2105"/>
            <p:cNvSpPr/>
            <p:nvPr/>
          </p:nvSpPr>
          <p:spPr>
            <a:xfrm rot="10800000">
              <a:off x="2727252" y="405892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07" name="Овал 2106"/>
            <p:cNvSpPr/>
            <p:nvPr/>
          </p:nvSpPr>
          <p:spPr>
            <a:xfrm rot="10800000">
              <a:off x="2727252" y="380821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08" name="Шестиугольник 2107"/>
            <p:cNvSpPr/>
            <p:nvPr/>
          </p:nvSpPr>
          <p:spPr>
            <a:xfrm rot="5400000">
              <a:off x="2840379" y="3846627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09" name="Овал 2108"/>
            <p:cNvSpPr/>
            <p:nvPr/>
          </p:nvSpPr>
          <p:spPr>
            <a:xfrm rot="10800000">
              <a:off x="2835314" y="386363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10" name="Овал 2109"/>
            <p:cNvSpPr/>
            <p:nvPr/>
          </p:nvSpPr>
          <p:spPr>
            <a:xfrm rot="10800000">
              <a:off x="2835314" y="400397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11" name="Овал 2110"/>
            <p:cNvSpPr/>
            <p:nvPr/>
          </p:nvSpPr>
          <p:spPr>
            <a:xfrm rot="10800000">
              <a:off x="2943376" y="405769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12" name="Овал 2111"/>
            <p:cNvSpPr/>
            <p:nvPr/>
          </p:nvSpPr>
          <p:spPr>
            <a:xfrm rot="10800000">
              <a:off x="2943376" y="380698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13" name="Шестиугольник 2112"/>
            <p:cNvSpPr/>
            <p:nvPr/>
          </p:nvSpPr>
          <p:spPr>
            <a:xfrm rot="5400000">
              <a:off x="3056502" y="3847859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14" name="Овал 2113"/>
            <p:cNvSpPr/>
            <p:nvPr/>
          </p:nvSpPr>
          <p:spPr>
            <a:xfrm rot="10800000">
              <a:off x="3051437" y="386486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15" name="Овал 2114"/>
            <p:cNvSpPr/>
            <p:nvPr/>
          </p:nvSpPr>
          <p:spPr>
            <a:xfrm rot="10800000">
              <a:off x="3051437" y="400521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16" name="Овал 2115"/>
            <p:cNvSpPr/>
            <p:nvPr/>
          </p:nvSpPr>
          <p:spPr>
            <a:xfrm rot="10800000">
              <a:off x="3159499" y="405892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17" name="Овал 2116"/>
            <p:cNvSpPr/>
            <p:nvPr/>
          </p:nvSpPr>
          <p:spPr>
            <a:xfrm rot="10800000">
              <a:off x="3159499" y="380821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18" name="Шестиугольник 2117"/>
            <p:cNvSpPr/>
            <p:nvPr/>
          </p:nvSpPr>
          <p:spPr>
            <a:xfrm rot="5400000">
              <a:off x="3272626" y="3846627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19" name="Овал 2118"/>
            <p:cNvSpPr/>
            <p:nvPr/>
          </p:nvSpPr>
          <p:spPr>
            <a:xfrm rot="10800000">
              <a:off x="3267561" y="386363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20" name="Овал 2119"/>
            <p:cNvSpPr/>
            <p:nvPr/>
          </p:nvSpPr>
          <p:spPr>
            <a:xfrm rot="10800000">
              <a:off x="3267561" y="400397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21" name="Овал 2120"/>
            <p:cNvSpPr/>
            <p:nvPr/>
          </p:nvSpPr>
          <p:spPr>
            <a:xfrm rot="10800000">
              <a:off x="3375623" y="405769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22" name="Овал 2121"/>
            <p:cNvSpPr/>
            <p:nvPr/>
          </p:nvSpPr>
          <p:spPr>
            <a:xfrm rot="10800000">
              <a:off x="3375623" y="380698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23" name="Шестиугольник 2122"/>
            <p:cNvSpPr/>
            <p:nvPr/>
          </p:nvSpPr>
          <p:spPr>
            <a:xfrm rot="5400000">
              <a:off x="3488749" y="3847859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24" name="Овал 2123"/>
            <p:cNvSpPr/>
            <p:nvPr/>
          </p:nvSpPr>
          <p:spPr>
            <a:xfrm rot="10800000">
              <a:off x="3483684" y="386486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25" name="Овал 2124"/>
            <p:cNvSpPr/>
            <p:nvPr/>
          </p:nvSpPr>
          <p:spPr>
            <a:xfrm rot="10800000">
              <a:off x="3483684" y="400521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26" name="Овал 2125"/>
            <p:cNvSpPr/>
            <p:nvPr/>
          </p:nvSpPr>
          <p:spPr>
            <a:xfrm rot="10800000">
              <a:off x="3591746" y="405892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27" name="Овал 2126"/>
            <p:cNvSpPr/>
            <p:nvPr/>
          </p:nvSpPr>
          <p:spPr>
            <a:xfrm rot="10800000">
              <a:off x="3591746" y="380821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28" name="Шестиугольник 2127"/>
            <p:cNvSpPr/>
            <p:nvPr/>
          </p:nvSpPr>
          <p:spPr>
            <a:xfrm rot="5400000">
              <a:off x="3704872" y="3846502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29" name="Овал 2128"/>
            <p:cNvSpPr/>
            <p:nvPr/>
          </p:nvSpPr>
          <p:spPr>
            <a:xfrm rot="10800000">
              <a:off x="3699808" y="386363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30" name="Овал 2129"/>
            <p:cNvSpPr/>
            <p:nvPr/>
          </p:nvSpPr>
          <p:spPr>
            <a:xfrm rot="10800000">
              <a:off x="3699808" y="400397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31" name="Овал 2130"/>
            <p:cNvSpPr/>
            <p:nvPr/>
          </p:nvSpPr>
          <p:spPr>
            <a:xfrm rot="10800000">
              <a:off x="3807870" y="405769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32" name="Овал 2131"/>
            <p:cNvSpPr/>
            <p:nvPr/>
          </p:nvSpPr>
          <p:spPr>
            <a:xfrm rot="10800000">
              <a:off x="3807870" y="380698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33" name="Шестиугольник 2132"/>
            <p:cNvSpPr/>
            <p:nvPr/>
          </p:nvSpPr>
          <p:spPr>
            <a:xfrm rot="5400000">
              <a:off x="571355" y="4040451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34" name="Овал 2133"/>
            <p:cNvSpPr/>
            <p:nvPr/>
          </p:nvSpPr>
          <p:spPr>
            <a:xfrm rot="10800000">
              <a:off x="566289" y="405745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35" name="Овал 2134"/>
            <p:cNvSpPr/>
            <p:nvPr/>
          </p:nvSpPr>
          <p:spPr>
            <a:xfrm rot="10800000">
              <a:off x="566289" y="419780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36" name="Овал 2135"/>
            <p:cNvSpPr/>
            <p:nvPr/>
          </p:nvSpPr>
          <p:spPr>
            <a:xfrm rot="10800000">
              <a:off x="674351" y="425151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37" name="Овал 2136"/>
            <p:cNvSpPr/>
            <p:nvPr/>
          </p:nvSpPr>
          <p:spPr>
            <a:xfrm rot="10800000">
              <a:off x="674351" y="400081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38" name="Шестиугольник 2137"/>
            <p:cNvSpPr/>
            <p:nvPr/>
          </p:nvSpPr>
          <p:spPr>
            <a:xfrm rot="5400000">
              <a:off x="787479" y="4039218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39" name="Овал 2138"/>
            <p:cNvSpPr/>
            <p:nvPr/>
          </p:nvSpPr>
          <p:spPr>
            <a:xfrm rot="10800000">
              <a:off x="782412" y="405622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40" name="Овал 2139"/>
            <p:cNvSpPr/>
            <p:nvPr/>
          </p:nvSpPr>
          <p:spPr>
            <a:xfrm rot="10800000">
              <a:off x="782412" y="419656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41" name="Овал 2140"/>
            <p:cNvSpPr/>
            <p:nvPr/>
          </p:nvSpPr>
          <p:spPr>
            <a:xfrm rot="10800000">
              <a:off x="890475" y="425028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42" name="Овал 2141"/>
            <p:cNvSpPr/>
            <p:nvPr/>
          </p:nvSpPr>
          <p:spPr>
            <a:xfrm rot="10800000">
              <a:off x="890475" y="399957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43" name="Шестиугольник 2142"/>
            <p:cNvSpPr/>
            <p:nvPr/>
          </p:nvSpPr>
          <p:spPr>
            <a:xfrm rot="5400000">
              <a:off x="1003602" y="4040451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44" name="Овал 2143"/>
            <p:cNvSpPr/>
            <p:nvPr/>
          </p:nvSpPr>
          <p:spPr>
            <a:xfrm rot="10800000">
              <a:off x="998536" y="405745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45" name="Овал 2144"/>
            <p:cNvSpPr/>
            <p:nvPr/>
          </p:nvSpPr>
          <p:spPr>
            <a:xfrm rot="10800000">
              <a:off x="998536" y="419780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46" name="Овал 2145"/>
            <p:cNvSpPr/>
            <p:nvPr/>
          </p:nvSpPr>
          <p:spPr>
            <a:xfrm rot="10800000">
              <a:off x="1106598" y="425151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47" name="Овал 2146"/>
            <p:cNvSpPr/>
            <p:nvPr/>
          </p:nvSpPr>
          <p:spPr>
            <a:xfrm rot="10800000">
              <a:off x="1106598" y="400081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48" name="Шестиугольник 2147"/>
            <p:cNvSpPr/>
            <p:nvPr/>
          </p:nvSpPr>
          <p:spPr>
            <a:xfrm rot="5400000">
              <a:off x="1219726" y="4039218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49" name="Овал 2148"/>
            <p:cNvSpPr/>
            <p:nvPr/>
          </p:nvSpPr>
          <p:spPr>
            <a:xfrm rot="10800000">
              <a:off x="1214659" y="405622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50" name="Овал 2149"/>
            <p:cNvSpPr/>
            <p:nvPr/>
          </p:nvSpPr>
          <p:spPr>
            <a:xfrm rot="10800000">
              <a:off x="1214659" y="419656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51" name="Овал 2150"/>
            <p:cNvSpPr/>
            <p:nvPr/>
          </p:nvSpPr>
          <p:spPr>
            <a:xfrm rot="10800000">
              <a:off x="1322722" y="425028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52" name="Овал 2151"/>
            <p:cNvSpPr/>
            <p:nvPr/>
          </p:nvSpPr>
          <p:spPr>
            <a:xfrm rot="10800000">
              <a:off x="1322722" y="399957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53" name="Шестиугольник 2152"/>
            <p:cNvSpPr/>
            <p:nvPr/>
          </p:nvSpPr>
          <p:spPr>
            <a:xfrm rot="5400000">
              <a:off x="1435849" y="4040451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54" name="Овал 2153"/>
            <p:cNvSpPr/>
            <p:nvPr/>
          </p:nvSpPr>
          <p:spPr>
            <a:xfrm rot="10800000">
              <a:off x="1430782" y="405745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55" name="Овал 2154"/>
            <p:cNvSpPr/>
            <p:nvPr/>
          </p:nvSpPr>
          <p:spPr>
            <a:xfrm rot="10800000">
              <a:off x="1430782" y="419780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56" name="Овал 2155"/>
            <p:cNvSpPr/>
            <p:nvPr/>
          </p:nvSpPr>
          <p:spPr>
            <a:xfrm rot="10800000">
              <a:off x="1538845" y="425151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57" name="Овал 2156"/>
            <p:cNvSpPr/>
            <p:nvPr/>
          </p:nvSpPr>
          <p:spPr>
            <a:xfrm rot="10800000">
              <a:off x="1538845" y="400081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58" name="Шестиугольник 2157"/>
            <p:cNvSpPr/>
            <p:nvPr/>
          </p:nvSpPr>
          <p:spPr>
            <a:xfrm rot="5400000">
              <a:off x="1651973" y="4039218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59" name="Овал 2158"/>
            <p:cNvSpPr/>
            <p:nvPr/>
          </p:nvSpPr>
          <p:spPr>
            <a:xfrm rot="10800000">
              <a:off x="1646906" y="405622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60" name="Овал 2159"/>
            <p:cNvSpPr/>
            <p:nvPr/>
          </p:nvSpPr>
          <p:spPr>
            <a:xfrm rot="10800000">
              <a:off x="1646906" y="419656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61" name="Овал 2160"/>
            <p:cNvSpPr/>
            <p:nvPr/>
          </p:nvSpPr>
          <p:spPr>
            <a:xfrm rot="10800000">
              <a:off x="1754969" y="425028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62" name="Овал 2161"/>
            <p:cNvSpPr/>
            <p:nvPr/>
          </p:nvSpPr>
          <p:spPr>
            <a:xfrm rot="10800000">
              <a:off x="1754969" y="399957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63" name="Шестиугольник 2162"/>
            <p:cNvSpPr/>
            <p:nvPr/>
          </p:nvSpPr>
          <p:spPr>
            <a:xfrm rot="5400000">
              <a:off x="1868096" y="4040451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64" name="Овал 2163"/>
            <p:cNvSpPr/>
            <p:nvPr/>
          </p:nvSpPr>
          <p:spPr>
            <a:xfrm rot="10800000">
              <a:off x="1863029" y="405745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65" name="Овал 2164"/>
            <p:cNvSpPr/>
            <p:nvPr/>
          </p:nvSpPr>
          <p:spPr>
            <a:xfrm rot="10800000">
              <a:off x="1863029" y="419780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66" name="Овал 2165"/>
            <p:cNvSpPr/>
            <p:nvPr/>
          </p:nvSpPr>
          <p:spPr>
            <a:xfrm rot="10800000">
              <a:off x="1971092" y="425151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67" name="Овал 2166"/>
            <p:cNvSpPr/>
            <p:nvPr/>
          </p:nvSpPr>
          <p:spPr>
            <a:xfrm rot="10800000">
              <a:off x="1971092" y="400081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68" name="Шестиугольник 2167"/>
            <p:cNvSpPr/>
            <p:nvPr/>
          </p:nvSpPr>
          <p:spPr>
            <a:xfrm rot="5400000">
              <a:off x="2084220" y="4039218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69" name="Овал 2168"/>
            <p:cNvSpPr/>
            <p:nvPr/>
          </p:nvSpPr>
          <p:spPr>
            <a:xfrm rot="10800000">
              <a:off x="2079153" y="405622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70" name="Овал 2169"/>
            <p:cNvSpPr/>
            <p:nvPr/>
          </p:nvSpPr>
          <p:spPr>
            <a:xfrm rot="10800000">
              <a:off x="2079153" y="419656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71" name="Овал 2170"/>
            <p:cNvSpPr/>
            <p:nvPr/>
          </p:nvSpPr>
          <p:spPr>
            <a:xfrm rot="10800000">
              <a:off x="2187215" y="425028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72" name="Овал 2171"/>
            <p:cNvSpPr/>
            <p:nvPr/>
          </p:nvSpPr>
          <p:spPr>
            <a:xfrm rot="10800000">
              <a:off x="2187215" y="399957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73" name="Шестиугольник 2172"/>
            <p:cNvSpPr/>
            <p:nvPr/>
          </p:nvSpPr>
          <p:spPr>
            <a:xfrm rot="5400000">
              <a:off x="2300343" y="4040451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74" name="Овал 2173"/>
            <p:cNvSpPr/>
            <p:nvPr/>
          </p:nvSpPr>
          <p:spPr>
            <a:xfrm rot="10800000">
              <a:off x="2295276" y="405745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75" name="Овал 2174"/>
            <p:cNvSpPr/>
            <p:nvPr/>
          </p:nvSpPr>
          <p:spPr>
            <a:xfrm rot="10800000">
              <a:off x="2295276" y="419780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76" name="Овал 2175"/>
            <p:cNvSpPr/>
            <p:nvPr/>
          </p:nvSpPr>
          <p:spPr>
            <a:xfrm rot="10800000">
              <a:off x="2403339" y="425151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77" name="Овал 2176"/>
            <p:cNvSpPr/>
            <p:nvPr/>
          </p:nvSpPr>
          <p:spPr>
            <a:xfrm rot="10800000">
              <a:off x="2403339" y="400081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78" name="Шестиугольник 2177"/>
            <p:cNvSpPr/>
            <p:nvPr/>
          </p:nvSpPr>
          <p:spPr>
            <a:xfrm rot="5400000">
              <a:off x="2516467" y="4039218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79" name="Овал 2178"/>
            <p:cNvSpPr/>
            <p:nvPr/>
          </p:nvSpPr>
          <p:spPr>
            <a:xfrm rot="10800000">
              <a:off x="2511400" y="405622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80" name="Овал 2179"/>
            <p:cNvSpPr/>
            <p:nvPr/>
          </p:nvSpPr>
          <p:spPr>
            <a:xfrm rot="10800000">
              <a:off x="2511400" y="419656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81" name="Овал 2180"/>
            <p:cNvSpPr/>
            <p:nvPr/>
          </p:nvSpPr>
          <p:spPr>
            <a:xfrm rot="10800000">
              <a:off x="2619462" y="425028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82" name="Овал 2181"/>
            <p:cNvSpPr/>
            <p:nvPr/>
          </p:nvSpPr>
          <p:spPr>
            <a:xfrm rot="10800000">
              <a:off x="2619462" y="399957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83" name="Шестиугольник 2182"/>
            <p:cNvSpPr/>
            <p:nvPr/>
          </p:nvSpPr>
          <p:spPr>
            <a:xfrm rot="5400000">
              <a:off x="2732590" y="4040451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84" name="Овал 2183"/>
            <p:cNvSpPr/>
            <p:nvPr/>
          </p:nvSpPr>
          <p:spPr>
            <a:xfrm rot="10800000">
              <a:off x="2727523" y="405745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85" name="Овал 2184"/>
            <p:cNvSpPr/>
            <p:nvPr/>
          </p:nvSpPr>
          <p:spPr>
            <a:xfrm rot="10800000">
              <a:off x="2727523" y="419780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86" name="Овал 2185"/>
            <p:cNvSpPr/>
            <p:nvPr/>
          </p:nvSpPr>
          <p:spPr>
            <a:xfrm rot="10800000">
              <a:off x="2835585" y="425151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87" name="Овал 2186"/>
            <p:cNvSpPr/>
            <p:nvPr/>
          </p:nvSpPr>
          <p:spPr>
            <a:xfrm rot="10800000">
              <a:off x="2835585" y="400081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88" name="Шестиугольник 2187"/>
            <p:cNvSpPr/>
            <p:nvPr/>
          </p:nvSpPr>
          <p:spPr>
            <a:xfrm rot="5400000">
              <a:off x="2948713" y="4039218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89" name="Овал 2188"/>
            <p:cNvSpPr/>
            <p:nvPr/>
          </p:nvSpPr>
          <p:spPr>
            <a:xfrm rot="10800000">
              <a:off x="2943647" y="405622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90" name="Овал 2189"/>
            <p:cNvSpPr/>
            <p:nvPr/>
          </p:nvSpPr>
          <p:spPr>
            <a:xfrm rot="10800000">
              <a:off x="2943647" y="419656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91" name="Овал 2190"/>
            <p:cNvSpPr/>
            <p:nvPr/>
          </p:nvSpPr>
          <p:spPr>
            <a:xfrm rot="10800000">
              <a:off x="3051709" y="425028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92" name="Овал 2191"/>
            <p:cNvSpPr/>
            <p:nvPr/>
          </p:nvSpPr>
          <p:spPr>
            <a:xfrm rot="10800000">
              <a:off x="3051709" y="399957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93" name="Шестиугольник 2192"/>
            <p:cNvSpPr/>
            <p:nvPr/>
          </p:nvSpPr>
          <p:spPr>
            <a:xfrm rot="5400000">
              <a:off x="3164837" y="4040451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94" name="Овал 2193"/>
            <p:cNvSpPr/>
            <p:nvPr/>
          </p:nvSpPr>
          <p:spPr>
            <a:xfrm rot="10800000">
              <a:off x="3159770" y="405745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95" name="Овал 2194"/>
            <p:cNvSpPr/>
            <p:nvPr/>
          </p:nvSpPr>
          <p:spPr>
            <a:xfrm rot="10800000">
              <a:off x="3159770" y="419780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96" name="Овал 2195"/>
            <p:cNvSpPr/>
            <p:nvPr/>
          </p:nvSpPr>
          <p:spPr>
            <a:xfrm rot="10800000">
              <a:off x="3267832" y="425151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97" name="Овал 2196"/>
            <p:cNvSpPr/>
            <p:nvPr/>
          </p:nvSpPr>
          <p:spPr>
            <a:xfrm rot="10800000">
              <a:off x="3267832" y="400081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98" name="Шестиугольник 2197"/>
            <p:cNvSpPr/>
            <p:nvPr/>
          </p:nvSpPr>
          <p:spPr>
            <a:xfrm rot="5400000">
              <a:off x="3380960" y="4039218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99" name="Овал 2198"/>
            <p:cNvSpPr/>
            <p:nvPr/>
          </p:nvSpPr>
          <p:spPr>
            <a:xfrm rot="10800000">
              <a:off x="3375894" y="405622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00" name="Овал 2199"/>
            <p:cNvSpPr/>
            <p:nvPr/>
          </p:nvSpPr>
          <p:spPr>
            <a:xfrm rot="10800000">
              <a:off x="3375894" y="419656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01" name="Овал 2200"/>
            <p:cNvSpPr/>
            <p:nvPr/>
          </p:nvSpPr>
          <p:spPr>
            <a:xfrm rot="10800000">
              <a:off x="3483956" y="425028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02" name="Овал 2201"/>
            <p:cNvSpPr/>
            <p:nvPr/>
          </p:nvSpPr>
          <p:spPr>
            <a:xfrm rot="10800000">
              <a:off x="3483956" y="399957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03" name="Шестиугольник 2202"/>
            <p:cNvSpPr/>
            <p:nvPr/>
          </p:nvSpPr>
          <p:spPr>
            <a:xfrm rot="5400000">
              <a:off x="3597083" y="4040451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04" name="Овал 2203"/>
            <p:cNvSpPr/>
            <p:nvPr/>
          </p:nvSpPr>
          <p:spPr>
            <a:xfrm rot="10800000">
              <a:off x="3592017" y="405745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05" name="Овал 2204"/>
            <p:cNvSpPr/>
            <p:nvPr/>
          </p:nvSpPr>
          <p:spPr>
            <a:xfrm rot="10800000">
              <a:off x="3592017" y="419780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06" name="Овал 2205"/>
            <p:cNvSpPr/>
            <p:nvPr/>
          </p:nvSpPr>
          <p:spPr>
            <a:xfrm rot="10800000">
              <a:off x="3700079" y="425151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07" name="Овал 2206"/>
            <p:cNvSpPr/>
            <p:nvPr/>
          </p:nvSpPr>
          <p:spPr>
            <a:xfrm rot="10800000">
              <a:off x="3700079" y="400081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08" name="Шестиугольник 2207"/>
            <p:cNvSpPr/>
            <p:nvPr/>
          </p:nvSpPr>
          <p:spPr>
            <a:xfrm rot="5400000">
              <a:off x="3813207" y="4039218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09" name="Овал 2208"/>
            <p:cNvSpPr/>
            <p:nvPr/>
          </p:nvSpPr>
          <p:spPr>
            <a:xfrm rot="10800000">
              <a:off x="3808141" y="405622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10" name="Овал 2209"/>
            <p:cNvSpPr/>
            <p:nvPr/>
          </p:nvSpPr>
          <p:spPr>
            <a:xfrm rot="10800000">
              <a:off x="3808141" y="419656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11" name="Овал 2210"/>
            <p:cNvSpPr/>
            <p:nvPr/>
          </p:nvSpPr>
          <p:spPr>
            <a:xfrm rot="10800000">
              <a:off x="3916203" y="425028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12" name="Овал 2211"/>
            <p:cNvSpPr/>
            <p:nvPr/>
          </p:nvSpPr>
          <p:spPr>
            <a:xfrm rot="10800000">
              <a:off x="3916203" y="399957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13" name="Овал 2212"/>
            <p:cNvSpPr/>
            <p:nvPr/>
          </p:nvSpPr>
          <p:spPr>
            <a:xfrm rot="10800000">
              <a:off x="4023512" y="405622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14" name="Овал 2213"/>
            <p:cNvSpPr/>
            <p:nvPr/>
          </p:nvSpPr>
          <p:spPr>
            <a:xfrm rot="10800000">
              <a:off x="4023512" y="419656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15" name="Овал 2214"/>
            <p:cNvSpPr/>
            <p:nvPr/>
          </p:nvSpPr>
          <p:spPr>
            <a:xfrm rot="10800000">
              <a:off x="674079" y="386363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16" name="Овал 2215"/>
            <p:cNvSpPr/>
            <p:nvPr/>
          </p:nvSpPr>
          <p:spPr>
            <a:xfrm rot="10800000">
              <a:off x="782142" y="405769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17" name="Овал 2216"/>
            <p:cNvSpPr/>
            <p:nvPr/>
          </p:nvSpPr>
          <p:spPr>
            <a:xfrm rot="10800000">
              <a:off x="782142" y="380698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18" name="Овал 2217"/>
            <p:cNvSpPr/>
            <p:nvPr/>
          </p:nvSpPr>
          <p:spPr>
            <a:xfrm rot="10800000">
              <a:off x="3915179" y="386363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90" name="Шестиугольник 2289"/>
            <p:cNvSpPr/>
            <p:nvPr/>
          </p:nvSpPr>
          <p:spPr>
            <a:xfrm rot="5400000">
              <a:off x="571353" y="3654992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92" name="Овал 2291"/>
            <p:cNvSpPr/>
            <p:nvPr/>
          </p:nvSpPr>
          <p:spPr>
            <a:xfrm rot="10800000">
              <a:off x="566289" y="381246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93" name="Овал 2292"/>
            <p:cNvSpPr/>
            <p:nvPr/>
          </p:nvSpPr>
          <p:spPr>
            <a:xfrm rot="10800000">
              <a:off x="674351" y="386618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95" name="Шестиугольник 2294"/>
            <p:cNvSpPr/>
            <p:nvPr/>
          </p:nvSpPr>
          <p:spPr>
            <a:xfrm rot="5400000">
              <a:off x="787477" y="3653760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97" name="Овал 2296"/>
            <p:cNvSpPr/>
            <p:nvPr/>
          </p:nvSpPr>
          <p:spPr>
            <a:xfrm rot="10800000">
              <a:off x="782412" y="381123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98" name="Овал 2297"/>
            <p:cNvSpPr/>
            <p:nvPr/>
          </p:nvSpPr>
          <p:spPr>
            <a:xfrm rot="10800000">
              <a:off x="890475" y="386494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00" name="Шестиугольник 2299"/>
            <p:cNvSpPr/>
            <p:nvPr/>
          </p:nvSpPr>
          <p:spPr>
            <a:xfrm rot="5400000">
              <a:off x="1003600" y="3654992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02" name="Овал 2301"/>
            <p:cNvSpPr/>
            <p:nvPr/>
          </p:nvSpPr>
          <p:spPr>
            <a:xfrm rot="10800000">
              <a:off x="998536" y="381246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03" name="Овал 2302"/>
            <p:cNvSpPr/>
            <p:nvPr/>
          </p:nvSpPr>
          <p:spPr>
            <a:xfrm rot="10800000">
              <a:off x="1106598" y="386618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05" name="Шестиугольник 2304"/>
            <p:cNvSpPr/>
            <p:nvPr/>
          </p:nvSpPr>
          <p:spPr>
            <a:xfrm rot="5400000">
              <a:off x="1219724" y="3653760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07" name="Овал 2306"/>
            <p:cNvSpPr/>
            <p:nvPr/>
          </p:nvSpPr>
          <p:spPr>
            <a:xfrm rot="10800000">
              <a:off x="1214659" y="381123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08" name="Овал 2307"/>
            <p:cNvSpPr/>
            <p:nvPr/>
          </p:nvSpPr>
          <p:spPr>
            <a:xfrm rot="10800000">
              <a:off x="1322722" y="386494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10" name="Шестиугольник 2309"/>
            <p:cNvSpPr/>
            <p:nvPr/>
          </p:nvSpPr>
          <p:spPr>
            <a:xfrm rot="5400000">
              <a:off x="1435847" y="3654992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12" name="Овал 2311"/>
            <p:cNvSpPr/>
            <p:nvPr/>
          </p:nvSpPr>
          <p:spPr>
            <a:xfrm rot="10800000">
              <a:off x="1430782" y="381246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13" name="Овал 2312"/>
            <p:cNvSpPr/>
            <p:nvPr/>
          </p:nvSpPr>
          <p:spPr>
            <a:xfrm rot="10800000">
              <a:off x="1538845" y="386618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15" name="Шестиугольник 2314"/>
            <p:cNvSpPr/>
            <p:nvPr/>
          </p:nvSpPr>
          <p:spPr>
            <a:xfrm rot="5400000">
              <a:off x="1651971" y="3653760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17" name="Овал 2316"/>
            <p:cNvSpPr/>
            <p:nvPr/>
          </p:nvSpPr>
          <p:spPr>
            <a:xfrm rot="10800000">
              <a:off x="1646906" y="381123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18" name="Овал 2317"/>
            <p:cNvSpPr/>
            <p:nvPr/>
          </p:nvSpPr>
          <p:spPr>
            <a:xfrm rot="10800000">
              <a:off x="1754969" y="386494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20" name="Шестиугольник 2319"/>
            <p:cNvSpPr/>
            <p:nvPr/>
          </p:nvSpPr>
          <p:spPr>
            <a:xfrm rot="5400000">
              <a:off x="1868094" y="3654992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22" name="Овал 2321"/>
            <p:cNvSpPr/>
            <p:nvPr/>
          </p:nvSpPr>
          <p:spPr>
            <a:xfrm rot="10800000">
              <a:off x="1863029" y="381246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23" name="Овал 2322"/>
            <p:cNvSpPr/>
            <p:nvPr/>
          </p:nvSpPr>
          <p:spPr>
            <a:xfrm rot="10800000">
              <a:off x="1971092" y="386618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25" name="Шестиугольник 2324"/>
            <p:cNvSpPr/>
            <p:nvPr/>
          </p:nvSpPr>
          <p:spPr>
            <a:xfrm rot="5400000">
              <a:off x="2084217" y="3653760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27" name="Овал 2326"/>
            <p:cNvSpPr/>
            <p:nvPr/>
          </p:nvSpPr>
          <p:spPr>
            <a:xfrm rot="10800000">
              <a:off x="2079153" y="381123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28" name="Овал 2327"/>
            <p:cNvSpPr/>
            <p:nvPr/>
          </p:nvSpPr>
          <p:spPr>
            <a:xfrm rot="10800000">
              <a:off x="2187215" y="386494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30" name="Шестиугольник 2329"/>
            <p:cNvSpPr/>
            <p:nvPr/>
          </p:nvSpPr>
          <p:spPr>
            <a:xfrm rot="5400000">
              <a:off x="2300341" y="3654992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32" name="Овал 2331"/>
            <p:cNvSpPr/>
            <p:nvPr/>
          </p:nvSpPr>
          <p:spPr>
            <a:xfrm rot="10800000">
              <a:off x="2295276" y="381246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33" name="Овал 2332"/>
            <p:cNvSpPr/>
            <p:nvPr/>
          </p:nvSpPr>
          <p:spPr>
            <a:xfrm rot="10800000">
              <a:off x="2403339" y="386618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35" name="Шестиугольник 2334"/>
            <p:cNvSpPr/>
            <p:nvPr/>
          </p:nvSpPr>
          <p:spPr>
            <a:xfrm rot="5400000">
              <a:off x="2516464" y="3653760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37" name="Овал 2336"/>
            <p:cNvSpPr/>
            <p:nvPr/>
          </p:nvSpPr>
          <p:spPr>
            <a:xfrm rot="10800000">
              <a:off x="2511400" y="381123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38" name="Овал 2337"/>
            <p:cNvSpPr/>
            <p:nvPr/>
          </p:nvSpPr>
          <p:spPr>
            <a:xfrm rot="10800000">
              <a:off x="2619462" y="386494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40" name="Шестиугольник 2339"/>
            <p:cNvSpPr/>
            <p:nvPr/>
          </p:nvSpPr>
          <p:spPr>
            <a:xfrm rot="5400000">
              <a:off x="2732587" y="3654992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42" name="Овал 2341"/>
            <p:cNvSpPr/>
            <p:nvPr/>
          </p:nvSpPr>
          <p:spPr>
            <a:xfrm rot="10800000">
              <a:off x="2727523" y="381246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43" name="Овал 2342"/>
            <p:cNvSpPr/>
            <p:nvPr/>
          </p:nvSpPr>
          <p:spPr>
            <a:xfrm rot="10800000">
              <a:off x="2835585" y="386618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45" name="Шестиугольник 2344"/>
            <p:cNvSpPr/>
            <p:nvPr/>
          </p:nvSpPr>
          <p:spPr>
            <a:xfrm rot="5400000">
              <a:off x="2948711" y="3653760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47" name="Овал 2346"/>
            <p:cNvSpPr/>
            <p:nvPr/>
          </p:nvSpPr>
          <p:spPr>
            <a:xfrm rot="10800000">
              <a:off x="2943647" y="381123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48" name="Овал 2347"/>
            <p:cNvSpPr/>
            <p:nvPr/>
          </p:nvSpPr>
          <p:spPr>
            <a:xfrm rot="10800000">
              <a:off x="3051709" y="386494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50" name="Шестиугольник 2349"/>
            <p:cNvSpPr/>
            <p:nvPr/>
          </p:nvSpPr>
          <p:spPr>
            <a:xfrm rot="5400000">
              <a:off x="3164834" y="3654992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52" name="Овал 2351"/>
            <p:cNvSpPr/>
            <p:nvPr/>
          </p:nvSpPr>
          <p:spPr>
            <a:xfrm rot="10800000">
              <a:off x="3159770" y="381246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53" name="Овал 2352"/>
            <p:cNvSpPr/>
            <p:nvPr/>
          </p:nvSpPr>
          <p:spPr>
            <a:xfrm rot="10800000">
              <a:off x="3267832" y="386618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55" name="Шестиугольник 2354"/>
            <p:cNvSpPr/>
            <p:nvPr/>
          </p:nvSpPr>
          <p:spPr>
            <a:xfrm rot="5400000">
              <a:off x="3380958" y="3653760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57" name="Овал 2356"/>
            <p:cNvSpPr/>
            <p:nvPr/>
          </p:nvSpPr>
          <p:spPr>
            <a:xfrm rot="10800000">
              <a:off x="3375894" y="381123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58" name="Овал 2357"/>
            <p:cNvSpPr/>
            <p:nvPr/>
          </p:nvSpPr>
          <p:spPr>
            <a:xfrm rot="10800000">
              <a:off x="3483956" y="386494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60" name="Шестиугольник 2359"/>
            <p:cNvSpPr/>
            <p:nvPr/>
          </p:nvSpPr>
          <p:spPr>
            <a:xfrm rot="5400000">
              <a:off x="3597081" y="3654992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62" name="Овал 2361"/>
            <p:cNvSpPr/>
            <p:nvPr/>
          </p:nvSpPr>
          <p:spPr>
            <a:xfrm rot="10800000">
              <a:off x="3592017" y="381246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63" name="Овал 2362"/>
            <p:cNvSpPr/>
            <p:nvPr/>
          </p:nvSpPr>
          <p:spPr>
            <a:xfrm rot="10800000">
              <a:off x="3700079" y="386618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65" name="Шестиугольник 2364"/>
            <p:cNvSpPr/>
            <p:nvPr/>
          </p:nvSpPr>
          <p:spPr>
            <a:xfrm rot="5400000">
              <a:off x="3813205" y="3653760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67" name="Овал 2366"/>
            <p:cNvSpPr/>
            <p:nvPr/>
          </p:nvSpPr>
          <p:spPr>
            <a:xfrm rot="10800000">
              <a:off x="3808141" y="381123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68" name="Овал 2367"/>
            <p:cNvSpPr/>
            <p:nvPr/>
          </p:nvSpPr>
          <p:spPr>
            <a:xfrm rot="10800000">
              <a:off x="3916203" y="386494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71" name="Овал 2370"/>
            <p:cNvSpPr/>
            <p:nvPr/>
          </p:nvSpPr>
          <p:spPr>
            <a:xfrm rot="10800000">
              <a:off x="4023512" y="381123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76" name="Прямоугольник 2375"/>
            <p:cNvSpPr/>
            <p:nvPr/>
          </p:nvSpPr>
          <p:spPr>
            <a:xfrm rot="10800000">
              <a:off x="345562" y="4217684"/>
              <a:ext cx="3945208" cy="27866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 dirty="0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74" name="TextBox 2773"/>
            <p:cNvSpPr txBox="1"/>
            <p:nvPr/>
          </p:nvSpPr>
          <p:spPr>
            <a:xfrm>
              <a:off x="6314581" y="1277594"/>
              <a:ext cx="14387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more 0.45 nm</a:t>
              </a:r>
              <a:endParaRPr lang="ru-RU" sz="1600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775" name="TextBox 2774"/>
            <p:cNvSpPr txBox="1"/>
            <p:nvPr/>
          </p:nvSpPr>
          <p:spPr>
            <a:xfrm>
              <a:off x="1731548" y="1308371"/>
              <a:ext cx="12907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less 0.45 nm</a:t>
              </a:r>
              <a:endParaRPr lang="ru-RU" sz="1600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777" name="Блок-схема: процесс 2776"/>
            <p:cNvSpPr/>
            <p:nvPr/>
          </p:nvSpPr>
          <p:spPr>
            <a:xfrm>
              <a:off x="4894391" y="1852547"/>
              <a:ext cx="3945209" cy="2644780"/>
            </a:xfrm>
            <a:prstGeom prst="flowChartProcess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79" name="Блок-схема: процесс 2778"/>
            <p:cNvSpPr/>
            <p:nvPr/>
          </p:nvSpPr>
          <p:spPr>
            <a:xfrm>
              <a:off x="4894393" y="1852547"/>
              <a:ext cx="3945208" cy="2644780"/>
            </a:xfrm>
            <a:prstGeom prst="flowChartProcess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79" name="Шестиугольник 3178"/>
            <p:cNvSpPr/>
            <p:nvPr/>
          </p:nvSpPr>
          <p:spPr>
            <a:xfrm rot="16200000">
              <a:off x="8361285" y="2714799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80" name="Овал 3179"/>
            <p:cNvSpPr/>
            <p:nvPr/>
          </p:nvSpPr>
          <p:spPr>
            <a:xfrm>
              <a:off x="8572343" y="286564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81" name="Овал 3180"/>
            <p:cNvSpPr/>
            <p:nvPr/>
          </p:nvSpPr>
          <p:spPr>
            <a:xfrm>
              <a:off x="8572343" y="272529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82" name="Овал 3181"/>
            <p:cNvSpPr/>
            <p:nvPr/>
          </p:nvSpPr>
          <p:spPr>
            <a:xfrm>
              <a:off x="8464281" y="267158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83" name="Овал 3182"/>
            <p:cNvSpPr/>
            <p:nvPr/>
          </p:nvSpPr>
          <p:spPr>
            <a:xfrm>
              <a:off x="8464281" y="292229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84" name="Шестиугольник 3183"/>
            <p:cNvSpPr/>
            <p:nvPr/>
          </p:nvSpPr>
          <p:spPr>
            <a:xfrm rot="16200000">
              <a:off x="8145161" y="2716032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85" name="Овал 3184"/>
            <p:cNvSpPr/>
            <p:nvPr/>
          </p:nvSpPr>
          <p:spPr>
            <a:xfrm>
              <a:off x="8356219" y="286687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86" name="Овал 3185"/>
            <p:cNvSpPr/>
            <p:nvPr/>
          </p:nvSpPr>
          <p:spPr>
            <a:xfrm>
              <a:off x="8356219" y="272653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87" name="Овал 3186"/>
            <p:cNvSpPr/>
            <p:nvPr/>
          </p:nvSpPr>
          <p:spPr>
            <a:xfrm>
              <a:off x="8248157" y="267281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88" name="Овал 3187"/>
            <p:cNvSpPr/>
            <p:nvPr/>
          </p:nvSpPr>
          <p:spPr>
            <a:xfrm>
              <a:off x="8248157" y="292352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89" name="Шестиугольник 3188"/>
            <p:cNvSpPr/>
            <p:nvPr/>
          </p:nvSpPr>
          <p:spPr>
            <a:xfrm rot="16200000">
              <a:off x="7929038" y="2714799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90" name="Овал 3189"/>
            <p:cNvSpPr/>
            <p:nvPr/>
          </p:nvSpPr>
          <p:spPr>
            <a:xfrm>
              <a:off x="8140096" y="286564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91" name="Овал 3190"/>
            <p:cNvSpPr/>
            <p:nvPr/>
          </p:nvSpPr>
          <p:spPr>
            <a:xfrm>
              <a:off x="8140096" y="272529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92" name="Овал 3191"/>
            <p:cNvSpPr/>
            <p:nvPr/>
          </p:nvSpPr>
          <p:spPr>
            <a:xfrm>
              <a:off x="8032034" y="267158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93" name="Овал 3192"/>
            <p:cNvSpPr/>
            <p:nvPr/>
          </p:nvSpPr>
          <p:spPr>
            <a:xfrm>
              <a:off x="8032034" y="292229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94" name="Шестиугольник 3193"/>
            <p:cNvSpPr/>
            <p:nvPr/>
          </p:nvSpPr>
          <p:spPr>
            <a:xfrm rot="16200000">
              <a:off x="7712914" y="2716032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95" name="Овал 3194"/>
            <p:cNvSpPr/>
            <p:nvPr/>
          </p:nvSpPr>
          <p:spPr>
            <a:xfrm>
              <a:off x="7923972" y="286687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96" name="Овал 3195"/>
            <p:cNvSpPr/>
            <p:nvPr/>
          </p:nvSpPr>
          <p:spPr>
            <a:xfrm>
              <a:off x="7923972" y="272653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97" name="Овал 3196"/>
            <p:cNvSpPr/>
            <p:nvPr/>
          </p:nvSpPr>
          <p:spPr>
            <a:xfrm>
              <a:off x="7815910" y="267281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98" name="Овал 3197"/>
            <p:cNvSpPr/>
            <p:nvPr/>
          </p:nvSpPr>
          <p:spPr>
            <a:xfrm>
              <a:off x="7815910" y="292352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99" name="Шестиугольник 3198"/>
            <p:cNvSpPr/>
            <p:nvPr/>
          </p:nvSpPr>
          <p:spPr>
            <a:xfrm rot="16200000">
              <a:off x="7496791" y="2714799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00" name="Овал 3199"/>
            <p:cNvSpPr/>
            <p:nvPr/>
          </p:nvSpPr>
          <p:spPr>
            <a:xfrm>
              <a:off x="7707849" y="286564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01" name="Овал 3200"/>
            <p:cNvSpPr/>
            <p:nvPr/>
          </p:nvSpPr>
          <p:spPr>
            <a:xfrm>
              <a:off x="7707849" y="272529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02" name="Овал 3201"/>
            <p:cNvSpPr/>
            <p:nvPr/>
          </p:nvSpPr>
          <p:spPr>
            <a:xfrm>
              <a:off x="7599787" y="267158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03" name="Овал 3202"/>
            <p:cNvSpPr/>
            <p:nvPr/>
          </p:nvSpPr>
          <p:spPr>
            <a:xfrm>
              <a:off x="7599787" y="292229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04" name="Шестиугольник 3203"/>
            <p:cNvSpPr/>
            <p:nvPr/>
          </p:nvSpPr>
          <p:spPr>
            <a:xfrm rot="16200000">
              <a:off x="7280667" y="2716032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05" name="Овал 3204"/>
            <p:cNvSpPr/>
            <p:nvPr/>
          </p:nvSpPr>
          <p:spPr>
            <a:xfrm>
              <a:off x="7491725" y="286687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06" name="Овал 3205"/>
            <p:cNvSpPr/>
            <p:nvPr/>
          </p:nvSpPr>
          <p:spPr>
            <a:xfrm>
              <a:off x="7491725" y="272653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07" name="Овал 3206"/>
            <p:cNvSpPr/>
            <p:nvPr/>
          </p:nvSpPr>
          <p:spPr>
            <a:xfrm>
              <a:off x="7383663" y="267281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08" name="Овал 3207"/>
            <p:cNvSpPr/>
            <p:nvPr/>
          </p:nvSpPr>
          <p:spPr>
            <a:xfrm>
              <a:off x="7383663" y="292352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09" name="Шестиугольник 3208"/>
            <p:cNvSpPr/>
            <p:nvPr/>
          </p:nvSpPr>
          <p:spPr>
            <a:xfrm rot="16200000">
              <a:off x="7064544" y="2714799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10" name="Овал 3209"/>
            <p:cNvSpPr/>
            <p:nvPr/>
          </p:nvSpPr>
          <p:spPr>
            <a:xfrm>
              <a:off x="7275602" y="286564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11" name="Овал 3210"/>
            <p:cNvSpPr/>
            <p:nvPr/>
          </p:nvSpPr>
          <p:spPr>
            <a:xfrm>
              <a:off x="7275602" y="272529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12" name="Овал 3211"/>
            <p:cNvSpPr/>
            <p:nvPr/>
          </p:nvSpPr>
          <p:spPr>
            <a:xfrm>
              <a:off x="7167540" y="267158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13" name="Овал 3212"/>
            <p:cNvSpPr/>
            <p:nvPr/>
          </p:nvSpPr>
          <p:spPr>
            <a:xfrm>
              <a:off x="7167540" y="292229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14" name="Шестиугольник 3213"/>
            <p:cNvSpPr/>
            <p:nvPr/>
          </p:nvSpPr>
          <p:spPr>
            <a:xfrm rot="16200000">
              <a:off x="6848420" y="2716032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15" name="Овал 3214"/>
            <p:cNvSpPr/>
            <p:nvPr/>
          </p:nvSpPr>
          <p:spPr>
            <a:xfrm>
              <a:off x="7059478" y="286687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16" name="Овал 3215"/>
            <p:cNvSpPr/>
            <p:nvPr/>
          </p:nvSpPr>
          <p:spPr>
            <a:xfrm>
              <a:off x="7059478" y="272653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17" name="Овал 3216"/>
            <p:cNvSpPr/>
            <p:nvPr/>
          </p:nvSpPr>
          <p:spPr>
            <a:xfrm>
              <a:off x="6951416" y="267281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18" name="Овал 3217"/>
            <p:cNvSpPr/>
            <p:nvPr/>
          </p:nvSpPr>
          <p:spPr>
            <a:xfrm>
              <a:off x="6951416" y="292352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19" name="Шестиугольник 3218"/>
            <p:cNvSpPr/>
            <p:nvPr/>
          </p:nvSpPr>
          <p:spPr>
            <a:xfrm rot="16200000">
              <a:off x="6632297" y="2714799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20" name="Овал 3219"/>
            <p:cNvSpPr/>
            <p:nvPr/>
          </p:nvSpPr>
          <p:spPr>
            <a:xfrm>
              <a:off x="6843355" y="286564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21" name="Овал 3220"/>
            <p:cNvSpPr/>
            <p:nvPr/>
          </p:nvSpPr>
          <p:spPr>
            <a:xfrm>
              <a:off x="6843355" y="272529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22" name="Овал 3221"/>
            <p:cNvSpPr/>
            <p:nvPr/>
          </p:nvSpPr>
          <p:spPr>
            <a:xfrm>
              <a:off x="6735293" y="267158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23" name="Овал 3222"/>
            <p:cNvSpPr/>
            <p:nvPr/>
          </p:nvSpPr>
          <p:spPr>
            <a:xfrm>
              <a:off x="6735293" y="292229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24" name="Шестиугольник 3223"/>
            <p:cNvSpPr/>
            <p:nvPr/>
          </p:nvSpPr>
          <p:spPr>
            <a:xfrm rot="16200000">
              <a:off x="6416173" y="2716032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25" name="Овал 3224"/>
            <p:cNvSpPr/>
            <p:nvPr/>
          </p:nvSpPr>
          <p:spPr>
            <a:xfrm>
              <a:off x="6627231" y="286687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26" name="Овал 3225"/>
            <p:cNvSpPr/>
            <p:nvPr/>
          </p:nvSpPr>
          <p:spPr>
            <a:xfrm>
              <a:off x="6627231" y="272653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27" name="Овал 3226"/>
            <p:cNvSpPr/>
            <p:nvPr/>
          </p:nvSpPr>
          <p:spPr>
            <a:xfrm>
              <a:off x="6519169" y="267281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28" name="Овал 3227"/>
            <p:cNvSpPr/>
            <p:nvPr/>
          </p:nvSpPr>
          <p:spPr>
            <a:xfrm>
              <a:off x="6519169" y="292352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29" name="Шестиугольник 3228"/>
            <p:cNvSpPr/>
            <p:nvPr/>
          </p:nvSpPr>
          <p:spPr>
            <a:xfrm rot="16200000">
              <a:off x="6200050" y="2714799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30" name="Овал 3229"/>
            <p:cNvSpPr/>
            <p:nvPr/>
          </p:nvSpPr>
          <p:spPr>
            <a:xfrm>
              <a:off x="6411108" y="286564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31" name="Овал 3230"/>
            <p:cNvSpPr/>
            <p:nvPr/>
          </p:nvSpPr>
          <p:spPr>
            <a:xfrm>
              <a:off x="6411108" y="272529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32" name="Овал 3231"/>
            <p:cNvSpPr/>
            <p:nvPr/>
          </p:nvSpPr>
          <p:spPr>
            <a:xfrm>
              <a:off x="6303046" y="267158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33" name="Овал 3232"/>
            <p:cNvSpPr/>
            <p:nvPr/>
          </p:nvSpPr>
          <p:spPr>
            <a:xfrm>
              <a:off x="6303046" y="292229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34" name="Шестиугольник 3233"/>
            <p:cNvSpPr/>
            <p:nvPr/>
          </p:nvSpPr>
          <p:spPr>
            <a:xfrm rot="16200000">
              <a:off x="5983926" y="2716032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35" name="Овал 3234"/>
            <p:cNvSpPr/>
            <p:nvPr/>
          </p:nvSpPr>
          <p:spPr>
            <a:xfrm>
              <a:off x="6194984" y="286687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36" name="Овал 3235"/>
            <p:cNvSpPr/>
            <p:nvPr/>
          </p:nvSpPr>
          <p:spPr>
            <a:xfrm>
              <a:off x="6194984" y="272653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37" name="Овал 3236"/>
            <p:cNvSpPr/>
            <p:nvPr/>
          </p:nvSpPr>
          <p:spPr>
            <a:xfrm>
              <a:off x="6086922" y="267281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38" name="Овал 3237"/>
            <p:cNvSpPr/>
            <p:nvPr/>
          </p:nvSpPr>
          <p:spPr>
            <a:xfrm>
              <a:off x="6086922" y="292352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39" name="Шестиугольник 3238"/>
            <p:cNvSpPr/>
            <p:nvPr/>
          </p:nvSpPr>
          <p:spPr>
            <a:xfrm rot="16200000">
              <a:off x="5767803" y="2714799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40" name="Овал 3239"/>
            <p:cNvSpPr/>
            <p:nvPr/>
          </p:nvSpPr>
          <p:spPr>
            <a:xfrm>
              <a:off x="5978861" y="286564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41" name="Овал 3240"/>
            <p:cNvSpPr/>
            <p:nvPr/>
          </p:nvSpPr>
          <p:spPr>
            <a:xfrm>
              <a:off x="5978861" y="272529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42" name="Овал 3241"/>
            <p:cNvSpPr/>
            <p:nvPr/>
          </p:nvSpPr>
          <p:spPr>
            <a:xfrm>
              <a:off x="5870799" y="267158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43" name="Овал 3242"/>
            <p:cNvSpPr/>
            <p:nvPr/>
          </p:nvSpPr>
          <p:spPr>
            <a:xfrm>
              <a:off x="5870799" y="292229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44" name="Шестиугольник 3243"/>
            <p:cNvSpPr/>
            <p:nvPr/>
          </p:nvSpPr>
          <p:spPr>
            <a:xfrm rot="16200000">
              <a:off x="5551679" y="2716032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45" name="Овал 3244"/>
            <p:cNvSpPr/>
            <p:nvPr/>
          </p:nvSpPr>
          <p:spPr>
            <a:xfrm>
              <a:off x="5762737" y="286687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46" name="Овал 3245"/>
            <p:cNvSpPr/>
            <p:nvPr/>
          </p:nvSpPr>
          <p:spPr>
            <a:xfrm>
              <a:off x="5762737" y="272653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47" name="Овал 3246"/>
            <p:cNvSpPr/>
            <p:nvPr/>
          </p:nvSpPr>
          <p:spPr>
            <a:xfrm>
              <a:off x="5654675" y="267281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48" name="Овал 3247"/>
            <p:cNvSpPr/>
            <p:nvPr/>
          </p:nvSpPr>
          <p:spPr>
            <a:xfrm>
              <a:off x="5654675" y="292352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49" name="Шестиугольник 3248"/>
            <p:cNvSpPr/>
            <p:nvPr/>
          </p:nvSpPr>
          <p:spPr>
            <a:xfrm rot="16200000">
              <a:off x="5335556" y="2714799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50" name="Овал 3249"/>
            <p:cNvSpPr/>
            <p:nvPr/>
          </p:nvSpPr>
          <p:spPr>
            <a:xfrm>
              <a:off x="5546614" y="286564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51" name="Овал 3250"/>
            <p:cNvSpPr/>
            <p:nvPr/>
          </p:nvSpPr>
          <p:spPr>
            <a:xfrm>
              <a:off x="5546614" y="272529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52" name="Овал 3251"/>
            <p:cNvSpPr/>
            <p:nvPr/>
          </p:nvSpPr>
          <p:spPr>
            <a:xfrm>
              <a:off x="5438552" y="267158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53" name="Овал 3252"/>
            <p:cNvSpPr/>
            <p:nvPr/>
          </p:nvSpPr>
          <p:spPr>
            <a:xfrm>
              <a:off x="5438552" y="292229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54" name="Шестиугольник 3253"/>
            <p:cNvSpPr/>
            <p:nvPr/>
          </p:nvSpPr>
          <p:spPr>
            <a:xfrm rot="16200000">
              <a:off x="5119432" y="2716032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55" name="Овал 3254"/>
            <p:cNvSpPr/>
            <p:nvPr/>
          </p:nvSpPr>
          <p:spPr>
            <a:xfrm>
              <a:off x="5330490" y="286687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56" name="Овал 3255"/>
            <p:cNvSpPr/>
            <p:nvPr/>
          </p:nvSpPr>
          <p:spPr>
            <a:xfrm>
              <a:off x="5330490" y="272653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57" name="Овал 3256"/>
            <p:cNvSpPr/>
            <p:nvPr/>
          </p:nvSpPr>
          <p:spPr>
            <a:xfrm>
              <a:off x="5222428" y="267281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58" name="Овал 3257"/>
            <p:cNvSpPr/>
            <p:nvPr/>
          </p:nvSpPr>
          <p:spPr>
            <a:xfrm>
              <a:off x="5222428" y="292352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59" name="Овал 3258"/>
            <p:cNvSpPr/>
            <p:nvPr/>
          </p:nvSpPr>
          <p:spPr>
            <a:xfrm>
              <a:off x="5115119" y="286687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60" name="Овал 3259"/>
            <p:cNvSpPr/>
            <p:nvPr/>
          </p:nvSpPr>
          <p:spPr>
            <a:xfrm>
              <a:off x="5115119" y="272653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61" name="Шестиугольник 3260"/>
            <p:cNvSpPr/>
            <p:nvPr/>
          </p:nvSpPr>
          <p:spPr>
            <a:xfrm rot="16200000">
              <a:off x="8253492" y="2137660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62" name="Шестиугольник 3261"/>
            <p:cNvSpPr/>
            <p:nvPr/>
          </p:nvSpPr>
          <p:spPr>
            <a:xfrm rot="16200000">
              <a:off x="8037369" y="2136428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63" name="Овал 3262"/>
            <p:cNvSpPr/>
            <p:nvPr/>
          </p:nvSpPr>
          <p:spPr>
            <a:xfrm>
              <a:off x="8248429" y="229083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64" name="Овал 3263"/>
            <p:cNvSpPr/>
            <p:nvPr/>
          </p:nvSpPr>
          <p:spPr>
            <a:xfrm>
              <a:off x="8248429" y="215049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65" name="Овал 3264"/>
            <p:cNvSpPr/>
            <p:nvPr/>
          </p:nvSpPr>
          <p:spPr>
            <a:xfrm>
              <a:off x="8140367" y="209677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66" name="Овал 3265"/>
            <p:cNvSpPr/>
            <p:nvPr/>
          </p:nvSpPr>
          <p:spPr>
            <a:xfrm>
              <a:off x="8140367" y="234748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67" name="Шестиугольник 3266"/>
            <p:cNvSpPr/>
            <p:nvPr/>
          </p:nvSpPr>
          <p:spPr>
            <a:xfrm rot="16200000">
              <a:off x="7821247" y="2137660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68" name="Овал 3267"/>
            <p:cNvSpPr/>
            <p:nvPr/>
          </p:nvSpPr>
          <p:spPr>
            <a:xfrm>
              <a:off x="8032305" y="229207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69" name="Овал 3268"/>
            <p:cNvSpPr/>
            <p:nvPr/>
          </p:nvSpPr>
          <p:spPr>
            <a:xfrm>
              <a:off x="8032305" y="215172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70" name="Овал 3269"/>
            <p:cNvSpPr/>
            <p:nvPr/>
          </p:nvSpPr>
          <p:spPr>
            <a:xfrm>
              <a:off x="7924243" y="209801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71" name="Овал 3270"/>
            <p:cNvSpPr/>
            <p:nvPr/>
          </p:nvSpPr>
          <p:spPr>
            <a:xfrm>
              <a:off x="7924243" y="234871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72" name="Шестиугольник 3271"/>
            <p:cNvSpPr/>
            <p:nvPr/>
          </p:nvSpPr>
          <p:spPr>
            <a:xfrm rot="16200000">
              <a:off x="7605123" y="2136428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73" name="Овал 3272"/>
            <p:cNvSpPr/>
            <p:nvPr/>
          </p:nvSpPr>
          <p:spPr>
            <a:xfrm>
              <a:off x="7816182" y="229083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74" name="Овал 3273"/>
            <p:cNvSpPr/>
            <p:nvPr/>
          </p:nvSpPr>
          <p:spPr>
            <a:xfrm>
              <a:off x="7816182" y="215049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75" name="Овал 3274"/>
            <p:cNvSpPr/>
            <p:nvPr/>
          </p:nvSpPr>
          <p:spPr>
            <a:xfrm>
              <a:off x="7708120" y="209677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76" name="Овал 3275"/>
            <p:cNvSpPr/>
            <p:nvPr/>
          </p:nvSpPr>
          <p:spPr>
            <a:xfrm>
              <a:off x="7708120" y="234748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77" name="Шестиугольник 3276"/>
            <p:cNvSpPr/>
            <p:nvPr/>
          </p:nvSpPr>
          <p:spPr>
            <a:xfrm rot="16200000">
              <a:off x="7389000" y="2137660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78" name="Овал 3277"/>
            <p:cNvSpPr/>
            <p:nvPr/>
          </p:nvSpPr>
          <p:spPr>
            <a:xfrm>
              <a:off x="7600058" y="229207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79" name="Овал 3278"/>
            <p:cNvSpPr/>
            <p:nvPr/>
          </p:nvSpPr>
          <p:spPr>
            <a:xfrm>
              <a:off x="7600058" y="215172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80" name="Овал 3279"/>
            <p:cNvSpPr/>
            <p:nvPr/>
          </p:nvSpPr>
          <p:spPr>
            <a:xfrm>
              <a:off x="7491996" y="209801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81" name="Овал 3280"/>
            <p:cNvSpPr/>
            <p:nvPr/>
          </p:nvSpPr>
          <p:spPr>
            <a:xfrm>
              <a:off x="7491996" y="234871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82" name="Шестиугольник 3281"/>
            <p:cNvSpPr/>
            <p:nvPr/>
          </p:nvSpPr>
          <p:spPr>
            <a:xfrm rot="16200000">
              <a:off x="7172876" y="2136428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83" name="Овал 3282"/>
            <p:cNvSpPr/>
            <p:nvPr/>
          </p:nvSpPr>
          <p:spPr>
            <a:xfrm>
              <a:off x="7383935" y="229083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84" name="Овал 3283"/>
            <p:cNvSpPr/>
            <p:nvPr/>
          </p:nvSpPr>
          <p:spPr>
            <a:xfrm>
              <a:off x="7383935" y="215049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85" name="Овал 3284"/>
            <p:cNvSpPr/>
            <p:nvPr/>
          </p:nvSpPr>
          <p:spPr>
            <a:xfrm>
              <a:off x="7275873" y="209677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86" name="Овал 3285"/>
            <p:cNvSpPr/>
            <p:nvPr/>
          </p:nvSpPr>
          <p:spPr>
            <a:xfrm>
              <a:off x="7275873" y="234748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87" name="Шестиугольник 3286"/>
            <p:cNvSpPr/>
            <p:nvPr/>
          </p:nvSpPr>
          <p:spPr>
            <a:xfrm rot="16200000">
              <a:off x="6956753" y="2137660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88" name="Овал 3287"/>
            <p:cNvSpPr/>
            <p:nvPr/>
          </p:nvSpPr>
          <p:spPr>
            <a:xfrm>
              <a:off x="7167811" y="229207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89" name="Овал 3288"/>
            <p:cNvSpPr/>
            <p:nvPr/>
          </p:nvSpPr>
          <p:spPr>
            <a:xfrm>
              <a:off x="7167811" y="215172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90" name="Овал 3289"/>
            <p:cNvSpPr/>
            <p:nvPr/>
          </p:nvSpPr>
          <p:spPr>
            <a:xfrm>
              <a:off x="7059749" y="209801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91" name="Овал 3290"/>
            <p:cNvSpPr/>
            <p:nvPr/>
          </p:nvSpPr>
          <p:spPr>
            <a:xfrm>
              <a:off x="7059749" y="234871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92" name="Шестиугольник 3291"/>
            <p:cNvSpPr/>
            <p:nvPr/>
          </p:nvSpPr>
          <p:spPr>
            <a:xfrm rot="16200000">
              <a:off x="6740629" y="2136428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93" name="Овал 3292"/>
            <p:cNvSpPr/>
            <p:nvPr/>
          </p:nvSpPr>
          <p:spPr>
            <a:xfrm>
              <a:off x="6951688" y="229083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94" name="Овал 3293"/>
            <p:cNvSpPr/>
            <p:nvPr/>
          </p:nvSpPr>
          <p:spPr>
            <a:xfrm>
              <a:off x="6951688" y="215049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95" name="Овал 3294"/>
            <p:cNvSpPr/>
            <p:nvPr/>
          </p:nvSpPr>
          <p:spPr>
            <a:xfrm>
              <a:off x="6843626" y="209677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96" name="Овал 3295"/>
            <p:cNvSpPr/>
            <p:nvPr/>
          </p:nvSpPr>
          <p:spPr>
            <a:xfrm>
              <a:off x="6843626" y="234748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97" name="Шестиугольник 3296"/>
            <p:cNvSpPr/>
            <p:nvPr/>
          </p:nvSpPr>
          <p:spPr>
            <a:xfrm rot="16200000">
              <a:off x="6524506" y="2137660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98" name="Овал 3297"/>
            <p:cNvSpPr/>
            <p:nvPr/>
          </p:nvSpPr>
          <p:spPr>
            <a:xfrm>
              <a:off x="6735564" y="229207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99" name="Овал 3298"/>
            <p:cNvSpPr/>
            <p:nvPr/>
          </p:nvSpPr>
          <p:spPr>
            <a:xfrm>
              <a:off x="6735564" y="215172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00" name="Овал 3299"/>
            <p:cNvSpPr/>
            <p:nvPr/>
          </p:nvSpPr>
          <p:spPr>
            <a:xfrm>
              <a:off x="6627502" y="209801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01" name="Овал 3300"/>
            <p:cNvSpPr/>
            <p:nvPr/>
          </p:nvSpPr>
          <p:spPr>
            <a:xfrm>
              <a:off x="6627502" y="234871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02" name="Шестиугольник 3301"/>
            <p:cNvSpPr/>
            <p:nvPr/>
          </p:nvSpPr>
          <p:spPr>
            <a:xfrm rot="16200000">
              <a:off x="6308382" y="2136428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03" name="Овал 3302"/>
            <p:cNvSpPr/>
            <p:nvPr/>
          </p:nvSpPr>
          <p:spPr>
            <a:xfrm>
              <a:off x="6519441" y="229083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04" name="Овал 3303"/>
            <p:cNvSpPr/>
            <p:nvPr/>
          </p:nvSpPr>
          <p:spPr>
            <a:xfrm>
              <a:off x="6519441" y="215049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05" name="Овал 3304"/>
            <p:cNvSpPr/>
            <p:nvPr/>
          </p:nvSpPr>
          <p:spPr>
            <a:xfrm>
              <a:off x="6411379" y="209677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06" name="Овал 3305"/>
            <p:cNvSpPr/>
            <p:nvPr/>
          </p:nvSpPr>
          <p:spPr>
            <a:xfrm>
              <a:off x="6411379" y="234748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07" name="Шестиугольник 3306"/>
            <p:cNvSpPr/>
            <p:nvPr/>
          </p:nvSpPr>
          <p:spPr>
            <a:xfrm rot="16200000">
              <a:off x="6092259" y="2137660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08" name="Овал 3307"/>
            <p:cNvSpPr/>
            <p:nvPr/>
          </p:nvSpPr>
          <p:spPr>
            <a:xfrm>
              <a:off x="6303317" y="229207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09" name="Овал 3308"/>
            <p:cNvSpPr/>
            <p:nvPr/>
          </p:nvSpPr>
          <p:spPr>
            <a:xfrm>
              <a:off x="6303317" y="215172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10" name="Овал 3309"/>
            <p:cNvSpPr/>
            <p:nvPr/>
          </p:nvSpPr>
          <p:spPr>
            <a:xfrm>
              <a:off x="6195255" y="209801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11" name="Овал 3310"/>
            <p:cNvSpPr/>
            <p:nvPr/>
          </p:nvSpPr>
          <p:spPr>
            <a:xfrm>
              <a:off x="6195255" y="234871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12" name="Шестиугольник 3311"/>
            <p:cNvSpPr/>
            <p:nvPr/>
          </p:nvSpPr>
          <p:spPr>
            <a:xfrm rot="16200000">
              <a:off x="5876135" y="2136428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13" name="Овал 3312"/>
            <p:cNvSpPr/>
            <p:nvPr/>
          </p:nvSpPr>
          <p:spPr>
            <a:xfrm>
              <a:off x="6087194" y="229083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14" name="Овал 3313"/>
            <p:cNvSpPr/>
            <p:nvPr/>
          </p:nvSpPr>
          <p:spPr>
            <a:xfrm>
              <a:off x="6087194" y="215049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15" name="Овал 3314"/>
            <p:cNvSpPr/>
            <p:nvPr/>
          </p:nvSpPr>
          <p:spPr>
            <a:xfrm>
              <a:off x="5979132" y="209677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16" name="Овал 3315"/>
            <p:cNvSpPr/>
            <p:nvPr/>
          </p:nvSpPr>
          <p:spPr>
            <a:xfrm>
              <a:off x="5979132" y="234748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17" name="Шестиугольник 3316"/>
            <p:cNvSpPr/>
            <p:nvPr/>
          </p:nvSpPr>
          <p:spPr>
            <a:xfrm rot="16200000">
              <a:off x="5660012" y="2137660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18" name="Овал 3317"/>
            <p:cNvSpPr/>
            <p:nvPr/>
          </p:nvSpPr>
          <p:spPr>
            <a:xfrm>
              <a:off x="5871070" y="229207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19" name="Овал 3318"/>
            <p:cNvSpPr/>
            <p:nvPr/>
          </p:nvSpPr>
          <p:spPr>
            <a:xfrm>
              <a:off x="5871070" y="215172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20" name="Овал 3319"/>
            <p:cNvSpPr/>
            <p:nvPr/>
          </p:nvSpPr>
          <p:spPr>
            <a:xfrm>
              <a:off x="5763008" y="209801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21" name="Овал 3320"/>
            <p:cNvSpPr/>
            <p:nvPr/>
          </p:nvSpPr>
          <p:spPr>
            <a:xfrm>
              <a:off x="5763008" y="234871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22" name="Шестиугольник 3321"/>
            <p:cNvSpPr/>
            <p:nvPr/>
          </p:nvSpPr>
          <p:spPr>
            <a:xfrm rot="16200000">
              <a:off x="5443888" y="2136428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23" name="Овал 3322"/>
            <p:cNvSpPr/>
            <p:nvPr/>
          </p:nvSpPr>
          <p:spPr>
            <a:xfrm>
              <a:off x="5654947" y="229083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24" name="Овал 3323"/>
            <p:cNvSpPr/>
            <p:nvPr/>
          </p:nvSpPr>
          <p:spPr>
            <a:xfrm>
              <a:off x="5654947" y="215049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25" name="Овал 3324"/>
            <p:cNvSpPr/>
            <p:nvPr/>
          </p:nvSpPr>
          <p:spPr>
            <a:xfrm>
              <a:off x="5546885" y="209677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26" name="Овал 3325"/>
            <p:cNvSpPr/>
            <p:nvPr/>
          </p:nvSpPr>
          <p:spPr>
            <a:xfrm>
              <a:off x="5546885" y="234748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27" name="Шестиугольник 3326"/>
            <p:cNvSpPr/>
            <p:nvPr/>
          </p:nvSpPr>
          <p:spPr>
            <a:xfrm rot="16200000">
              <a:off x="5227765" y="2137785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28" name="Овал 3327"/>
            <p:cNvSpPr/>
            <p:nvPr/>
          </p:nvSpPr>
          <p:spPr>
            <a:xfrm>
              <a:off x="5438823" y="229207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29" name="Овал 3328"/>
            <p:cNvSpPr/>
            <p:nvPr/>
          </p:nvSpPr>
          <p:spPr>
            <a:xfrm>
              <a:off x="5438823" y="215172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30" name="Овал 3329"/>
            <p:cNvSpPr/>
            <p:nvPr/>
          </p:nvSpPr>
          <p:spPr>
            <a:xfrm>
              <a:off x="5330761" y="209801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31" name="Овал 3330"/>
            <p:cNvSpPr/>
            <p:nvPr/>
          </p:nvSpPr>
          <p:spPr>
            <a:xfrm>
              <a:off x="5330761" y="234871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32" name="Шестиугольник 3331"/>
            <p:cNvSpPr/>
            <p:nvPr/>
          </p:nvSpPr>
          <p:spPr>
            <a:xfrm rot="16200000">
              <a:off x="8361283" y="1943836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33" name="Овал 3332"/>
            <p:cNvSpPr/>
            <p:nvPr/>
          </p:nvSpPr>
          <p:spPr>
            <a:xfrm>
              <a:off x="8572343" y="209824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34" name="Овал 3333"/>
            <p:cNvSpPr/>
            <p:nvPr/>
          </p:nvSpPr>
          <p:spPr>
            <a:xfrm>
              <a:off x="8572343" y="195790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35" name="Овал 3334"/>
            <p:cNvSpPr/>
            <p:nvPr/>
          </p:nvSpPr>
          <p:spPr>
            <a:xfrm>
              <a:off x="8464281" y="190418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36" name="Овал 3335"/>
            <p:cNvSpPr/>
            <p:nvPr/>
          </p:nvSpPr>
          <p:spPr>
            <a:xfrm>
              <a:off x="8464281" y="215489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37" name="Шестиугольник 3336"/>
            <p:cNvSpPr/>
            <p:nvPr/>
          </p:nvSpPr>
          <p:spPr>
            <a:xfrm rot="16200000">
              <a:off x="8145159" y="1945068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38" name="Овал 3337"/>
            <p:cNvSpPr/>
            <p:nvPr/>
          </p:nvSpPr>
          <p:spPr>
            <a:xfrm>
              <a:off x="8356219" y="209947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39" name="Овал 3338"/>
            <p:cNvSpPr/>
            <p:nvPr/>
          </p:nvSpPr>
          <p:spPr>
            <a:xfrm>
              <a:off x="8356219" y="195913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40" name="Овал 3339"/>
            <p:cNvSpPr/>
            <p:nvPr/>
          </p:nvSpPr>
          <p:spPr>
            <a:xfrm>
              <a:off x="8248157" y="190542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41" name="Овал 3340"/>
            <p:cNvSpPr/>
            <p:nvPr/>
          </p:nvSpPr>
          <p:spPr>
            <a:xfrm>
              <a:off x="8248157" y="215612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42" name="Шестиугольник 3341"/>
            <p:cNvSpPr/>
            <p:nvPr/>
          </p:nvSpPr>
          <p:spPr>
            <a:xfrm rot="16200000">
              <a:off x="7929036" y="1943836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43" name="Овал 3342"/>
            <p:cNvSpPr/>
            <p:nvPr/>
          </p:nvSpPr>
          <p:spPr>
            <a:xfrm>
              <a:off x="8140096" y="209824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44" name="Овал 3343"/>
            <p:cNvSpPr/>
            <p:nvPr/>
          </p:nvSpPr>
          <p:spPr>
            <a:xfrm>
              <a:off x="8140096" y="195790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45" name="Овал 3344"/>
            <p:cNvSpPr/>
            <p:nvPr/>
          </p:nvSpPr>
          <p:spPr>
            <a:xfrm>
              <a:off x="8032034" y="190418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46" name="Овал 3345"/>
            <p:cNvSpPr/>
            <p:nvPr/>
          </p:nvSpPr>
          <p:spPr>
            <a:xfrm>
              <a:off x="8032034" y="215489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47" name="Шестиугольник 3346"/>
            <p:cNvSpPr/>
            <p:nvPr/>
          </p:nvSpPr>
          <p:spPr>
            <a:xfrm rot="16200000">
              <a:off x="7712912" y="1945068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48" name="Овал 3347"/>
            <p:cNvSpPr/>
            <p:nvPr/>
          </p:nvSpPr>
          <p:spPr>
            <a:xfrm>
              <a:off x="7923972" y="209947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49" name="Овал 3348"/>
            <p:cNvSpPr/>
            <p:nvPr/>
          </p:nvSpPr>
          <p:spPr>
            <a:xfrm>
              <a:off x="7923972" y="195913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50" name="Овал 3349"/>
            <p:cNvSpPr/>
            <p:nvPr/>
          </p:nvSpPr>
          <p:spPr>
            <a:xfrm>
              <a:off x="7815910" y="190542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51" name="Овал 3350"/>
            <p:cNvSpPr/>
            <p:nvPr/>
          </p:nvSpPr>
          <p:spPr>
            <a:xfrm>
              <a:off x="7815910" y="215612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52" name="Шестиугольник 3351"/>
            <p:cNvSpPr/>
            <p:nvPr/>
          </p:nvSpPr>
          <p:spPr>
            <a:xfrm rot="16200000">
              <a:off x="7496789" y="1943836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53" name="Овал 3352"/>
            <p:cNvSpPr/>
            <p:nvPr/>
          </p:nvSpPr>
          <p:spPr>
            <a:xfrm>
              <a:off x="7707849" y="209824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54" name="Овал 3353"/>
            <p:cNvSpPr/>
            <p:nvPr/>
          </p:nvSpPr>
          <p:spPr>
            <a:xfrm>
              <a:off x="7707849" y="195790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55" name="Овал 3354"/>
            <p:cNvSpPr/>
            <p:nvPr/>
          </p:nvSpPr>
          <p:spPr>
            <a:xfrm>
              <a:off x="7599787" y="190418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56" name="Овал 3355"/>
            <p:cNvSpPr/>
            <p:nvPr/>
          </p:nvSpPr>
          <p:spPr>
            <a:xfrm>
              <a:off x="7599787" y="215489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57" name="Шестиугольник 3356"/>
            <p:cNvSpPr/>
            <p:nvPr/>
          </p:nvSpPr>
          <p:spPr>
            <a:xfrm rot="16200000">
              <a:off x="7280665" y="1945068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58" name="Овал 3357"/>
            <p:cNvSpPr/>
            <p:nvPr/>
          </p:nvSpPr>
          <p:spPr>
            <a:xfrm>
              <a:off x="7491725" y="209947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59" name="Овал 3358"/>
            <p:cNvSpPr/>
            <p:nvPr/>
          </p:nvSpPr>
          <p:spPr>
            <a:xfrm>
              <a:off x="7491725" y="195913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60" name="Овал 3359"/>
            <p:cNvSpPr/>
            <p:nvPr/>
          </p:nvSpPr>
          <p:spPr>
            <a:xfrm>
              <a:off x="7383663" y="190542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61" name="Овал 3360"/>
            <p:cNvSpPr/>
            <p:nvPr/>
          </p:nvSpPr>
          <p:spPr>
            <a:xfrm>
              <a:off x="7383663" y="215612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62" name="Шестиугольник 3361"/>
            <p:cNvSpPr/>
            <p:nvPr/>
          </p:nvSpPr>
          <p:spPr>
            <a:xfrm rot="16200000">
              <a:off x="7064542" y="1943836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63" name="Овал 3362"/>
            <p:cNvSpPr/>
            <p:nvPr/>
          </p:nvSpPr>
          <p:spPr>
            <a:xfrm>
              <a:off x="7275602" y="209824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64" name="Овал 3363"/>
            <p:cNvSpPr/>
            <p:nvPr/>
          </p:nvSpPr>
          <p:spPr>
            <a:xfrm>
              <a:off x="7275602" y="195790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65" name="Овал 3364"/>
            <p:cNvSpPr/>
            <p:nvPr/>
          </p:nvSpPr>
          <p:spPr>
            <a:xfrm>
              <a:off x="7167540" y="190418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66" name="Овал 3365"/>
            <p:cNvSpPr/>
            <p:nvPr/>
          </p:nvSpPr>
          <p:spPr>
            <a:xfrm>
              <a:off x="7167540" y="215489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67" name="Шестиугольник 3366"/>
            <p:cNvSpPr/>
            <p:nvPr/>
          </p:nvSpPr>
          <p:spPr>
            <a:xfrm rot="16200000">
              <a:off x="6848418" y="1945068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68" name="Овал 3367"/>
            <p:cNvSpPr/>
            <p:nvPr/>
          </p:nvSpPr>
          <p:spPr>
            <a:xfrm>
              <a:off x="7059478" y="209947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69" name="Овал 3368"/>
            <p:cNvSpPr/>
            <p:nvPr/>
          </p:nvSpPr>
          <p:spPr>
            <a:xfrm>
              <a:off x="7059478" y="195913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70" name="Овал 3369"/>
            <p:cNvSpPr/>
            <p:nvPr/>
          </p:nvSpPr>
          <p:spPr>
            <a:xfrm>
              <a:off x="6951416" y="190542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71" name="Овал 3370"/>
            <p:cNvSpPr/>
            <p:nvPr/>
          </p:nvSpPr>
          <p:spPr>
            <a:xfrm>
              <a:off x="6951416" y="215612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72" name="Шестиугольник 3371"/>
            <p:cNvSpPr/>
            <p:nvPr/>
          </p:nvSpPr>
          <p:spPr>
            <a:xfrm rot="16200000">
              <a:off x="6632295" y="1943836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73" name="Овал 3372"/>
            <p:cNvSpPr/>
            <p:nvPr/>
          </p:nvSpPr>
          <p:spPr>
            <a:xfrm>
              <a:off x="6843355" y="209824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74" name="Овал 3373"/>
            <p:cNvSpPr/>
            <p:nvPr/>
          </p:nvSpPr>
          <p:spPr>
            <a:xfrm>
              <a:off x="6843355" y="195790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75" name="Овал 3374"/>
            <p:cNvSpPr/>
            <p:nvPr/>
          </p:nvSpPr>
          <p:spPr>
            <a:xfrm>
              <a:off x="6735293" y="190418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76" name="Овал 3375"/>
            <p:cNvSpPr/>
            <p:nvPr/>
          </p:nvSpPr>
          <p:spPr>
            <a:xfrm>
              <a:off x="6735293" y="215489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77" name="Шестиугольник 3376"/>
            <p:cNvSpPr/>
            <p:nvPr/>
          </p:nvSpPr>
          <p:spPr>
            <a:xfrm rot="16200000">
              <a:off x="6416171" y="1945068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78" name="Овал 3377"/>
            <p:cNvSpPr/>
            <p:nvPr/>
          </p:nvSpPr>
          <p:spPr>
            <a:xfrm>
              <a:off x="6627231" y="209947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79" name="Овал 3378"/>
            <p:cNvSpPr/>
            <p:nvPr/>
          </p:nvSpPr>
          <p:spPr>
            <a:xfrm>
              <a:off x="6627231" y="195913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80" name="Овал 3379"/>
            <p:cNvSpPr/>
            <p:nvPr/>
          </p:nvSpPr>
          <p:spPr>
            <a:xfrm>
              <a:off x="6519169" y="190542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81" name="Овал 3380"/>
            <p:cNvSpPr/>
            <p:nvPr/>
          </p:nvSpPr>
          <p:spPr>
            <a:xfrm>
              <a:off x="6519169" y="215612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82" name="Шестиугольник 3381"/>
            <p:cNvSpPr/>
            <p:nvPr/>
          </p:nvSpPr>
          <p:spPr>
            <a:xfrm rot="16200000">
              <a:off x="6200048" y="1943836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83" name="Овал 3382"/>
            <p:cNvSpPr/>
            <p:nvPr/>
          </p:nvSpPr>
          <p:spPr>
            <a:xfrm>
              <a:off x="6411108" y="209824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84" name="Овал 3383"/>
            <p:cNvSpPr/>
            <p:nvPr/>
          </p:nvSpPr>
          <p:spPr>
            <a:xfrm>
              <a:off x="6411108" y="195790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85" name="Овал 3384"/>
            <p:cNvSpPr/>
            <p:nvPr/>
          </p:nvSpPr>
          <p:spPr>
            <a:xfrm>
              <a:off x="6303046" y="190418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86" name="Овал 3385"/>
            <p:cNvSpPr/>
            <p:nvPr/>
          </p:nvSpPr>
          <p:spPr>
            <a:xfrm>
              <a:off x="6303046" y="215489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87" name="Шестиугольник 3386"/>
            <p:cNvSpPr/>
            <p:nvPr/>
          </p:nvSpPr>
          <p:spPr>
            <a:xfrm rot="16200000">
              <a:off x="5983924" y="1945068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88" name="Овал 3387"/>
            <p:cNvSpPr/>
            <p:nvPr/>
          </p:nvSpPr>
          <p:spPr>
            <a:xfrm>
              <a:off x="6194984" y="209947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89" name="Овал 3388"/>
            <p:cNvSpPr/>
            <p:nvPr/>
          </p:nvSpPr>
          <p:spPr>
            <a:xfrm>
              <a:off x="6194984" y="195913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90" name="Овал 3389"/>
            <p:cNvSpPr/>
            <p:nvPr/>
          </p:nvSpPr>
          <p:spPr>
            <a:xfrm>
              <a:off x="6086922" y="190542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91" name="Овал 3390"/>
            <p:cNvSpPr/>
            <p:nvPr/>
          </p:nvSpPr>
          <p:spPr>
            <a:xfrm>
              <a:off x="6086922" y="215612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92" name="Шестиугольник 3391"/>
            <p:cNvSpPr/>
            <p:nvPr/>
          </p:nvSpPr>
          <p:spPr>
            <a:xfrm rot="16200000">
              <a:off x="5767801" y="1943836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93" name="Овал 3392"/>
            <p:cNvSpPr/>
            <p:nvPr/>
          </p:nvSpPr>
          <p:spPr>
            <a:xfrm>
              <a:off x="5978861" y="209824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94" name="Овал 3393"/>
            <p:cNvSpPr/>
            <p:nvPr/>
          </p:nvSpPr>
          <p:spPr>
            <a:xfrm>
              <a:off x="5978861" y="195790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95" name="Овал 3394"/>
            <p:cNvSpPr/>
            <p:nvPr/>
          </p:nvSpPr>
          <p:spPr>
            <a:xfrm>
              <a:off x="5870799" y="190418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96" name="Овал 3395"/>
            <p:cNvSpPr/>
            <p:nvPr/>
          </p:nvSpPr>
          <p:spPr>
            <a:xfrm>
              <a:off x="5870799" y="215489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97" name="Шестиугольник 3396"/>
            <p:cNvSpPr/>
            <p:nvPr/>
          </p:nvSpPr>
          <p:spPr>
            <a:xfrm rot="16200000">
              <a:off x="5551677" y="1945068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98" name="Овал 3397"/>
            <p:cNvSpPr/>
            <p:nvPr/>
          </p:nvSpPr>
          <p:spPr>
            <a:xfrm>
              <a:off x="5762737" y="209947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99" name="Овал 3398"/>
            <p:cNvSpPr/>
            <p:nvPr/>
          </p:nvSpPr>
          <p:spPr>
            <a:xfrm>
              <a:off x="5762737" y="195913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00" name="Овал 3399"/>
            <p:cNvSpPr/>
            <p:nvPr/>
          </p:nvSpPr>
          <p:spPr>
            <a:xfrm>
              <a:off x="5654675" y="190542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01" name="Овал 3400"/>
            <p:cNvSpPr/>
            <p:nvPr/>
          </p:nvSpPr>
          <p:spPr>
            <a:xfrm>
              <a:off x="5654675" y="215612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02" name="Шестиугольник 3401"/>
            <p:cNvSpPr/>
            <p:nvPr/>
          </p:nvSpPr>
          <p:spPr>
            <a:xfrm rot="16200000">
              <a:off x="5335554" y="1943836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03" name="Овал 3402"/>
            <p:cNvSpPr/>
            <p:nvPr/>
          </p:nvSpPr>
          <p:spPr>
            <a:xfrm>
              <a:off x="5546614" y="209824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04" name="Овал 3403"/>
            <p:cNvSpPr/>
            <p:nvPr/>
          </p:nvSpPr>
          <p:spPr>
            <a:xfrm>
              <a:off x="5546614" y="195790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05" name="Овал 3404"/>
            <p:cNvSpPr/>
            <p:nvPr/>
          </p:nvSpPr>
          <p:spPr>
            <a:xfrm>
              <a:off x="5438552" y="190418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06" name="Овал 3405"/>
            <p:cNvSpPr/>
            <p:nvPr/>
          </p:nvSpPr>
          <p:spPr>
            <a:xfrm>
              <a:off x="5438552" y="215489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07" name="Шестиугольник 3406"/>
            <p:cNvSpPr/>
            <p:nvPr/>
          </p:nvSpPr>
          <p:spPr>
            <a:xfrm rot="16200000">
              <a:off x="5119430" y="1945068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08" name="Овал 3407"/>
            <p:cNvSpPr/>
            <p:nvPr/>
          </p:nvSpPr>
          <p:spPr>
            <a:xfrm>
              <a:off x="5330490" y="209947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09" name="Овал 3408"/>
            <p:cNvSpPr/>
            <p:nvPr/>
          </p:nvSpPr>
          <p:spPr>
            <a:xfrm>
              <a:off x="5330490" y="195913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10" name="Овал 3409"/>
            <p:cNvSpPr/>
            <p:nvPr/>
          </p:nvSpPr>
          <p:spPr>
            <a:xfrm>
              <a:off x="5222428" y="190542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11" name="Овал 3410"/>
            <p:cNvSpPr/>
            <p:nvPr/>
          </p:nvSpPr>
          <p:spPr>
            <a:xfrm>
              <a:off x="5222428" y="215612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12" name="Овал 3411"/>
            <p:cNvSpPr/>
            <p:nvPr/>
          </p:nvSpPr>
          <p:spPr>
            <a:xfrm>
              <a:off x="5115119" y="209947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13" name="Овал 3412"/>
            <p:cNvSpPr/>
            <p:nvPr/>
          </p:nvSpPr>
          <p:spPr>
            <a:xfrm>
              <a:off x="5115119" y="195913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14" name="Овал 3413"/>
            <p:cNvSpPr/>
            <p:nvPr/>
          </p:nvSpPr>
          <p:spPr>
            <a:xfrm>
              <a:off x="8464552" y="229207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15" name="Овал 3414"/>
            <p:cNvSpPr/>
            <p:nvPr/>
          </p:nvSpPr>
          <p:spPr>
            <a:xfrm>
              <a:off x="8356490" y="209801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16" name="Овал 3415"/>
            <p:cNvSpPr/>
            <p:nvPr/>
          </p:nvSpPr>
          <p:spPr>
            <a:xfrm>
              <a:off x="8356490" y="234871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17" name="Овал 3416"/>
            <p:cNvSpPr/>
            <p:nvPr/>
          </p:nvSpPr>
          <p:spPr>
            <a:xfrm>
              <a:off x="5223452" y="229207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18" name="Шестиугольник 3417"/>
            <p:cNvSpPr/>
            <p:nvPr/>
          </p:nvSpPr>
          <p:spPr>
            <a:xfrm rot="16200000">
              <a:off x="8253494" y="2526559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19" name="Шестиугольник 3418"/>
            <p:cNvSpPr/>
            <p:nvPr/>
          </p:nvSpPr>
          <p:spPr>
            <a:xfrm rot="16200000">
              <a:off x="8037371" y="2525326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20" name="Овал 3419"/>
            <p:cNvSpPr/>
            <p:nvPr/>
          </p:nvSpPr>
          <p:spPr>
            <a:xfrm>
              <a:off x="8248429" y="267617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21" name="Овал 3420"/>
            <p:cNvSpPr/>
            <p:nvPr/>
          </p:nvSpPr>
          <p:spPr>
            <a:xfrm>
              <a:off x="8248429" y="253582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22" name="Овал 3421"/>
            <p:cNvSpPr/>
            <p:nvPr/>
          </p:nvSpPr>
          <p:spPr>
            <a:xfrm>
              <a:off x="8140367" y="248211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23" name="Овал 3422"/>
            <p:cNvSpPr/>
            <p:nvPr/>
          </p:nvSpPr>
          <p:spPr>
            <a:xfrm>
              <a:off x="8140367" y="273281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24" name="Шестиугольник 3423"/>
            <p:cNvSpPr/>
            <p:nvPr/>
          </p:nvSpPr>
          <p:spPr>
            <a:xfrm rot="16200000">
              <a:off x="7821247" y="2526559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25" name="Овал 3424"/>
            <p:cNvSpPr/>
            <p:nvPr/>
          </p:nvSpPr>
          <p:spPr>
            <a:xfrm>
              <a:off x="8032305" y="267740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26" name="Овал 3425"/>
            <p:cNvSpPr/>
            <p:nvPr/>
          </p:nvSpPr>
          <p:spPr>
            <a:xfrm>
              <a:off x="8032305" y="253705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27" name="Овал 3426"/>
            <p:cNvSpPr/>
            <p:nvPr/>
          </p:nvSpPr>
          <p:spPr>
            <a:xfrm>
              <a:off x="7924243" y="248334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28" name="Овал 3427"/>
            <p:cNvSpPr/>
            <p:nvPr/>
          </p:nvSpPr>
          <p:spPr>
            <a:xfrm>
              <a:off x="7924243" y="273405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29" name="Шестиугольник 3428"/>
            <p:cNvSpPr/>
            <p:nvPr/>
          </p:nvSpPr>
          <p:spPr>
            <a:xfrm rot="16200000">
              <a:off x="7605124" y="2525326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30" name="Овал 3429"/>
            <p:cNvSpPr/>
            <p:nvPr/>
          </p:nvSpPr>
          <p:spPr>
            <a:xfrm>
              <a:off x="7816182" y="267617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31" name="Овал 3430"/>
            <p:cNvSpPr/>
            <p:nvPr/>
          </p:nvSpPr>
          <p:spPr>
            <a:xfrm>
              <a:off x="7816182" y="253582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32" name="Овал 3431"/>
            <p:cNvSpPr/>
            <p:nvPr/>
          </p:nvSpPr>
          <p:spPr>
            <a:xfrm>
              <a:off x="7708120" y="248211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33" name="Овал 3432"/>
            <p:cNvSpPr/>
            <p:nvPr/>
          </p:nvSpPr>
          <p:spPr>
            <a:xfrm>
              <a:off x="7708120" y="273281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34" name="Шестиугольник 3433"/>
            <p:cNvSpPr/>
            <p:nvPr/>
          </p:nvSpPr>
          <p:spPr>
            <a:xfrm rot="16200000">
              <a:off x="7389000" y="2526559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35" name="Овал 3434"/>
            <p:cNvSpPr/>
            <p:nvPr/>
          </p:nvSpPr>
          <p:spPr>
            <a:xfrm>
              <a:off x="7600058" y="267740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36" name="Овал 3435"/>
            <p:cNvSpPr/>
            <p:nvPr/>
          </p:nvSpPr>
          <p:spPr>
            <a:xfrm>
              <a:off x="7600058" y="253705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37" name="Овал 3436"/>
            <p:cNvSpPr/>
            <p:nvPr/>
          </p:nvSpPr>
          <p:spPr>
            <a:xfrm>
              <a:off x="7491996" y="248334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38" name="Овал 3437"/>
            <p:cNvSpPr/>
            <p:nvPr/>
          </p:nvSpPr>
          <p:spPr>
            <a:xfrm>
              <a:off x="7491996" y="273405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39" name="Шестиугольник 3438"/>
            <p:cNvSpPr/>
            <p:nvPr/>
          </p:nvSpPr>
          <p:spPr>
            <a:xfrm rot="16200000">
              <a:off x="7172877" y="2525326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40" name="Овал 3439"/>
            <p:cNvSpPr/>
            <p:nvPr/>
          </p:nvSpPr>
          <p:spPr>
            <a:xfrm>
              <a:off x="7383935" y="267617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41" name="Овал 3440"/>
            <p:cNvSpPr/>
            <p:nvPr/>
          </p:nvSpPr>
          <p:spPr>
            <a:xfrm>
              <a:off x="7383935" y="253582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42" name="Овал 3441"/>
            <p:cNvSpPr/>
            <p:nvPr/>
          </p:nvSpPr>
          <p:spPr>
            <a:xfrm>
              <a:off x="7275873" y="248211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43" name="Овал 3442"/>
            <p:cNvSpPr/>
            <p:nvPr/>
          </p:nvSpPr>
          <p:spPr>
            <a:xfrm>
              <a:off x="7275873" y="273281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44" name="Шестиугольник 3443"/>
            <p:cNvSpPr/>
            <p:nvPr/>
          </p:nvSpPr>
          <p:spPr>
            <a:xfrm rot="16200000">
              <a:off x="6956753" y="2526559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45" name="Овал 3444"/>
            <p:cNvSpPr/>
            <p:nvPr/>
          </p:nvSpPr>
          <p:spPr>
            <a:xfrm>
              <a:off x="7167811" y="267740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46" name="Овал 3445"/>
            <p:cNvSpPr/>
            <p:nvPr/>
          </p:nvSpPr>
          <p:spPr>
            <a:xfrm>
              <a:off x="7167811" y="253705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47" name="Овал 3446"/>
            <p:cNvSpPr/>
            <p:nvPr/>
          </p:nvSpPr>
          <p:spPr>
            <a:xfrm>
              <a:off x="7059749" y="248334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48" name="Овал 3447"/>
            <p:cNvSpPr/>
            <p:nvPr/>
          </p:nvSpPr>
          <p:spPr>
            <a:xfrm>
              <a:off x="7059749" y="273405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49" name="Шестиугольник 3448"/>
            <p:cNvSpPr/>
            <p:nvPr/>
          </p:nvSpPr>
          <p:spPr>
            <a:xfrm rot="16200000">
              <a:off x="6740630" y="2525326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50" name="Овал 3449"/>
            <p:cNvSpPr/>
            <p:nvPr/>
          </p:nvSpPr>
          <p:spPr>
            <a:xfrm>
              <a:off x="6951688" y="267617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51" name="Овал 3450"/>
            <p:cNvSpPr/>
            <p:nvPr/>
          </p:nvSpPr>
          <p:spPr>
            <a:xfrm>
              <a:off x="6951688" y="253582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52" name="Овал 3451"/>
            <p:cNvSpPr/>
            <p:nvPr/>
          </p:nvSpPr>
          <p:spPr>
            <a:xfrm>
              <a:off x="6843626" y="248211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53" name="Овал 3452"/>
            <p:cNvSpPr/>
            <p:nvPr/>
          </p:nvSpPr>
          <p:spPr>
            <a:xfrm>
              <a:off x="6843626" y="273281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54" name="Шестиугольник 3453"/>
            <p:cNvSpPr/>
            <p:nvPr/>
          </p:nvSpPr>
          <p:spPr>
            <a:xfrm rot="16200000">
              <a:off x="6524506" y="2526559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55" name="Овал 3454"/>
            <p:cNvSpPr/>
            <p:nvPr/>
          </p:nvSpPr>
          <p:spPr>
            <a:xfrm>
              <a:off x="6735564" y="267740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56" name="Овал 3455"/>
            <p:cNvSpPr/>
            <p:nvPr/>
          </p:nvSpPr>
          <p:spPr>
            <a:xfrm>
              <a:off x="6735564" y="253705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57" name="Овал 3456"/>
            <p:cNvSpPr/>
            <p:nvPr/>
          </p:nvSpPr>
          <p:spPr>
            <a:xfrm>
              <a:off x="6627502" y="248334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58" name="Овал 3457"/>
            <p:cNvSpPr/>
            <p:nvPr/>
          </p:nvSpPr>
          <p:spPr>
            <a:xfrm>
              <a:off x="6627502" y="273405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59" name="Шестиугольник 3458"/>
            <p:cNvSpPr/>
            <p:nvPr/>
          </p:nvSpPr>
          <p:spPr>
            <a:xfrm rot="16200000">
              <a:off x="6308383" y="2525326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60" name="Овал 3459"/>
            <p:cNvSpPr/>
            <p:nvPr/>
          </p:nvSpPr>
          <p:spPr>
            <a:xfrm>
              <a:off x="6519441" y="267617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61" name="Овал 3460"/>
            <p:cNvSpPr/>
            <p:nvPr/>
          </p:nvSpPr>
          <p:spPr>
            <a:xfrm>
              <a:off x="6519441" y="253582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62" name="Овал 3461"/>
            <p:cNvSpPr/>
            <p:nvPr/>
          </p:nvSpPr>
          <p:spPr>
            <a:xfrm>
              <a:off x="6411379" y="248211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63" name="Овал 3462"/>
            <p:cNvSpPr/>
            <p:nvPr/>
          </p:nvSpPr>
          <p:spPr>
            <a:xfrm>
              <a:off x="6411379" y="273281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64" name="Шестиугольник 3463"/>
            <p:cNvSpPr/>
            <p:nvPr/>
          </p:nvSpPr>
          <p:spPr>
            <a:xfrm rot="16200000">
              <a:off x="6092259" y="2526559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65" name="Овал 3464"/>
            <p:cNvSpPr/>
            <p:nvPr/>
          </p:nvSpPr>
          <p:spPr>
            <a:xfrm>
              <a:off x="6303317" y="267740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66" name="Овал 3465"/>
            <p:cNvSpPr/>
            <p:nvPr/>
          </p:nvSpPr>
          <p:spPr>
            <a:xfrm>
              <a:off x="6303317" y="253705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67" name="Овал 3466"/>
            <p:cNvSpPr/>
            <p:nvPr/>
          </p:nvSpPr>
          <p:spPr>
            <a:xfrm>
              <a:off x="6195255" y="248334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68" name="Овал 3467"/>
            <p:cNvSpPr/>
            <p:nvPr/>
          </p:nvSpPr>
          <p:spPr>
            <a:xfrm>
              <a:off x="6195255" y="273405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69" name="Шестиугольник 3468"/>
            <p:cNvSpPr/>
            <p:nvPr/>
          </p:nvSpPr>
          <p:spPr>
            <a:xfrm rot="16200000">
              <a:off x="5876136" y="2525326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70" name="Овал 3469"/>
            <p:cNvSpPr/>
            <p:nvPr/>
          </p:nvSpPr>
          <p:spPr>
            <a:xfrm>
              <a:off x="6087194" y="267617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71" name="Овал 3470"/>
            <p:cNvSpPr/>
            <p:nvPr/>
          </p:nvSpPr>
          <p:spPr>
            <a:xfrm>
              <a:off x="6087194" y="253582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72" name="Овал 3471"/>
            <p:cNvSpPr/>
            <p:nvPr/>
          </p:nvSpPr>
          <p:spPr>
            <a:xfrm>
              <a:off x="5979132" y="248211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73" name="Овал 3472"/>
            <p:cNvSpPr/>
            <p:nvPr/>
          </p:nvSpPr>
          <p:spPr>
            <a:xfrm>
              <a:off x="5979132" y="273281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74" name="Шестиугольник 3473"/>
            <p:cNvSpPr/>
            <p:nvPr/>
          </p:nvSpPr>
          <p:spPr>
            <a:xfrm rot="16200000">
              <a:off x="5660012" y="2526559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75" name="Овал 3474"/>
            <p:cNvSpPr/>
            <p:nvPr/>
          </p:nvSpPr>
          <p:spPr>
            <a:xfrm>
              <a:off x="5871070" y="267740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76" name="Овал 3475"/>
            <p:cNvSpPr/>
            <p:nvPr/>
          </p:nvSpPr>
          <p:spPr>
            <a:xfrm>
              <a:off x="5871070" y="253705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77" name="Овал 3476"/>
            <p:cNvSpPr/>
            <p:nvPr/>
          </p:nvSpPr>
          <p:spPr>
            <a:xfrm>
              <a:off x="5763008" y="248334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78" name="Овал 3477"/>
            <p:cNvSpPr/>
            <p:nvPr/>
          </p:nvSpPr>
          <p:spPr>
            <a:xfrm>
              <a:off x="5763008" y="273405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79" name="Шестиугольник 3478"/>
            <p:cNvSpPr/>
            <p:nvPr/>
          </p:nvSpPr>
          <p:spPr>
            <a:xfrm rot="16200000">
              <a:off x="5443889" y="2525326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80" name="Овал 3479"/>
            <p:cNvSpPr/>
            <p:nvPr/>
          </p:nvSpPr>
          <p:spPr>
            <a:xfrm>
              <a:off x="5654947" y="267617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81" name="Овал 3480"/>
            <p:cNvSpPr/>
            <p:nvPr/>
          </p:nvSpPr>
          <p:spPr>
            <a:xfrm>
              <a:off x="5654947" y="253582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82" name="Овал 3481"/>
            <p:cNvSpPr/>
            <p:nvPr/>
          </p:nvSpPr>
          <p:spPr>
            <a:xfrm>
              <a:off x="5546885" y="248211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83" name="Овал 3482"/>
            <p:cNvSpPr/>
            <p:nvPr/>
          </p:nvSpPr>
          <p:spPr>
            <a:xfrm>
              <a:off x="5546885" y="273281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84" name="Шестиугольник 3483"/>
            <p:cNvSpPr/>
            <p:nvPr/>
          </p:nvSpPr>
          <p:spPr>
            <a:xfrm rot="16200000">
              <a:off x="5227765" y="2526559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85" name="Овал 3484"/>
            <p:cNvSpPr/>
            <p:nvPr/>
          </p:nvSpPr>
          <p:spPr>
            <a:xfrm>
              <a:off x="5438823" y="267740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86" name="Овал 3485"/>
            <p:cNvSpPr/>
            <p:nvPr/>
          </p:nvSpPr>
          <p:spPr>
            <a:xfrm>
              <a:off x="5438823" y="253705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87" name="Овал 3486"/>
            <p:cNvSpPr/>
            <p:nvPr/>
          </p:nvSpPr>
          <p:spPr>
            <a:xfrm>
              <a:off x="5330761" y="248334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88" name="Овал 3487"/>
            <p:cNvSpPr/>
            <p:nvPr/>
          </p:nvSpPr>
          <p:spPr>
            <a:xfrm>
              <a:off x="5330761" y="273405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89" name="Шестиугольник 3488"/>
            <p:cNvSpPr/>
            <p:nvPr/>
          </p:nvSpPr>
          <p:spPr>
            <a:xfrm rot="16200000">
              <a:off x="8361285" y="2329295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90" name="Овал 3489"/>
            <p:cNvSpPr/>
            <p:nvPr/>
          </p:nvSpPr>
          <p:spPr>
            <a:xfrm>
              <a:off x="8572343" y="248358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91" name="Овал 3490"/>
            <p:cNvSpPr/>
            <p:nvPr/>
          </p:nvSpPr>
          <p:spPr>
            <a:xfrm>
              <a:off x="8572343" y="234323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92" name="Овал 3491"/>
            <p:cNvSpPr/>
            <p:nvPr/>
          </p:nvSpPr>
          <p:spPr>
            <a:xfrm>
              <a:off x="8464281" y="228952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93" name="Овал 3492"/>
            <p:cNvSpPr/>
            <p:nvPr/>
          </p:nvSpPr>
          <p:spPr>
            <a:xfrm>
              <a:off x="8464281" y="254022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94" name="Шестиугольник 3493"/>
            <p:cNvSpPr/>
            <p:nvPr/>
          </p:nvSpPr>
          <p:spPr>
            <a:xfrm rot="16200000">
              <a:off x="8145161" y="2330527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95" name="Овал 3494"/>
            <p:cNvSpPr/>
            <p:nvPr/>
          </p:nvSpPr>
          <p:spPr>
            <a:xfrm>
              <a:off x="8356219" y="248481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96" name="Овал 3495"/>
            <p:cNvSpPr/>
            <p:nvPr/>
          </p:nvSpPr>
          <p:spPr>
            <a:xfrm>
              <a:off x="8356219" y="234446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97" name="Овал 3496"/>
            <p:cNvSpPr/>
            <p:nvPr/>
          </p:nvSpPr>
          <p:spPr>
            <a:xfrm>
              <a:off x="8248157" y="229075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98" name="Овал 3497"/>
            <p:cNvSpPr/>
            <p:nvPr/>
          </p:nvSpPr>
          <p:spPr>
            <a:xfrm>
              <a:off x="8248157" y="254145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99" name="Шестиугольник 3498"/>
            <p:cNvSpPr/>
            <p:nvPr/>
          </p:nvSpPr>
          <p:spPr>
            <a:xfrm rot="16200000">
              <a:off x="7929038" y="2329295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00" name="Овал 3499"/>
            <p:cNvSpPr/>
            <p:nvPr/>
          </p:nvSpPr>
          <p:spPr>
            <a:xfrm>
              <a:off x="8140096" y="248358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01" name="Овал 3500"/>
            <p:cNvSpPr/>
            <p:nvPr/>
          </p:nvSpPr>
          <p:spPr>
            <a:xfrm>
              <a:off x="8140096" y="234323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02" name="Овал 3501"/>
            <p:cNvSpPr/>
            <p:nvPr/>
          </p:nvSpPr>
          <p:spPr>
            <a:xfrm>
              <a:off x="8032034" y="228952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03" name="Овал 3502"/>
            <p:cNvSpPr/>
            <p:nvPr/>
          </p:nvSpPr>
          <p:spPr>
            <a:xfrm>
              <a:off x="8032034" y="254022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04" name="Шестиугольник 3503"/>
            <p:cNvSpPr/>
            <p:nvPr/>
          </p:nvSpPr>
          <p:spPr>
            <a:xfrm rot="16200000">
              <a:off x="7712914" y="2330527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05" name="Овал 3504"/>
            <p:cNvSpPr/>
            <p:nvPr/>
          </p:nvSpPr>
          <p:spPr>
            <a:xfrm>
              <a:off x="7923972" y="248481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06" name="Овал 3505"/>
            <p:cNvSpPr/>
            <p:nvPr/>
          </p:nvSpPr>
          <p:spPr>
            <a:xfrm>
              <a:off x="7923972" y="234446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07" name="Овал 3506"/>
            <p:cNvSpPr/>
            <p:nvPr/>
          </p:nvSpPr>
          <p:spPr>
            <a:xfrm>
              <a:off x="7815910" y="229075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08" name="Овал 3507"/>
            <p:cNvSpPr/>
            <p:nvPr/>
          </p:nvSpPr>
          <p:spPr>
            <a:xfrm>
              <a:off x="7815910" y="254145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09" name="Шестиугольник 3508"/>
            <p:cNvSpPr/>
            <p:nvPr/>
          </p:nvSpPr>
          <p:spPr>
            <a:xfrm rot="16200000">
              <a:off x="7496791" y="2329295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10" name="Овал 3509"/>
            <p:cNvSpPr/>
            <p:nvPr/>
          </p:nvSpPr>
          <p:spPr>
            <a:xfrm>
              <a:off x="7707849" y="248358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11" name="Овал 3510"/>
            <p:cNvSpPr/>
            <p:nvPr/>
          </p:nvSpPr>
          <p:spPr>
            <a:xfrm>
              <a:off x="7707849" y="234323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12" name="Овал 3511"/>
            <p:cNvSpPr/>
            <p:nvPr/>
          </p:nvSpPr>
          <p:spPr>
            <a:xfrm>
              <a:off x="7599787" y="228952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13" name="Овал 3512"/>
            <p:cNvSpPr/>
            <p:nvPr/>
          </p:nvSpPr>
          <p:spPr>
            <a:xfrm>
              <a:off x="7599787" y="254022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14" name="Шестиугольник 3513"/>
            <p:cNvSpPr/>
            <p:nvPr/>
          </p:nvSpPr>
          <p:spPr>
            <a:xfrm rot="16200000">
              <a:off x="7280667" y="2330527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15" name="Овал 3514"/>
            <p:cNvSpPr/>
            <p:nvPr/>
          </p:nvSpPr>
          <p:spPr>
            <a:xfrm>
              <a:off x="7491725" y="248481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16" name="Овал 3515"/>
            <p:cNvSpPr/>
            <p:nvPr/>
          </p:nvSpPr>
          <p:spPr>
            <a:xfrm>
              <a:off x="7491725" y="234446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17" name="Овал 3516"/>
            <p:cNvSpPr/>
            <p:nvPr/>
          </p:nvSpPr>
          <p:spPr>
            <a:xfrm>
              <a:off x="7383663" y="229075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18" name="Овал 3517"/>
            <p:cNvSpPr/>
            <p:nvPr/>
          </p:nvSpPr>
          <p:spPr>
            <a:xfrm>
              <a:off x="7383663" y="254145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19" name="Шестиугольник 3518"/>
            <p:cNvSpPr/>
            <p:nvPr/>
          </p:nvSpPr>
          <p:spPr>
            <a:xfrm rot="16200000">
              <a:off x="7064544" y="2329295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20" name="Овал 3519"/>
            <p:cNvSpPr/>
            <p:nvPr/>
          </p:nvSpPr>
          <p:spPr>
            <a:xfrm>
              <a:off x="7275602" y="248358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21" name="Овал 3520"/>
            <p:cNvSpPr/>
            <p:nvPr/>
          </p:nvSpPr>
          <p:spPr>
            <a:xfrm>
              <a:off x="7275602" y="234323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22" name="Овал 3521"/>
            <p:cNvSpPr/>
            <p:nvPr/>
          </p:nvSpPr>
          <p:spPr>
            <a:xfrm>
              <a:off x="7167540" y="228952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23" name="Овал 3522"/>
            <p:cNvSpPr/>
            <p:nvPr/>
          </p:nvSpPr>
          <p:spPr>
            <a:xfrm>
              <a:off x="7167540" y="254022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24" name="Шестиугольник 3523"/>
            <p:cNvSpPr/>
            <p:nvPr/>
          </p:nvSpPr>
          <p:spPr>
            <a:xfrm rot="16200000">
              <a:off x="6848420" y="2330527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25" name="Овал 3524"/>
            <p:cNvSpPr/>
            <p:nvPr/>
          </p:nvSpPr>
          <p:spPr>
            <a:xfrm>
              <a:off x="7059478" y="248481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26" name="Овал 3525"/>
            <p:cNvSpPr/>
            <p:nvPr/>
          </p:nvSpPr>
          <p:spPr>
            <a:xfrm>
              <a:off x="7059478" y="234446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27" name="Овал 3526"/>
            <p:cNvSpPr/>
            <p:nvPr/>
          </p:nvSpPr>
          <p:spPr>
            <a:xfrm>
              <a:off x="6951416" y="229075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28" name="Овал 3527"/>
            <p:cNvSpPr/>
            <p:nvPr/>
          </p:nvSpPr>
          <p:spPr>
            <a:xfrm>
              <a:off x="6951416" y="254145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29" name="Шестиугольник 3528"/>
            <p:cNvSpPr/>
            <p:nvPr/>
          </p:nvSpPr>
          <p:spPr>
            <a:xfrm rot="16200000">
              <a:off x="6632297" y="2329295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30" name="Овал 3529"/>
            <p:cNvSpPr/>
            <p:nvPr/>
          </p:nvSpPr>
          <p:spPr>
            <a:xfrm>
              <a:off x="6843355" y="248358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31" name="Овал 3530"/>
            <p:cNvSpPr/>
            <p:nvPr/>
          </p:nvSpPr>
          <p:spPr>
            <a:xfrm>
              <a:off x="6843355" y="234323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32" name="Овал 3531"/>
            <p:cNvSpPr/>
            <p:nvPr/>
          </p:nvSpPr>
          <p:spPr>
            <a:xfrm>
              <a:off x="6735293" y="228952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33" name="Овал 3532"/>
            <p:cNvSpPr/>
            <p:nvPr/>
          </p:nvSpPr>
          <p:spPr>
            <a:xfrm>
              <a:off x="6735293" y="254022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34" name="Шестиугольник 3533"/>
            <p:cNvSpPr/>
            <p:nvPr/>
          </p:nvSpPr>
          <p:spPr>
            <a:xfrm rot="16200000">
              <a:off x="6416173" y="2330527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35" name="Овал 3534"/>
            <p:cNvSpPr/>
            <p:nvPr/>
          </p:nvSpPr>
          <p:spPr>
            <a:xfrm>
              <a:off x="6627231" y="248481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36" name="Овал 3535"/>
            <p:cNvSpPr/>
            <p:nvPr/>
          </p:nvSpPr>
          <p:spPr>
            <a:xfrm>
              <a:off x="6627231" y="234446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37" name="Овал 3536"/>
            <p:cNvSpPr/>
            <p:nvPr/>
          </p:nvSpPr>
          <p:spPr>
            <a:xfrm>
              <a:off x="6519169" y="229075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38" name="Овал 3537"/>
            <p:cNvSpPr/>
            <p:nvPr/>
          </p:nvSpPr>
          <p:spPr>
            <a:xfrm>
              <a:off x="6519169" y="254145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39" name="Шестиугольник 3538"/>
            <p:cNvSpPr/>
            <p:nvPr/>
          </p:nvSpPr>
          <p:spPr>
            <a:xfrm rot="16200000">
              <a:off x="6200050" y="2329295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40" name="Овал 3539"/>
            <p:cNvSpPr/>
            <p:nvPr/>
          </p:nvSpPr>
          <p:spPr>
            <a:xfrm>
              <a:off x="6411108" y="248358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41" name="Овал 3540"/>
            <p:cNvSpPr/>
            <p:nvPr/>
          </p:nvSpPr>
          <p:spPr>
            <a:xfrm>
              <a:off x="6411108" y="234323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42" name="Овал 3541"/>
            <p:cNvSpPr/>
            <p:nvPr/>
          </p:nvSpPr>
          <p:spPr>
            <a:xfrm>
              <a:off x="6303046" y="228952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43" name="Овал 3542"/>
            <p:cNvSpPr/>
            <p:nvPr/>
          </p:nvSpPr>
          <p:spPr>
            <a:xfrm>
              <a:off x="6303046" y="254022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44" name="Шестиугольник 3543"/>
            <p:cNvSpPr/>
            <p:nvPr/>
          </p:nvSpPr>
          <p:spPr>
            <a:xfrm rot="16200000">
              <a:off x="5983926" y="2330527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45" name="Овал 3544"/>
            <p:cNvSpPr/>
            <p:nvPr/>
          </p:nvSpPr>
          <p:spPr>
            <a:xfrm>
              <a:off x="6194984" y="248481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46" name="Овал 3545"/>
            <p:cNvSpPr/>
            <p:nvPr/>
          </p:nvSpPr>
          <p:spPr>
            <a:xfrm>
              <a:off x="6194984" y="234446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47" name="Овал 3546"/>
            <p:cNvSpPr/>
            <p:nvPr/>
          </p:nvSpPr>
          <p:spPr>
            <a:xfrm>
              <a:off x="6086922" y="229075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48" name="Овал 3547"/>
            <p:cNvSpPr/>
            <p:nvPr/>
          </p:nvSpPr>
          <p:spPr>
            <a:xfrm>
              <a:off x="6086922" y="254145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49" name="Шестиугольник 3548"/>
            <p:cNvSpPr/>
            <p:nvPr/>
          </p:nvSpPr>
          <p:spPr>
            <a:xfrm rot="16200000">
              <a:off x="5767803" y="2329295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50" name="Овал 3549"/>
            <p:cNvSpPr/>
            <p:nvPr/>
          </p:nvSpPr>
          <p:spPr>
            <a:xfrm>
              <a:off x="5978861" y="248358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51" name="Овал 3550"/>
            <p:cNvSpPr/>
            <p:nvPr/>
          </p:nvSpPr>
          <p:spPr>
            <a:xfrm>
              <a:off x="5978861" y="234323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52" name="Овал 3551"/>
            <p:cNvSpPr/>
            <p:nvPr/>
          </p:nvSpPr>
          <p:spPr>
            <a:xfrm>
              <a:off x="5870799" y="228952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53" name="Овал 3552"/>
            <p:cNvSpPr/>
            <p:nvPr/>
          </p:nvSpPr>
          <p:spPr>
            <a:xfrm>
              <a:off x="5870799" y="254022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54" name="Шестиугольник 3553"/>
            <p:cNvSpPr/>
            <p:nvPr/>
          </p:nvSpPr>
          <p:spPr>
            <a:xfrm rot="16200000">
              <a:off x="5551679" y="2330527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55" name="Овал 3554"/>
            <p:cNvSpPr/>
            <p:nvPr/>
          </p:nvSpPr>
          <p:spPr>
            <a:xfrm>
              <a:off x="5762737" y="248481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56" name="Овал 3555"/>
            <p:cNvSpPr/>
            <p:nvPr/>
          </p:nvSpPr>
          <p:spPr>
            <a:xfrm>
              <a:off x="5762737" y="234446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57" name="Овал 3556"/>
            <p:cNvSpPr/>
            <p:nvPr/>
          </p:nvSpPr>
          <p:spPr>
            <a:xfrm>
              <a:off x="5654675" y="229075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58" name="Овал 3557"/>
            <p:cNvSpPr/>
            <p:nvPr/>
          </p:nvSpPr>
          <p:spPr>
            <a:xfrm>
              <a:off x="5654675" y="254145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59" name="Шестиугольник 3558"/>
            <p:cNvSpPr/>
            <p:nvPr/>
          </p:nvSpPr>
          <p:spPr>
            <a:xfrm rot="16200000">
              <a:off x="5335556" y="2329295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60" name="Овал 3559"/>
            <p:cNvSpPr/>
            <p:nvPr/>
          </p:nvSpPr>
          <p:spPr>
            <a:xfrm>
              <a:off x="5546614" y="248358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61" name="Овал 3560"/>
            <p:cNvSpPr/>
            <p:nvPr/>
          </p:nvSpPr>
          <p:spPr>
            <a:xfrm>
              <a:off x="5546614" y="234323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62" name="Овал 3561"/>
            <p:cNvSpPr/>
            <p:nvPr/>
          </p:nvSpPr>
          <p:spPr>
            <a:xfrm>
              <a:off x="5438552" y="228952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63" name="Овал 3562"/>
            <p:cNvSpPr/>
            <p:nvPr/>
          </p:nvSpPr>
          <p:spPr>
            <a:xfrm>
              <a:off x="5438552" y="254022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64" name="Шестиугольник 3563"/>
            <p:cNvSpPr/>
            <p:nvPr/>
          </p:nvSpPr>
          <p:spPr>
            <a:xfrm rot="16200000">
              <a:off x="5119432" y="2330527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65" name="Овал 3564"/>
            <p:cNvSpPr/>
            <p:nvPr/>
          </p:nvSpPr>
          <p:spPr>
            <a:xfrm>
              <a:off x="5330490" y="248481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66" name="Овал 3565"/>
            <p:cNvSpPr/>
            <p:nvPr/>
          </p:nvSpPr>
          <p:spPr>
            <a:xfrm>
              <a:off x="5330490" y="234446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67" name="Овал 3566"/>
            <p:cNvSpPr/>
            <p:nvPr/>
          </p:nvSpPr>
          <p:spPr>
            <a:xfrm>
              <a:off x="5222428" y="229075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68" name="Овал 3567"/>
            <p:cNvSpPr/>
            <p:nvPr/>
          </p:nvSpPr>
          <p:spPr>
            <a:xfrm>
              <a:off x="5222428" y="254145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69" name="Овал 3568"/>
            <p:cNvSpPr/>
            <p:nvPr/>
          </p:nvSpPr>
          <p:spPr>
            <a:xfrm>
              <a:off x="5115119" y="248481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70" name="Овал 3569"/>
            <p:cNvSpPr/>
            <p:nvPr/>
          </p:nvSpPr>
          <p:spPr>
            <a:xfrm>
              <a:off x="5115119" y="234446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71" name="Овал 3570"/>
            <p:cNvSpPr/>
            <p:nvPr/>
          </p:nvSpPr>
          <p:spPr>
            <a:xfrm>
              <a:off x="8464552" y="267740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72" name="Овал 3571"/>
            <p:cNvSpPr/>
            <p:nvPr/>
          </p:nvSpPr>
          <p:spPr>
            <a:xfrm>
              <a:off x="8356490" y="248334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73" name="Овал 3572"/>
            <p:cNvSpPr/>
            <p:nvPr/>
          </p:nvSpPr>
          <p:spPr>
            <a:xfrm>
              <a:off x="8356490" y="273405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74" name="Овал 3573"/>
            <p:cNvSpPr/>
            <p:nvPr/>
          </p:nvSpPr>
          <p:spPr>
            <a:xfrm>
              <a:off x="5223452" y="267740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75" name="Прямоугольник 3574"/>
            <p:cNvSpPr/>
            <p:nvPr/>
          </p:nvSpPr>
          <p:spPr>
            <a:xfrm>
              <a:off x="4894393" y="1852547"/>
              <a:ext cx="3945208" cy="27866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 dirty="0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82" name="Шестиугольник 2781"/>
            <p:cNvSpPr/>
            <p:nvPr/>
          </p:nvSpPr>
          <p:spPr>
            <a:xfrm rot="5400000">
              <a:off x="5120183" y="3445328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83" name="Овал 2782"/>
            <p:cNvSpPr/>
            <p:nvPr/>
          </p:nvSpPr>
          <p:spPr>
            <a:xfrm rot="10800000">
              <a:off x="5115119" y="346589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84" name="Овал 2783"/>
            <p:cNvSpPr/>
            <p:nvPr/>
          </p:nvSpPr>
          <p:spPr>
            <a:xfrm rot="10800000">
              <a:off x="5115119" y="360624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85" name="Овал 2784"/>
            <p:cNvSpPr/>
            <p:nvPr/>
          </p:nvSpPr>
          <p:spPr>
            <a:xfrm rot="10800000">
              <a:off x="5223181" y="365995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86" name="Овал 2785"/>
            <p:cNvSpPr/>
            <p:nvPr/>
          </p:nvSpPr>
          <p:spPr>
            <a:xfrm rot="10800000">
              <a:off x="5223181" y="340925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87" name="Шестиугольник 2786"/>
            <p:cNvSpPr/>
            <p:nvPr/>
          </p:nvSpPr>
          <p:spPr>
            <a:xfrm rot="5400000">
              <a:off x="5336307" y="3444095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88" name="Овал 2787"/>
            <p:cNvSpPr/>
            <p:nvPr/>
          </p:nvSpPr>
          <p:spPr>
            <a:xfrm rot="10800000">
              <a:off x="5331242" y="346466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89" name="Овал 2788"/>
            <p:cNvSpPr/>
            <p:nvPr/>
          </p:nvSpPr>
          <p:spPr>
            <a:xfrm rot="10800000">
              <a:off x="5331242" y="360501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90" name="Овал 2789"/>
            <p:cNvSpPr/>
            <p:nvPr/>
          </p:nvSpPr>
          <p:spPr>
            <a:xfrm rot="10800000">
              <a:off x="5439305" y="365872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91" name="Овал 2790"/>
            <p:cNvSpPr/>
            <p:nvPr/>
          </p:nvSpPr>
          <p:spPr>
            <a:xfrm rot="10800000">
              <a:off x="5439305" y="340801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92" name="Шестиугольник 2791"/>
            <p:cNvSpPr/>
            <p:nvPr/>
          </p:nvSpPr>
          <p:spPr>
            <a:xfrm rot="5400000">
              <a:off x="5552430" y="3445328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93" name="Овал 2792"/>
            <p:cNvSpPr/>
            <p:nvPr/>
          </p:nvSpPr>
          <p:spPr>
            <a:xfrm rot="10800000">
              <a:off x="5547366" y="346589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94" name="Овал 2793"/>
            <p:cNvSpPr/>
            <p:nvPr/>
          </p:nvSpPr>
          <p:spPr>
            <a:xfrm rot="10800000">
              <a:off x="5547366" y="360624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95" name="Овал 2794"/>
            <p:cNvSpPr/>
            <p:nvPr/>
          </p:nvSpPr>
          <p:spPr>
            <a:xfrm rot="10800000">
              <a:off x="5655428" y="365995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96" name="Овал 2795"/>
            <p:cNvSpPr/>
            <p:nvPr/>
          </p:nvSpPr>
          <p:spPr>
            <a:xfrm rot="10800000">
              <a:off x="5655428" y="340925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97" name="Шестиугольник 2796"/>
            <p:cNvSpPr/>
            <p:nvPr/>
          </p:nvSpPr>
          <p:spPr>
            <a:xfrm rot="5400000">
              <a:off x="5768554" y="3444095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98" name="Овал 2797"/>
            <p:cNvSpPr/>
            <p:nvPr/>
          </p:nvSpPr>
          <p:spPr>
            <a:xfrm rot="10800000">
              <a:off x="5763489" y="346466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99" name="Овал 2798"/>
            <p:cNvSpPr/>
            <p:nvPr/>
          </p:nvSpPr>
          <p:spPr>
            <a:xfrm rot="10800000">
              <a:off x="5763489" y="360501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00" name="Овал 2799"/>
            <p:cNvSpPr/>
            <p:nvPr/>
          </p:nvSpPr>
          <p:spPr>
            <a:xfrm rot="10800000">
              <a:off x="5871552" y="365872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01" name="Овал 2800"/>
            <p:cNvSpPr/>
            <p:nvPr/>
          </p:nvSpPr>
          <p:spPr>
            <a:xfrm rot="10800000">
              <a:off x="5871552" y="340801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02" name="Шестиугольник 2801"/>
            <p:cNvSpPr/>
            <p:nvPr/>
          </p:nvSpPr>
          <p:spPr>
            <a:xfrm rot="5400000">
              <a:off x="5984677" y="3445328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03" name="Овал 2802"/>
            <p:cNvSpPr/>
            <p:nvPr/>
          </p:nvSpPr>
          <p:spPr>
            <a:xfrm rot="10800000">
              <a:off x="5979612" y="346589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04" name="Овал 2803"/>
            <p:cNvSpPr/>
            <p:nvPr/>
          </p:nvSpPr>
          <p:spPr>
            <a:xfrm rot="10800000">
              <a:off x="5979612" y="360624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05" name="Овал 2804"/>
            <p:cNvSpPr/>
            <p:nvPr/>
          </p:nvSpPr>
          <p:spPr>
            <a:xfrm rot="10800000">
              <a:off x="6087675" y="365995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06" name="Овал 2805"/>
            <p:cNvSpPr/>
            <p:nvPr/>
          </p:nvSpPr>
          <p:spPr>
            <a:xfrm rot="10800000">
              <a:off x="6087675" y="340925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07" name="Шестиугольник 2806"/>
            <p:cNvSpPr/>
            <p:nvPr/>
          </p:nvSpPr>
          <p:spPr>
            <a:xfrm rot="5400000">
              <a:off x="6200801" y="3444095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08" name="Овал 2807"/>
            <p:cNvSpPr/>
            <p:nvPr/>
          </p:nvSpPr>
          <p:spPr>
            <a:xfrm rot="10800000">
              <a:off x="6195736" y="346466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09" name="Овал 2808"/>
            <p:cNvSpPr/>
            <p:nvPr/>
          </p:nvSpPr>
          <p:spPr>
            <a:xfrm rot="10800000">
              <a:off x="6195736" y="360501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10" name="Овал 2809"/>
            <p:cNvSpPr/>
            <p:nvPr/>
          </p:nvSpPr>
          <p:spPr>
            <a:xfrm rot="10800000">
              <a:off x="6303799" y="365872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11" name="Овал 2810"/>
            <p:cNvSpPr/>
            <p:nvPr/>
          </p:nvSpPr>
          <p:spPr>
            <a:xfrm rot="10800000">
              <a:off x="6303799" y="340801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12" name="Шестиугольник 2811"/>
            <p:cNvSpPr/>
            <p:nvPr/>
          </p:nvSpPr>
          <p:spPr>
            <a:xfrm rot="5400000">
              <a:off x="6416924" y="3445328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13" name="Овал 2812"/>
            <p:cNvSpPr/>
            <p:nvPr/>
          </p:nvSpPr>
          <p:spPr>
            <a:xfrm rot="10800000">
              <a:off x="6411859" y="346589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14" name="Овал 2813"/>
            <p:cNvSpPr/>
            <p:nvPr/>
          </p:nvSpPr>
          <p:spPr>
            <a:xfrm rot="10800000">
              <a:off x="6411859" y="360624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15" name="Овал 2814"/>
            <p:cNvSpPr/>
            <p:nvPr/>
          </p:nvSpPr>
          <p:spPr>
            <a:xfrm rot="10800000">
              <a:off x="6519922" y="365995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16" name="Овал 2815"/>
            <p:cNvSpPr/>
            <p:nvPr/>
          </p:nvSpPr>
          <p:spPr>
            <a:xfrm rot="10800000">
              <a:off x="6519922" y="340925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17" name="Шестиугольник 2816"/>
            <p:cNvSpPr/>
            <p:nvPr/>
          </p:nvSpPr>
          <p:spPr>
            <a:xfrm rot="5400000">
              <a:off x="6633047" y="3444095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18" name="Овал 2817"/>
            <p:cNvSpPr/>
            <p:nvPr/>
          </p:nvSpPr>
          <p:spPr>
            <a:xfrm rot="10800000">
              <a:off x="6627983" y="346466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19" name="Овал 2818"/>
            <p:cNvSpPr/>
            <p:nvPr/>
          </p:nvSpPr>
          <p:spPr>
            <a:xfrm rot="10800000">
              <a:off x="6627983" y="360501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20" name="Овал 2819"/>
            <p:cNvSpPr/>
            <p:nvPr/>
          </p:nvSpPr>
          <p:spPr>
            <a:xfrm rot="10800000">
              <a:off x="6736045" y="365872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21" name="Овал 2820"/>
            <p:cNvSpPr/>
            <p:nvPr/>
          </p:nvSpPr>
          <p:spPr>
            <a:xfrm rot="10800000">
              <a:off x="6736045" y="340801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22" name="Шестиугольник 2821"/>
            <p:cNvSpPr/>
            <p:nvPr/>
          </p:nvSpPr>
          <p:spPr>
            <a:xfrm rot="5400000">
              <a:off x="6849171" y="3445328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23" name="Овал 2822"/>
            <p:cNvSpPr/>
            <p:nvPr/>
          </p:nvSpPr>
          <p:spPr>
            <a:xfrm rot="10800000">
              <a:off x="6844106" y="346589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24" name="Овал 2823"/>
            <p:cNvSpPr/>
            <p:nvPr/>
          </p:nvSpPr>
          <p:spPr>
            <a:xfrm rot="10800000">
              <a:off x="6844106" y="360624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25" name="Овал 2824"/>
            <p:cNvSpPr/>
            <p:nvPr/>
          </p:nvSpPr>
          <p:spPr>
            <a:xfrm rot="10800000">
              <a:off x="6952169" y="365995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26" name="Овал 2825"/>
            <p:cNvSpPr/>
            <p:nvPr/>
          </p:nvSpPr>
          <p:spPr>
            <a:xfrm rot="10800000">
              <a:off x="6952169" y="340925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27" name="Шестиугольник 2826"/>
            <p:cNvSpPr/>
            <p:nvPr/>
          </p:nvSpPr>
          <p:spPr>
            <a:xfrm rot="5400000">
              <a:off x="7065294" y="3444095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28" name="Овал 2827"/>
            <p:cNvSpPr/>
            <p:nvPr/>
          </p:nvSpPr>
          <p:spPr>
            <a:xfrm rot="10800000">
              <a:off x="7060230" y="346466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29" name="Овал 2828"/>
            <p:cNvSpPr/>
            <p:nvPr/>
          </p:nvSpPr>
          <p:spPr>
            <a:xfrm rot="10800000">
              <a:off x="7060230" y="360501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30" name="Овал 2829"/>
            <p:cNvSpPr/>
            <p:nvPr/>
          </p:nvSpPr>
          <p:spPr>
            <a:xfrm rot="10800000">
              <a:off x="7168292" y="365872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31" name="Овал 2830"/>
            <p:cNvSpPr/>
            <p:nvPr/>
          </p:nvSpPr>
          <p:spPr>
            <a:xfrm rot="10800000">
              <a:off x="7168292" y="340801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32" name="Шестиугольник 2831"/>
            <p:cNvSpPr/>
            <p:nvPr/>
          </p:nvSpPr>
          <p:spPr>
            <a:xfrm rot="5400000">
              <a:off x="7281417" y="3445328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33" name="Овал 2832"/>
            <p:cNvSpPr/>
            <p:nvPr/>
          </p:nvSpPr>
          <p:spPr>
            <a:xfrm rot="10800000">
              <a:off x="7276353" y="346589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34" name="Овал 2833"/>
            <p:cNvSpPr/>
            <p:nvPr/>
          </p:nvSpPr>
          <p:spPr>
            <a:xfrm rot="10800000">
              <a:off x="7276353" y="360624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35" name="Овал 2834"/>
            <p:cNvSpPr/>
            <p:nvPr/>
          </p:nvSpPr>
          <p:spPr>
            <a:xfrm rot="10800000">
              <a:off x="7384415" y="365995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36" name="Овал 2835"/>
            <p:cNvSpPr/>
            <p:nvPr/>
          </p:nvSpPr>
          <p:spPr>
            <a:xfrm rot="10800000">
              <a:off x="7384415" y="340925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37" name="Шестиугольник 2836"/>
            <p:cNvSpPr/>
            <p:nvPr/>
          </p:nvSpPr>
          <p:spPr>
            <a:xfrm rot="5400000">
              <a:off x="7497541" y="3444095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38" name="Овал 2837"/>
            <p:cNvSpPr/>
            <p:nvPr/>
          </p:nvSpPr>
          <p:spPr>
            <a:xfrm rot="10800000">
              <a:off x="7492477" y="346466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39" name="Овал 2838"/>
            <p:cNvSpPr/>
            <p:nvPr/>
          </p:nvSpPr>
          <p:spPr>
            <a:xfrm rot="10800000">
              <a:off x="7492477" y="360501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40" name="Овал 2839"/>
            <p:cNvSpPr/>
            <p:nvPr/>
          </p:nvSpPr>
          <p:spPr>
            <a:xfrm rot="10800000">
              <a:off x="7600539" y="365872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41" name="Овал 2840"/>
            <p:cNvSpPr/>
            <p:nvPr/>
          </p:nvSpPr>
          <p:spPr>
            <a:xfrm rot="10800000">
              <a:off x="7600539" y="340801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42" name="Шестиугольник 2841"/>
            <p:cNvSpPr/>
            <p:nvPr/>
          </p:nvSpPr>
          <p:spPr>
            <a:xfrm rot="5400000">
              <a:off x="7713664" y="3445328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43" name="Овал 2842"/>
            <p:cNvSpPr/>
            <p:nvPr/>
          </p:nvSpPr>
          <p:spPr>
            <a:xfrm rot="10800000">
              <a:off x="7708600" y="346589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44" name="Овал 2843"/>
            <p:cNvSpPr/>
            <p:nvPr/>
          </p:nvSpPr>
          <p:spPr>
            <a:xfrm rot="10800000">
              <a:off x="7708600" y="360624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45" name="Овал 2844"/>
            <p:cNvSpPr/>
            <p:nvPr/>
          </p:nvSpPr>
          <p:spPr>
            <a:xfrm rot="10800000">
              <a:off x="7816662" y="365995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46" name="Овал 2845"/>
            <p:cNvSpPr/>
            <p:nvPr/>
          </p:nvSpPr>
          <p:spPr>
            <a:xfrm rot="10800000">
              <a:off x="7816662" y="340925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47" name="Шестиугольник 2846"/>
            <p:cNvSpPr/>
            <p:nvPr/>
          </p:nvSpPr>
          <p:spPr>
            <a:xfrm rot="5400000">
              <a:off x="7929788" y="3444095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48" name="Овал 2847"/>
            <p:cNvSpPr/>
            <p:nvPr/>
          </p:nvSpPr>
          <p:spPr>
            <a:xfrm rot="10800000">
              <a:off x="7924724" y="346466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49" name="Овал 2848"/>
            <p:cNvSpPr/>
            <p:nvPr/>
          </p:nvSpPr>
          <p:spPr>
            <a:xfrm rot="10800000">
              <a:off x="7924724" y="360501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50" name="Овал 2849"/>
            <p:cNvSpPr/>
            <p:nvPr/>
          </p:nvSpPr>
          <p:spPr>
            <a:xfrm rot="10800000">
              <a:off x="8032786" y="365872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51" name="Овал 2850"/>
            <p:cNvSpPr/>
            <p:nvPr/>
          </p:nvSpPr>
          <p:spPr>
            <a:xfrm rot="10800000">
              <a:off x="8032786" y="340801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52" name="Шестиугольник 2851"/>
            <p:cNvSpPr/>
            <p:nvPr/>
          </p:nvSpPr>
          <p:spPr>
            <a:xfrm rot="5400000">
              <a:off x="8145911" y="3445328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53" name="Овал 2852"/>
            <p:cNvSpPr/>
            <p:nvPr/>
          </p:nvSpPr>
          <p:spPr>
            <a:xfrm rot="10800000">
              <a:off x="8140847" y="346589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54" name="Овал 2853"/>
            <p:cNvSpPr/>
            <p:nvPr/>
          </p:nvSpPr>
          <p:spPr>
            <a:xfrm rot="10800000">
              <a:off x="8140847" y="360624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55" name="Овал 2854"/>
            <p:cNvSpPr/>
            <p:nvPr/>
          </p:nvSpPr>
          <p:spPr>
            <a:xfrm rot="10800000">
              <a:off x="8248909" y="365995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56" name="Овал 2855"/>
            <p:cNvSpPr/>
            <p:nvPr/>
          </p:nvSpPr>
          <p:spPr>
            <a:xfrm rot="10800000">
              <a:off x="8248909" y="340925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57" name="Шестиугольник 2856"/>
            <p:cNvSpPr/>
            <p:nvPr/>
          </p:nvSpPr>
          <p:spPr>
            <a:xfrm rot="5400000">
              <a:off x="8362035" y="3444095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58" name="Овал 2857"/>
            <p:cNvSpPr/>
            <p:nvPr/>
          </p:nvSpPr>
          <p:spPr>
            <a:xfrm rot="10800000">
              <a:off x="8356971" y="346466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59" name="Овал 2858"/>
            <p:cNvSpPr/>
            <p:nvPr/>
          </p:nvSpPr>
          <p:spPr>
            <a:xfrm rot="10800000">
              <a:off x="8356971" y="360501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60" name="Овал 2859"/>
            <p:cNvSpPr/>
            <p:nvPr/>
          </p:nvSpPr>
          <p:spPr>
            <a:xfrm rot="10800000">
              <a:off x="8465033" y="365872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61" name="Овал 2860"/>
            <p:cNvSpPr/>
            <p:nvPr/>
          </p:nvSpPr>
          <p:spPr>
            <a:xfrm rot="10800000">
              <a:off x="8465033" y="340801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62" name="Овал 2861"/>
            <p:cNvSpPr/>
            <p:nvPr/>
          </p:nvSpPr>
          <p:spPr>
            <a:xfrm rot="10800000">
              <a:off x="8572342" y="346466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63" name="Овал 2862"/>
            <p:cNvSpPr/>
            <p:nvPr/>
          </p:nvSpPr>
          <p:spPr>
            <a:xfrm rot="10800000">
              <a:off x="8572342" y="360501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64" name="Шестиугольник 2863"/>
            <p:cNvSpPr/>
            <p:nvPr/>
          </p:nvSpPr>
          <p:spPr>
            <a:xfrm rot="5400000">
              <a:off x="5227976" y="4022467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65" name="Шестиугольник 2864"/>
            <p:cNvSpPr/>
            <p:nvPr/>
          </p:nvSpPr>
          <p:spPr>
            <a:xfrm rot="5400000">
              <a:off x="5444099" y="4023699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66" name="Овал 2865"/>
            <p:cNvSpPr/>
            <p:nvPr/>
          </p:nvSpPr>
          <p:spPr>
            <a:xfrm rot="10800000">
              <a:off x="5439033" y="404070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67" name="Овал 2866"/>
            <p:cNvSpPr/>
            <p:nvPr/>
          </p:nvSpPr>
          <p:spPr>
            <a:xfrm rot="10800000">
              <a:off x="5439033" y="418105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68" name="Овал 2867"/>
            <p:cNvSpPr/>
            <p:nvPr/>
          </p:nvSpPr>
          <p:spPr>
            <a:xfrm rot="10800000">
              <a:off x="5547095" y="423476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69" name="Овал 2868"/>
            <p:cNvSpPr/>
            <p:nvPr/>
          </p:nvSpPr>
          <p:spPr>
            <a:xfrm rot="10800000">
              <a:off x="5547095" y="398405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70" name="Шестиугольник 2869"/>
            <p:cNvSpPr/>
            <p:nvPr/>
          </p:nvSpPr>
          <p:spPr>
            <a:xfrm rot="5400000">
              <a:off x="5660221" y="4022467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71" name="Овал 2870"/>
            <p:cNvSpPr/>
            <p:nvPr/>
          </p:nvSpPr>
          <p:spPr>
            <a:xfrm rot="10800000">
              <a:off x="5655156" y="403947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72" name="Овал 2871"/>
            <p:cNvSpPr/>
            <p:nvPr/>
          </p:nvSpPr>
          <p:spPr>
            <a:xfrm rot="10800000">
              <a:off x="5655156" y="417981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73" name="Овал 2872"/>
            <p:cNvSpPr/>
            <p:nvPr/>
          </p:nvSpPr>
          <p:spPr>
            <a:xfrm rot="10800000">
              <a:off x="5763219" y="423353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74" name="Овал 2873"/>
            <p:cNvSpPr/>
            <p:nvPr/>
          </p:nvSpPr>
          <p:spPr>
            <a:xfrm rot="10800000">
              <a:off x="5763219" y="398282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75" name="Шестиугольник 2874"/>
            <p:cNvSpPr/>
            <p:nvPr/>
          </p:nvSpPr>
          <p:spPr>
            <a:xfrm rot="5400000">
              <a:off x="5876344" y="4023699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76" name="Овал 2875"/>
            <p:cNvSpPr/>
            <p:nvPr/>
          </p:nvSpPr>
          <p:spPr>
            <a:xfrm rot="10800000">
              <a:off x="5871279" y="404070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77" name="Овал 2876"/>
            <p:cNvSpPr/>
            <p:nvPr/>
          </p:nvSpPr>
          <p:spPr>
            <a:xfrm rot="10800000">
              <a:off x="5871279" y="418105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78" name="Овал 2877"/>
            <p:cNvSpPr/>
            <p:nvPr/>
          </p:nvSpPr>
          <p:spPr>
            <a:xfrm rot="10800000">
              <a:off x="5979342" y="423476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79" name="Овал 2878"/>
            <p:cNvSpPr/>
            <p:nvPr/>
          </p:nvSpPr>
          <p:spPr>
            <a:xfrm rot="10800000">
              <a:off x="5979342" y="398405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80" name="Шестиугольник 2879"/>
            <p:cNvSpPr/>
            <p:nvPr/>
          </p:nvSpPr>
          <p:spPr>
            <a:xfrm rot="5400000">
              <a:off x="6092468" y="4022467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81" name="Овал 2880"/>
            <p:cNvSpPr/>
            <p:nvPr/>
          </p:nvSpPr>
          <p:spPr>
            <a:xfrm rot="10800000">
              <a:off x="6087403" y="403947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82" name="Овал 2881"/>
            <p:cNvSpPr/>
            <p:nvPr/>
          </p:nvSpPr>
          <p:spPr>
            <a:xfrm rot="10800000">
              <a:off x="6087403" y="417981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83" name="Овал 2882"/>
            <p:cNvSpPr/>
            <p:nvPr/>
          </p:nvSpPr>
          <p:spPr>
            <a:xfrm rot="10800000">
              <a:off x="6195466" y="423353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84" name="Овал 2883"/>
            <p:cNvSpPr/>
            <p:nvPr/>
          </p:nvSpPr>
          <p:spPr>
            <a:xfrm rot="10800000">
              <a:off x="6195466" y="398282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85" name="Шестиугольник 2884"/>
            <p:cNvSpPr/>
            <p:nvPr/>
          </p:nvSpPr>
          <p:spPr>
            <a:xfrm rot="5400000">
              <a:off x="6308591" y="4023699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86" name="Овал 2885"/>
            <p:cNvSpPr/>
            <p:nvPr/>
          </p:nvSpPr>
          <p:spPr>
            <a:xfrm rot="10800000">
              <a:off x="6303526" y="404070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87" name="Овал 2886"/>
            <p:cNvSpPr/>
            <p:nvPr/>
          </p:nvSpPr>
          <p:spPr>
            <a:xfrm rot="10800000">
              <a:off x="6303526" y="418105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88" name="Овал 2887"/>
            <p:cNvSpPr/>
            <p:nvPr/>
          </p:nvSpPr>
          <p:spPr>
            <a:xfrm rot="10800000">
              <a:off x="6411589" y="423476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89" name="Овал 2888"/>
            <p:cNvSpPr/>
            <p:nvPr/>
          </p:nvSpPr>
          <p:spPr>
            <a:xfrm rot="10800000">
              <a:off x="6411589" y="398405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90" name="Шестиугольник 2889"/>
            <p:cNvSpPr/>
            <p:nvPr/>
          </p:nvSpPr>
          <p:spPr>
            <a:xfrm rot="5400000">
              <a:off x="6524715" y="4022467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91" name="Овал 2890"/>
            <p:cNvSpPr/>
            <p:nvPr/>
          </p:nvSpPr>
          <p:spPr>
            <a:xfrm rot="10800000">
              <a:off x="6519650" y="403947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92" name="Овал 2891"/>
            <p:cNvSpPr/>
            <p:nvPr/>
          </p:nvSpPr>
          <p:spPr>
            <a:xfrm rot="10800000">
              <a:off x="6519650" y="417981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93" name="Овал 2892"/>
            <p:cNvSpPr/>
            <p:nvPr/>
          </p:nvSpPr>
          <p:spPr>
            <a:xfrm rot="10800000">
              <a:off x="6627712" y="423353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94" name="Овал 2893"/>
            <p:cNvSpPr/>
            <p:nvPr/>
          </p:nvSpPr>
          <p:spPr>
            <a:xfrm rot="10800000">
              <a:off x="6627712" y="398282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95" name="Шестиугольник 2894"/>
            <p:cNvSpPr/>
            <p:nvPr/>
          </p:nvSpPr>
          <p:spPr>
            <a:xfrm rot="5400000">
              <a:off x="6740838" y="4023699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96" name="Овал 2895"/>
            <p:cNvSpPr/>
            <p:nvPr/>
          </p:nvSpPr>
          <p:spPr>
            <a:xfrm rot="10800000">
              <a:off x="6735773" y="404070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97" name="Овал 2896"/>
            <p:cNvSpPr/>
            <p:nvPr/>
          </p:nvSpPr>
          <p:spPr>
            <a:xfrm rot="10800000">
              <a:off x="6735773" y="418105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98" name="Овал 2897"/>
            <p:cNvSpPr/>
            <p:nvPr/>
          </p:nvSpPr>
          <p:spPr>
            <a:xfrm rot="10800000">
              <a:off x="6843836" y="423476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99" name="Овал 2898"/>
            <p:cNvSpPr/>
            <p:nvPr/>
          </p:nvSpPr>
          <p:spPr>
            <a:xfrm rot="10800000">
              <a:off x="6843836" y="398405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00" name="Шестиугольник 2899"/>
            <p:cNvSpPr/>
            <p:nvPr/>
          </p:nvSpPr>
          <p:spPr>
            <a:xfrm rot="5400000">
              <a:off x="6956962" y="4022467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01" name="Овал 2900"/>
            <p:cNvSpPr/>
            <p:nvPr/>
          </p:nvSpPr>
          <p:spPr>
            <a:xfrm rot="10800000">
              <a:off x="6951897" y="403947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02" name="Овал 2901"/>
            <p:cNvSpPr/>
            <p:nvPr/>
          </p:nvSpPr>
          <p:spPr>
            <a:xfrm rot="10800000">
              <a:off x="6951897" y="417981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03" name="Овал 2902"/>
            <p:cNvSpPr/>
            <p:nvPr/>
          </p:nvSpPr>
          <p:spPr>
            <a:xfrm rot="10800000">
              <a:off x="7059959" y="423353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04" name="Овал 2903"/>
            <p:cNvSpPr/>
            <p:nvPr/>
          </p:nvSpPr>
          <p:spPr>
            <a:xfrm rot="10800000">
              <a:off x="7059959" y="398282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05" name="Шестиугольник 2904"/>
            <p:cNvSpPr/>
            <p:nvPr/>
          </p:nvSpPr>
          <p:spPr>
            <a:xfrm rot="5400000">
              <a:off x="7173085" y="4023699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06" name="Овал 2905"/>
            <p:cNvSpPr/>
            <p:nvPr/>
          </p:nvSpPr>
          <p:spPr>
            <a:xfrm rot="10800000">
              <a:off x="7168020" y="404070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07" name="Овал 2906"/>
            <p:cNvSpPr/>
            <p:nvPr/>
          </p:nvSpPr>
          <p:spPr>
            <a:xfrm rot="10800000">
              <a:off x="7168020" y="418105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08" name="Овал 2907"/>
            <p:cNvSpPr/>
            <p:nvPr/>
          </p:nvSpPr>
          <p:spPr>
            <a:xfrm rot="10800000">
              <a:off x="7276082" y="423476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09" name="Овал 2908"/>
            <p:cNvSpPr/>
            <p:nvPr/>
          </p:nvSpPr>
          <p:spPr>
            <a:xfrm rot="10800000">
              <a:off x="7276082" y="398405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10" name="Шестиугольник 2909"/>
            <p:cNvSpPr/>
            <p:nvPr/>
          </p:nvSpPr>
          <p:spPr>
            <a:xfrm rot="5400000">
              <a:off x="7389209" y="4022467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11" name="Овал 2910"/>
            <p:cNvSpPr/>
            <p:nvPr/>
          </p:nvSpPr>
          <p:spPr>
            <a:xfrm rot="10800000">
              <a:off x="7384144" y="403947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12" name="Овал 2911"/>
            <p:cNvSpPr/>
            <p:nvPr/>
          </p:nvSpPr>
          <p:spPr>
            <a:xfrm rot="10800000">
              <a:off x="7384144" y="417981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13" name="Овал 2912"/>
            <p:cNvSpPr/>
            <p:nvPr/>
          </p:nvSpPr>
          <p:spPr>
            <a:xfrm rot="10800000">
              <a:off x="7492206" y="423353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14" name="Овал 2913"/>
            <p:cNvSpPr/>
            <p:nvPr/>
          </p:nvSpPr>
          <p:spPr>
            <a:xfrm rot="10800000">
              <a:off x="7492206" y="398282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15" name="Шестиугольник 2914"/>
            <p:cNvSpPr/>
            <p:nvPr/>
          </p:nvSpPr>
          <p:spPr>
            <a:xfrm rot="5400000">
              <a:off x="7605332" y="4023699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16" name="Овал 2915"/>
            <p:cNvSpPr/>
            <p:nvPr/>
          </p:nvSpPr>
          <p:spPr>
            <a:xfrm rot="10800000">
              <a:off x="7600267" y="404070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17" name="Овал 2916"/>
            <p:cNvSpPr/>
            <p:nvPr/>
          </p:nvSpPr>
          <p:spPr>
            <a:xfrm rot="10800000">
              <a:off x="7600267" y="418105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18" name="Овал 2917"/>
            <p:cNvSpPr/>
            <p:nvPr/>
          </p:nvSpPr>
          <p:spPr>
            <a:xfrm rot="10800000">
              <a:off x="7708329" y="423476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19" name="Овал 2918"/>
            <p:cNvSpPr/>
            <p:nvPr/>
          </p:nvSpPr>
          <p:spPr>
            <a:xfrm rot="10800000">
              <a:off x="7708329" y="398405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20" name="Шестиугольник 2919"/>
            <p:cNvSpPr/>
            <p:nvPr/>
          </p:nvSpPr>
          <p:spPr>
            <a:xfrm rot="5400000">
              <a:off x="7821456" y="4022467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21" name="Овал 2920"/>
            <p:cNvSpPr/>
            <p:nvPr/>
          </p:nvSpPr>
          <p:spPr>
            <a:xfrm rot="10800000">
              <a:off x="7816391" y="403947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22" name="Овал 2921"/>
            <p:cNvSpPr/>
            <p:nvPr/>
          </p:nvSpPr>
          <p:spPr>
            <a:xfrm rot="10800000">
              <a:off x="7816391" y="417981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23" name="Овал 2922"/>
            <p:cNvSpPr/>
            <p:nvPr/>
          </p:nvSpPr>
          <p:spPr>
            <a:xfrm rot="10800000">
              <a:off x="7924453" y="423353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24" name="Овал 2923"/>
            <p:cNvSpPr/>
            <p:nvPr/>
          </p:nvSpPr>
          <p:spPr>
            <a:xfrm rot="10800000">
              <a:off x="7924453" y="398282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25" name="Шестиугольник 2924"/>
            <p:cNvSpPr/>
            <p:nvPr/>
          </p:nvSpPr>
          <p:spPr>
            <a:xfrm rot="5400000">
              <a:off x="8037579" y="4023699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26" name="Овал 2925"/>
            <p:cNvSpPr/>
            <p:nvPr/>
          </p:nvSpPr>
          <p:spPr>
            <a:xfrm rot="10800000">
              <a:off x="8032514" y="404070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27" name="Овал 2926"/>
            <p:cNvSpPr/>
            <p:nvPr/>
          </p:nvSpPr>
          <p:spPr>
            <a:xfrm rot="10800000">
              <a:off x="8032514" y="418105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28" name="Овал 2927"/>
            <p:cNvSpPr/>
            <p:nvPr/>
          </p:nvSpPr>
          <p:spPr>
            <a:xfrm rot="10800000">
              <a:off x="8140576" y="423476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29" name="Овал 2928"/>
            <p:cNvSpPr/>
            <p:nvPr/>
          </p:nvSpPr>
          <p:spPr>
            <a:xfrm rot="10800000">
              <a:off x="8140576" y="398405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30" name="Шестиугольник 2929"/>
            <p:cNvSpPr/>
            <p:nvPr/>
          </p:nvSpPr>
          <p:spPr>
            <a:xfrm rot="5400000">
              <a:off x="8253702" y="4022342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31" name="Овал 2930"/>
            <p:cNvSpPr/>
            <p:nvPr/>
          </p:nvSpPr>
          <p:spPr>
            <a:xfrm rot="10800000">
              <a:off x="8248638" y="403947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32" name="Овал 2931"/>
            <p:cNvSpPr/>
            <p:nvPr/>
          </p:nvSpPr>
          <p:spPr>
            <a:xfrm rot="10800000">
              <a:off x="8248638" y="417981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33" name="Овал 2932"/>
            <p:cNvSpPr/>
            <p:nvPr/>
          </p:nvSpPr>
          <p:spPr>
            <a:xfrm rot="10800000">
              <a:off x="8356700" y="423353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34" name="Овал 2933"/>
            <p:cNvSpPr/>
            <p:nvPr/>
          </p:nvSpPr>
          <p:spPr>
            <a:xfrm rot="10800000">
              <a:off x="8356700" y="398282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35" name="Шестиугольник 2934"/>
            <p:cNvSpPr/>
            <p:nvPr/>
          </p:nvSpPr>
          <p:spPr>
            <a:xfrm rot="5400000">
              <a:off x="5120185" y="4216291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36" name="Овал 2935"/>
            <p:cNvSpPr/>
            <p:nvPr/>
          </p:nvSpPr>
          <p:spPr>
            <a:xfrm rot="10800000">
              <a:off x="5115119" y="423329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37" name="Овал 2936"/>
            <p:cNvSpPr/>
            <p:nvPr/>
          </p:nvSpPr>
          <p:spPr>
            <a:xfrm rot="10800000">
              <a:off x="5115119" y="437364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38" name="Овал 2937"/>
            <p:cNvSpPr/>
            <p:nvPr/>
          </p:nvSpPr>
          <p:spPr>
            <a:xfrm rot="10800000">
              <a:off x="5223181" y="442735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39" name="Овал 2938"/>
            <p:cNvSpPr/>
            <p:nvPr/>
          </p:nvSpPr>
          <p:spPr>
            <a:xfrm rot="10800000">
              <a:off x="5223181" y="417665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40" name="Шестиугольник 2939"/>
            <p:cNvSpPr/>
            <p:nvPr/>
          </p:nvSpPr>
          <p:spPr>
            <a:xfrm rot="5400000">
              <a:off x="5336309" y="4215058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41" name="Овал 2940"/>
            <p:cNvSpPr/>
            <p:nvPr/>
          </p:nvSpPr>
          <p:spPr>
            <a:xfrm rot="10800000">
              <a:off x="5331242" y="423206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42" name="Овал 2941"/>
            <p:cNvSpPr/>
            <p:nvPr/>
          </p:nvSpPr>
          <p:spPr>
            <a:xfrm rot="10800000">
              <a:off x="5331242" y="437240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43" name="Овал 2942"/>
            <p:cNvSpPr/>
            <p:nvPr/>
          </p:nvSpPr>
          <p:spPr>
            <a:xfrm rot="10800000">
              <a:off x="5439305" y="442612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44" name="Овал 2943"/>
            <p:cNvSpPr/>
            <p:nvPr/>
          </p:nvSpPr>
          <p:spPr>
            <a:xfrm rot="10800000">
              <a:off x="5439305" y="417541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45" name="Шестиугольник 2944"/>
            <p:cNvSpPr/>
            <p:nvPr/>
          </p:nvSpPr>
          <p:spPr>
            <a:xfrm rot="5400000">
              <a:off x="5552432" y="4216291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46" name="Овал 2945"/>
            <p:cNvSpPr/>
            <p:nvPr/>
          </p:nvSpPr>
          <p:spPr>
            <a:xfrm rot="10800000">
              <a:off x="5547366" y="423329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47" name="Овал 2946"/>
            <p:cNvSpPr/>
            <p:nvPr/>
          </p:nvSpPr>
          <p:spPr>
            <a:xfrm rot="10800000">
              <a:off x="5547366" y="437364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48" name="Овал 2947"/>
            <p:cNvSpPr/>
            <p:nvPr/>
          </p:nvSpPr>
          <p:spPr>
            <a:xfrm rot="10800000">
              <a:off x="5655428" y="442735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49" name="Овал 2948"/>
            <p:cNvSpPr/>
            <p:nvPr/>
          </p:nvSpPr>
          <p:spPr>
            <a:xfrm rot="10800000">
              <a:off x="5655428" y="417665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50" name="Шестиугольник 2949"/>
            <p:cNvSpPr/>
            <p:nvPr/>
          </p:nvSpPr>
          <p:spPr>
            <a:xfrm rot="5400000">
              <a:off x="5768556" y="4215058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51" name="Овал 2950"/>
            <p:cNvSpPr/>
            <p:nvPr/>
          </p:nvSpPr>
          <p:spPr>
            <a:xfrm rot="10800000">
              <a:off x="5763489" y="423206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52" name="Овал 2951"/>
            <p:cNvSpPr/>
            <p:nvPr/>
          </p:nvSpPr>
          <p:spPr>
            <a:xfrm rot="10800000">
              <a:off x="5763489" y="437240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53" name="Овал 2952"/>
            <p:cNvSpPr/>
            <p:nvPr/>
          </p:nvSpPr>
          <p:spPr>
            <a:xfrm rot="10800000">
              <a:off x="5871552" y="442612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54" name="Овал 2953"/>
            <p:cNvSpPr/>
            <p:nvPr/>
          </p:nvSpPr>
          <p:spPr>
            <a:xfrm rot="10800000">
              <a:off x="5871552" y="417541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55" name="Шестиугольник 2954"/>
            <p:cNvSpPr/>
            <p:nvPr/>
          </p:nvSpPr>
          <p:spPr>
            <a:xfrm rot="5400000">
              <a:off x="5984679" y="4216291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56" name="Овал 2955"/>
            <p:cNvSpPr/>
            <p:nvPr/>
          </p:nvSpPr>
          <p:spPr>
            <a:xfrm rot="10800000">
              <a:off x="5979612" y="423329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57" name="Овал 2956"/>
            <p:cNvSpPr/>
            <p:nvPr/>
          </p:nvSpPr>
          <p:spPr>
            <a:xfrm rot="10800000">
              <a:off x="5979612" y="437364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58" name="Овал 2957"/>
            <p:cNvSpPr/>
            <p:nvPr/>
          </p:nvSpPr>
          <p:spPr>
            <a:xfrm rot="10800000">
              <a:off x="6087675" y="442735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59" name="Овал 2958"/>
            <p:cNvSpPr/>
            <p:nvPr/>
          </p:nvSpPr>
          <p:spPr>
            <a:xfrm rot="10800000">
              <a:off x="6087675" y="417665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60" name="Шестиугольник 2959"/>
            <p:cNvSpPr/>
            <p:nvPr/>
          </p:nvSpPr>
          <p:spPr>
            <a:xfrm rot="5400000">
              <a:off x="6200803" y="4215058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61" name="Овал 2960"/>
            <p:cNvSpPr/>
            <p:nvPr/>
          </p:nvSpPr>
          <p:spPr>
            <a:xfrm rot="10800000">
              <a:off x="6195736" y="423206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62" name="Овал 2961"/>
            <p:cNvSpPr/>
            <p:nvPr/>
          </p:nvSpPr>
          <p:spPr>
            <a:xfrm rot="10800000">
              <a:off x="6195736" y="437240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63" name="Овал 2962"/>
            <p:cNvSpPr/>
            <p:nvPr/>
          </p:nvSpPr>
          <p:spPr>
            <a:xfrm rot="10800000">
              <a:off x="6303799" y="442612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64" name="Овал 2963"/>
            <p:cNvSpPr/>
            <p:nvPr/>
          </p:nvSpPr>
          <p:spPr>
            <a:xfrm rot="10800000">
              <a:off x="6303799" y="417541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65" name="Шестиугольник 2964"/>
            <p:cNvSpPr/>
            <p:nvPr/>
          </p:nvSpPr>
          <p:spPr>
            <a:xfrm rot="5400000">
              <a:off x="6416926" y="4216291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66" name="Овал 2965"/>
            <p:cNvSpPr/>
            <p:nvPr/>
          </p:nvSpPr>
          <p:spPr>
            <a:xfrm rot="10800000">
              <a:off x="6411859" y="423329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67" name="Овал 2966"/>
            <p:cNvSpPr/>
            <p:nvPr/>
          </p:nvSpPr>
          <p:spPr>
            <a:xfrm rot="10800000">
              <a:off x="6411859" y="437364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68" name="Овал 2967"/>
            <p:cNvSpPr/>
            <p:nvPr/>
          </p:nvSpPr>
          <p:spPr>
            <a:xfrm rot="10800000">
              <a:off x="6519922" y="442735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69" name="Овал 2968"/>
            <p:cNvSpPr/>
            <p:nvPr/>
          </p:nvSpPr>
          <p:spPr>
            <a:xfrm rot="10800000">
              <a:off x="6519922" y="417665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70" name="Шестиугольник 2969"/>
            <p:cNvSpPr/>
            <p:nvPr/>
          </p:nvSpPr>
          <p:spPr>
            <a:xfrm rot="5400000">
              <a:off x="6633050" y="4215058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71" name="Овал 2970"/>
            <p:cNvSpPr/>
            <p:nvPr/>
          </p:nvSpPr>
          <p:spPr>
            <a:xfrm rot="10800000">
              <a:off x="6627983" y="423206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72" name="Овал 2971"/>
            <p:cNvSpPr/>
            <p:nvPr/>
          </p:nvSpPr>
          <p:spPr>
            <a:xfrm rot="10800000">
              <a:off x="6627983" y="437240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73" name="Овал 2972"/>
            <p:cNvSpPr/>
            <p:nvPr/>
          </p:nvSpPr>
          <p:spPr>
            <a:xfrm rot="10800000">
              <a:off x="6736045" y="442612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74" name="Овал 2973"/>
            <p:cNvSpPr/>
            <p:nvPr/>
          </p:nvSpPr>
          <p:spPr>
            <a:xfrm rot="10800000">
              <a:off x="6736045" y="417541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75" name="Шестиугольник 2974"/>
            <p:cNvSpPr/>
            <p:nvPr/>
          </p:nvSpPr>
          <p:spPr>
            <a:xfrm rot="5400000">
              <a:off x="6849173" y="4216291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76" name="Овал 2975"/>
            <p:cNvSpPr/>
            <p:nvPr/>
          </p:nvSpPr>
          <p:spPr>
            <a:xfrm rot="10800000">
              <a:off x="6844106" y="423329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77" name="Овал 2976"/>
            <p:cNvSpPr/>
            <p:nvPr/>
          </p:nvSpPr>
          <p:spPr>
            <a:xfrm rot="10800000">
              <a:off x="6844106" y="437364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78" name="Овал 2977"/>
            <p:cNvSpPr/>
            <p:nvPr/>
          </p:nvSpPr>
          <p:spPr>
            <a:xfrm rot="10800000">
              <a:off x="6952169" y="442735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79" name="Овал 2978"/>
            <p:cNvSpPr/>
            <p:nvPr/>
          </p:nvSpPr>
          <p:spPr>
            <a:xfrm rot="10800000">
              <a:off x="6952169" y="417665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80" name="Шестиугольник 2979"/>
            <p:cNvSpPr/>
            <p:nvPr/>
          </p:nvSpPr>
          <p:spPr>
            <a:xfrm rot="5400000">
              <a:off x="7065297" y="4215058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81" name="Овал 2980"/>
            <p:cNvSpPr/>
            <p:nvPr/>
          </p:nvSpPr>
          <p:spPr>
            <a:xfrm rot="10800000">
              <a:off x="7060230" y="423206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82" name="Овал 2981"/>
            <p:cNvSpPr/>
            <p:nvPr/>
          </p:nvSpPr>
          <p:spPr>
            <a:xfrm rot="10800000">
              <a:off x="7060230" y="437240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83" name="Овал 2982"/>
            <p:cNvSpPr/>
            <p:nvPr/>
          </p:nvSpPr>
          <p:spPr>
            <a:xfrm rot="10800000">
              <a:off x="7168292" y="442612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84" name="Овал 2983"/>
            <p:cNvSpPr/>
            <p:nvPr/>
          </p:nvSpPr>
          <p:spPr>
            <a:xfrm rot="10800000">
              <a:off x="7168292" y="417541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85" name="Шестиугольник 2984"/>
            <p:cNvSpPr/>
            <p:nvPr/>
          </p:nvSpPr>
          <p:spPr>
            <a:xfrm rot="5400000">
              <a:off x="7281420" y="4216291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86" name="Овал 2985"/>
            <p:cNvSpPr/>
            <p:nvPr/>
          </p:nvSpPr>
          <p:spPr>
            <a:xfrm rot="10800000">
              <a:off x="7276353" y="423329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87" name="Овал 2986"/>
            <p:cNvSpPr/>
            <p:nvPr/>
          </p:nvSpPr>
          <p:spPr>
            <a:xfrm rot="10800000">
              <a:off x="7276353" y="437364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88" name="Овал 2987"/>
            <p:cNvSpPr/>
            <p:nvPr/>
          </p:nvSpPr>
          <p:spPr>
            <a:xfrm rot="10800000">
              <a:off x="7384415" y="442735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89" name="Овал 2988"/>
            <p:cNvSpPr/>
            <p:nvPr/>
          </p:nvSpPr>
          <p:spPr>
            <a:xfrm rot="10800000">
              <a:off x="7384415" y="417665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90" name="Шестиугольник 2989"/>
            <p:cNvSpPr/>
            <p:nvPr/>
          </p:nvSpPr>
          <p:spPr>
            <a:xfrm rot="5400000">
              <a:off x="7497543" y="4215058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91" name="Овал 2990"/>
            <p:cNvSpPr/>
            <p:nvPr/>
          </p:nvSpPr>
          <p:spPr>
            <a:xfrm rot="10800000">
              <a:off x="7492477" y="423206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92" name="Овал 2991"/>
            <p:cNvSpPr/>
            <p:nvPr/>
          </p:nvSpPr>
          <p:spPr>
            <a:xfrm rot="10800000">
              <a:off x="7492477" y="437240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93" name="Овал 2992"/>
            <p:cNvSpPr/>
            <p:nvPr/>
          </p:nvSpPr>
          <p:spPr>
            <a:xfrm rot="10800000">
              <a:off x="7600539" y="442612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94" name="Овал 2993"/>
            <p:cNvSpPr/>
            <p:nvPr/>
          </p:nvSpPr>
          <p:spPr>
            <a:xfrm rot="10800000">
              <a:off x="7600539" y="417541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95" name="Шестиугольник 2994"/>
            <p:cNvSpPr/>
            <p:nvPr/>
          </p:nvSpPr>
          <p:spPr>
            <a:xfrm rot="5400000">
              <a:off x="7713667" y="4216291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96" name="Овал 2995"/>
            <p:cNvSpPr/>
            <p:nvPr/>
          </p:nvSpPr>
          <p:spPr>
            <a:xfrm rot="10800000">
              <a:off x="7708600" y="423329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97" name="Овал 2996"/>
            <p:cNvSpPr/>
            <p:nvPr/>
          </p:nvSpPr>
          <p:spPr>
            <a:xfrm rot="10800000">
              <a:off x="7708600" y="437364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98" name="Овал 2997"/>
            <p:cNvSpPr/>
            <p:nvPr/>
          </p:nvSpPr>
          <p:spPr>
            <a:xfrm rot="10800000">
              <a:off x="7816662" y="442735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99" name="Овал 2998"/>
            <p:cNvSpPr/>
            <p:nvPr/>
          </p:nvSpPr>
          <p:spPr>
            <a:xfrm rot="10800000">
              <a:off x="7816662" y="417665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00" name="Шестиугольник 2999"/>
            <p:cNvSpPr/>
            <p:nvPr/>
          </p:nvSpPr>
          <p:spPr>
            <a:xfrm rot="5400000">
              <a:off x="7929790" y="4215058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01" name="Овал 3000"/>
            <p:cNvSpPr/>
            <p:nvPr/>
          </p:nvSpPr>
          <p:spPr>
            <a:xfrm rot="10800000">
              <a:off x="7924724" y="423206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02" name="Овал 3001"/>
            <p:cNvSpPr/>
            <p:nvPr/>
          </p:nvSpPr>
          <p:spPr>
            <a:xfrm rot="10800000">
              <a:off x="7924724" y="437240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03" name="Овал 3002"/>
            <p:cNvSpPr/>
            <p:nvPr/>
          </p:nvSpPr>
          <p:spPr>
            <a:xfrm rot="10800000">
              <a:off x="8032786" y="442612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04" name="Овал 3003"/>
            <p:cNvSpPr/>
            <p:nvPr/>
          </p:nvSpPr>
          <p:spPr>
            <a:xfrm rot="10800000">
              <a:off x="8032786" y="417541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05" name="Шестиугольник 3004"/>
            <p:cNvSpPr/>
            <p:nvPr/>
          </p:nvSpPr>
          <p:spPr>
            <a:xfrm rot="5400000">
              <a:off x="8145913" y="4216291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06" name="Овал 3005"/>
            <p:cNvSpPr/>
            <p:nvPr/>
          </p:nvSpPr>
          <p:spPr>
            <a:xfrm rot="10800000">
              <a:off x="8140847" y="423329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07" name="Овал 3006"/>
            <p:cNvSpPr/>
            <p:nvPr/>
          </p:nvSpPr>
          <p:spPr>
            <a:xfrm rot="10800000">
              <a:off x="8140847" y="437364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08" name="Овал 3007"/>
            <p:cNvSpPr/>
            <p:nvPr/>
          </p:nvSpPr>
          <p:spPr>
            <a:xfrm rot="10800000">
              <a:off x="8248909" y="442735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09" name="Овал 3008"/>
            <p:cNvSpPr/>
            <p:nvPr/>
          </p:nvSpPr>
          <p:spPr>
            <a:xfrm rot="10800000">
              <a:off x="8248909" y="417665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10" name="Шестиугольник 3009"/>
            <p:cNvSpPr/>
            <p:nvPr/>
          </p:nvSpPr>
          <p:spPr>
            <a:xfrm rot="5400000">
              <a:off x="8362037" y="4215058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11" name="Овал 3010"/>
            <p:cNvSpPr/>
            <p:nvPr/>
          </p:nvSpPr>
          <p:spPr>
            <a:xfrm rot="10800000">
              <a:off x="8356971" y="423206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12" name="Овал 3011"/>
            <p:cNvSpPr/>
            <p:nvPr/>
          </p:nvSpPr>
          <p:spPr>
            <a:xfrm rot="10800000">
              <a:off x="8356971" y="437240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13" name="Овал 3012"/>
            <p:cNvSpPr/>
            <p:nvPr/>
          </p:nvSpPr>
          <p:spPr>
            <a:xfrm rot="10800000">
              <a:off x="8465033" y="442612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14" name="Овал 3013"/>
            <p:cNvSpPr/>
            <p:nvPr/>
          </p:nvSpPr>
          <p:spPr>
            <a:xfrm rot="10800000">
              <a:off x="8465033" y="417541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15" name="Овал 3014"/>
            <p:cNvSpPr/>
            <p:nvPr/>
          </p:nvSpPr>
          <p:spPr>
            <a:xfrm rot="10800000">
              <a:off x="8572342" y="423206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16" name="Овал 3015"/>
            <p:cNvSpPr/>
            <p:nvPr/>
          </p:nvSpPr>
          <p:spPr>
            <a:xfrm rot="10800000">
              <a:off x="8572342" y="437240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17" name="Овал 3016"/>
            <p:cNvSpPr/>
            <p:nvPr/>
          </p:nvSpPr>
          <p:spPr>
            <a:xfrm rot="10800000">
              <a:off x="5222909" y="403947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18" name="Овал 3017"/>
            <p:cNvSpPr/>
            <p:nvPr/>
          </p:nvSpPr>
          <p:spPr>
            <a:xfrm rot="10800000">
              <a:off x="5330972" y="423353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19" name="Овал 3018"/>
            <p:cNvSpPr/>
            <p:nvPr/>
          </p:nvSpPr>
          <p:spPr>
            <a:xfrm rot="10800000">
              <a:off x="5330972" y="398282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20" name="Овал 3019"/>
            <p:cNvSpPr/>
            <p:nvPr/>
          </p:nvSpPr>
          <p:spPr>
            <a:xfrm rot="10800000">
              <a:off x="8464009" y="403947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21" name="Шестиугольник 3020"/>
            <p:cNvSpPr/>
            <p:nvPr/>
          </p:nvSpPr>
          <p:spPr>
            <a:xfrm rot="5400000">
              <a:off x="5227974" y="3633568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22" name="Шестиугольник 3021"/>
            <p:cNvSpPr/>
            <p:nvPr/>
          </p:nvSpPr>
          <p:spPr>
            <a:xfrm rot="5400000">
              <a:off x="5444097" y="3634801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23" name="Овал 3022"/>
            <p:cNvSpPr/>
            <p:nvPr/>
          </p:nvSpPr>
          <p:spPr>
            <a:xfrm rot="10800000">
              <a:off x="5439033" y="365537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24" name="Овал 3023"/>
            <p:cNvSpPr/>
            <p:nvPr/>
          </p:nvSpPr>
          <p:spPr>
            <a:xfrm rot="10800000">
              <a:off x="5439033" y="379571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25" name="Овал 3024"/>
            <p:cNvSpPr/>
            <p:nvPr/>
          </p:nvSpPr>
          <p:spPr>
            <a:xfrm rot="10800000">
              <a:off x="5547095" y="384942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26" name="Овал 3025"/>
            <p:cNvSpPr/>
            <p:nvPr/>
          </p:nvSpPr>
          <p:spPr>
            <a:xfrm rot="10800000">
              <a:off x="5547095" y="359872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27" name="Шестиугольник 3026"/>
            <p:cNvSpPr/>
            <p:nvPr/>
          </p:nvSpPr>
          <p:spPr>
            <a:xfrm rot="5400000">
              <a:off x="5660221" y="3633568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28" name="Овал 3027"/>
            <p:cNvSpPr/>
            <p:nvPr/>
          </p:nvSpPr>
          <p:spPr>
            <a:xfrm rot="10800000">
              <a:off x="5655156" y="365413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29" name="Овал 3028"/>
            <p:cNvSpPr/>
            <p:nvPr/>
          </p:nvSpPr>
          <p:spPr>
            <a:xfrm rot="10800000">
              <a:off x="5655156" y="379448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30" name="Овал 3029"/>
            <p:cNvSpPr/>
            <p:nvPr/>
          </p:nvSpPr>
          <p:spPr>
            <a:xfrm rot="10800000">
              <a:off x="5763219" y="384819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31" name="Овал 3030"/>
            <p:cNvSpPr/>
            <p:nvPr/>
          </p:nvSpPr>
          <p:spPr>
            <a:xfrm rot="10800000">
              <a:off x="5763219" y="359749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32" name="Шестиугольник 3031"/>
            <p:cNvSpPr/>
            <p:nvPr/>
          </p:nvSpPr>
          <p:spPr>
            <a:xfrm rot="5400000">
              <a:off x="5876344" y="3634801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33" name="Овал 3032"/>
            <p:cNvSpPr/>
            <p:nvPr/>
          </p:nvSpPr>
          <p:spPr>
            <a:xfrm rot="10800000">
              <a:off x="5871279" y="365537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34" name="Овал 3033"/>
            <p:cNvSpPr/>
            <p:nvPr/>
          </p:nvSpPr>
          <p:spPr>
            <a:xfrm rot="10800000">
              <a:off x="5871279" y="379571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35" name="Овал 3034"/>
            <p:cNvSpPr/>
            <p:nvPr/>
          </p:nvSpPr>
          <p:spPr>
            <a:xfrm rot="10800000">
              <a:off x="5979342" y="384942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36" name="Овал 3035"/>
            <p:cNvSpPr/>
            <p:nvPr/>
          </p:nvSpPr>
          <p:spPr>
            <a:xfrm rot="10800000">
              <a:off x="5979342" y="359872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37" name="Шестиугольник 3036"/>
            <p:cNvSpPr/>
            <p:nvPr/>
          </p:nvSpPr>
          <p:spPr>
            <a:xfrm rot="5400000">
              <a:off x="6092467" y="3633568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38" name="Овал 3037"/>
            <p:cNvSpPr/>
            <p:nvPr/>
          </p:nvSpPr>
          <p:spPr>
            <a:xfrm rot="10800000">
              <a:off x="6087403" y="365413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39" name="Овал 3038"/>
            <p:cNvSpPr/>
            <p:nvPr/>
          </p:nvSpPr>
          <p:spPr>
            <a:xfrm rot="10800000">
              <a:off x="6087403" y="379448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40" name="Овал 3039"/>
            <p:cNvSpPr/>
            <p:nvPr/>
          </p:nvSpPr>
          <p:spPr>
            <a:xfrm rot="10800000">
              <a:off x="6195466" y="384819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41" name="Овал 3040"/>
            <p:cNvSpPr/>
            <p:nvPr/>
          </p:nvSpPr>
          <p:spPr>
            <a:xfrm rot="10800000">
              <a:off x="6195466" y="359749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42" name="Шестиугольник 3041"/>
            <p:cNvSpPr/>
            <p:nvPr/>
          </p:nvSpPr>
          <p:spPr>
            <a:xfrm rot="5400000">
              <a:off x="6308591" y="3634801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43" name="Овал 3042"/>
            <p:cNvSpPr/>
            <p:nvPr/>
          </p:nvSpPr>
          <p:spPr>
            <a:xfrm rot="10800000">
              <a:off x="6303526" y="365537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44" name="Овал 3043"/>
            <p:cNvSpPr/>
            <p:nvPr/>
          </p:nvSpPr>
          <p:spPr>
            <a:xfrm rot="10800000">
              <a:off x="6303526" y="379571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45" name="Овал 3044"/>
            <p:cNvSpPr/>
            <p:nvPr/>
          </p:nvSpPr>
          <p:spPr>
            <a:xfrm rot="10800000">
              <a:off x="6411589" y="384942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46" name="Овал 3045"/>
            <p:cNvSpPr/>
            <p:nvPr/>
          </p:nvSpPr>
          <p:spPr>
            <a:xfrm rot="10800000">
              <a:off x="6411589" y="359872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47" name="Шестиугольник 3046"/>
            <p:cNvSpPr/>
            <p:nvPr/>
          </p:nvSpPr>
          <p:spPr>
            <a:xfrm rot="5400000">
              <a:off x="6524714" y="3633568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48" name="Овал 3047"/>
            <p:cNvSpPr/>
            <p:nvPr/>
          </p:nvSpPr>
          <p:spPr>
            <a:xfrm rot="10800000">
              <a:off x="6519650" y="365413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49" name="Овал 3048"/>
            <p:cNvSpPr/>
            <p:nvPr/>
          </p:nvSpPr>
          <p:spPr>
            <a:xfrm rot="10800000">
              <a:off x="6519650" y="379448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50" name="Овал 3049"/>
            <p:cNvSpPr/>
            <p:nvPr/>
          </p:nvSpPr>
          <p:spPr>
            <a:xfrm rot="10800000">
              <a:off x="6627712" y="384819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51" name="Овал 3050"/>
            <p:cNvSpPr/>
            <p:nvPr/>
          </p:nvSpPr>
          <p:spPr>
            <a:xfrm rot="10800000">
              <a:off x="6627712" y="359749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52" name="Шестиугольник 3051"/>
            <p:cNvSpPr/>
            <p:nvPr/>
          </p:nvSpPr>
          <p:spPr>
            <a:xfrm rot="5400000">
              <a:off x="6740837" y="3634801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53" name="Овал 3052"/>
            <p:cNvSpPr/>
            <p:nvPr/>
          </p:nvSpPr>
          <p:spPr>
            <a:xfrm rot="10800000">
              <a:off x="6735773" y="365537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54" name="Овал 3053"/>
            <p:cNvSpPr/>
            <p:nvPr/>
          </p:nvSpPr>
          <p:spPr>
            <a:xfrm rot="10800000">
              <a:off x="6735773" y="379571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55" name="Овал 3054"/>
            <p:cNvSpPr/>
            <p:nvPr/>
          </p:nvSpPr>
          <p:spPr>
            <a:xfrm rot="10800000">
              <a:off x="6843836" y="384942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56" name="Овал 3055"/>
            <p:cNvSpPr/>
            <p:nvPr/>
          </p:nvSpPr>
          <p:spPr>
            <a:xfrm rot="10800000">
              <a:off x="6843836" y="359872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57" name="Шестиугольник 3056"/>
            <p:cNvSpPr/>
            <p:nvPr/>
          </p:nvSpPr>
          <p:spPr>
            <a:xfrm rot="5400000">
              <a:off x="6956961" y="3633568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58" name="Овал 3057"/>
            <p:cNvSpPr/>
            <p:nvPr/>
          </p:nvSpPr>
          <p:spPr>
            <a:xfrm rot="10800000">
              <a:off x="6951897" y="365413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59" name="Овал 3058"/>
            <p:cNvSpPr/>
            <p:nvPr/>
          </p:nvSpPr>
          <p:spPr>
            <a:xfrm rot="10800000">
              <a:off x="6951897" y="379448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60" name="Овал 3059"/>
            <p:cNvSpPr/>
            <p:nvPr/>
          </p:nvSpPr>
          <p:spPr>
            <a:xfrm rot="10800000">
              <a:off x="7059959" y="384819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61" name="Овал 3060"/>
            <p:cNvSpPr/>
            <p:nvPr/>
          </p:nvSpPr>
          <p:spPr>
            <a:xfrm rot="10800000">
              <a:off x="7059959" y="359749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62" name="Шестиугольник 3061"/>
            <p:cNvSpPr/>
            <p:nvPr/>
          </p:nvSpPr>
          <p:spPr>
            <a:xfrm rot="5400000">
              <a:off x="7173084" y="3634801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63" name="Овал 3062"/>
            <p:cNvSpPr/>
            <p:nvPr/>
          </p:nvSpPr>
          <p:spPr>
            <a:xfrm rot="10800000">
              <a:off x="7168020" y="365537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64" name="Овал 3063"/>
            <p:cNvSpPr/>
            <p:nvPr/>
          </p:nvSpPr>
          <p:spPr>
            <a:xfrm rot="10800000">
              <a:off x="7168020" y="379571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65" name="Овал 3064"/>
            <p:cNvSpPr/>
            <p:nvPr/>
          </p:nvSpPr>
          <p:spPr>
            <a:xfrm rot="10800000">
              <a:off x="7276082" y="384942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66" name="Овал 3065"/>
            <p:cNvSpPr/>
            <p:nvPr/>
          </p:nvSpPr>
          <p:spPr>
            <a:xfrm rot="10800000">
              <a:off x="7276082" y="359872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67" name="Шестиугольник 3066"/>
            <p:cNvSpPr/>
            <p:nvPr/>
          </p:nvSpPr>
          <p:spPr>
            <a:xfrm rot="5400000">
              <a:off x="7389208" y="3633568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68" name="Овал 3067"/>
            <p:cNvSpPr/>
            <p:nvPr/>
          </p:nvSpPr>
          <p:spPr>
            <a:xfrm rot="10800000">
              <a:off x="7384144" y="365413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69" name="Овал 3068"/>
            <p:cNvSpPr/>
            <p:nvPr/>
          </p:nvSpPr>
          <p:spPr>
            <a:xfrm rot="10800000">
              <a:off x="7384144" y="379448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70" name="Овал 3069"/>
            <p:cNvSpPr/>
            <p:nvPr/>
          </p:nvSpPr>
          <p:spPr>
            <a:xfrm rot="10800000">
              <a:off x="7492206" y="384819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71" name="Овал 3070"/>
            <p:cNvSpPr/>
            <p:nvPr/>
          </p:nvSpPr>
          <p:spPr>
            <a:xfrm rot="10800000">
              <a:off x="7492206" y="359749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72" name="Шестиугольник 3071"/>
            <p:cNvSpPr/>
            <p:nvPr/>
          </p:nvSpPr>
          <p:spPr>
            <a:xfrm rot="5400000">
              <a:off x="7605331" y="3634801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73" name="Овал 3072"/>
            <p:cNvSpPr/>
            <p:nvPr/>
          </p:nvSpPr>
          <p:spPr>
            <a:xfrm rot="10800000">
              <a:off x="7600267" y="365537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74" name="Овал 3073"/>
            <p:cNvSpPr/>
            <p:nvPr/>
          </p:nvSpPr>
          <p:spPr>
            <a:xfrm rot="10800000">
              <a:off x="7600267" y="379571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75" name="Овал 3074"/>
            <p:cNvSpPr/>
            <p:nvPr/>
          </p:nvSpPr>
          <p:spPr>
            <a:xfrm rot="10800000">
              <a:off x="7708329" y="384942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76" name="Овал 3075"/>
            <p:cNvSpPr/>
            <p:nvPr/>
          </p:nvSpPr>
          <p:spPr>
            <a:xfrm rot="10800000">
              <a:off x="7708329" y="359872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77" name="Шестиугольник 3076"/>
            <p:cNvSpPr/>
            <p:nvPr/>
          </p:nvSpPr>
          <p:spPr>
            <a:xfrm rot="5400000">
              <a:off x="7821455" y="3633568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78" name="Овал 3077"/>
            <p:cNvSpPr/>
            <p:nvPr/>
          </p:nvSpPr>
          <p:spPr>
            <a:xfrm rot="10800000">
              <a:off x="7816391" y="365413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79" name="Овал 3078"/>
            <p:cNvSpPr/>
            <p:nvPr/>
          </p:nvSpPr>
          <p:spPr>
            <a:xfrm rot="10800000">
              <a:off x="7816391" y="379448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80" name="Овал 3079"/>
            <p:cNvSpPr/>
            <p:nvPr/>
          </p:nvSpPr>
          <p:spPr>
            <a:xfrm rot="10800000">
              <a:off x="7924453" y="384819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81" name="Овал 3080"/>
            <p:cNvSpPr/>
            <p:nvPr/>
          </p:nvSpPr>
          <p:spPr>
            <a:xfrm rot="10800000">
              <a:off x="7924453" y="359749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82" name="Шестиугольник 3081"/>
            <p:cNvSpPr/>
            <p:nvPr/>
          </p:nvSpPr>
          <p:spPr>
            <a:xfrm rot="5400000">
              <a:off x="8037578" y="3634801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83" name="Овал 3082"/>
            <p:cNvSpPr/>
            <p:nvPr/>
          </p:nvSpPr>
          <p:spPr>
            <a:xfrm rot="10800000">
              <a:off x="8032514" y="365537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84" name="Овал 3083"/>
            <p:cNvSpPr/>
            <p:nvPr/>
          </p:nvSpPr>
          <p:spPr>
            <a:xfrm rot="10800000">
              <a:off x="8032514" y="379571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85" name="Овал 3084"/>
            <p:cNvSpPr/>
            <p:nvPr/>
          </p:nvSpPr>
          <p:spPr>
            <a:xfrm rot="10800000">
              <a:off x="8140576" y="384942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86" name="Овал 3085"/>
            <p:cNvSpPr/>
            <p:nvPr/>
          </p:nvSpPr>
          <p:spPr>
            <a:xfrm rot="10800000">
              <a:off x="8140576" y="359872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87" name="Шестиугольник 3086"/>
            <p:cNvSpPr/>
            <p:nvPr/>
          </p:nvSpPr>
          <p:spPr>
            <a:xfrm rot="5400000">
              <a:off x="8253702" y="3633568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88" name="Овал 3087"/>
            <p:cNvSpPr/>
            <p:nvPr/>
          </p:nvSpPr>
          <p:spPr>
            <a:xfrm rot="10800000">
              <a:off x="8248638" y="365413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89" name="Овал 3088"/>
            <p:cNvSpPr/>
            <p:nvPr/>
          </p:nvSpPr>
          <p:spPr>
            <a:xfrm rot="10800000">
              <a:off x="8248638" y="379448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90" name="Овал 3089"/>
            <p:cNvSpPr/>
            <p:nvPr/>
          </p:nvSpPr>
          <p:spPr>
            <a:xfrm rot="10800000">
              <a:off x="8356700" y="384819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91" name="Овал 3090"/>
            <p:cNvSpPr/>
            <p:nvPr/>
          </p:nvSpPr>
          <p:spPr>
            <a:xfrm rot="10800000">
              <a:off x="8356700" y="359749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92" name="Шестиугольник 3091"/>
            <p:cNvSpPr/>
            <p:nvPr/>
          </p:nvSpPr>
          <p:spPr>
            <a:xfrm rot="5400000">
              <a:off x="5120183" y="3830832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93" name="Овал 3092"/>
            <p:cNvSpPr/>
            <p:nvPr/>
          </p:nvSpPr>
          <p:spPr>
            <a:xfrm rot="10800000">
              <a:off x="5115119" y="384796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94" name="Овал 3093"/>
            <p:cNvSpPr/>
            <p:nvPr/>
          </p:nvSpPr>
          <p:spPr>
            <a:xfrm rot="10800000">
              <a:off x="5115119" y="398830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95" name="Овал 3094"/>
            <p:cNvSpPr/>
            <p:nvPr/>
          </p:nvSpPr>
          <p:spPr>
            <a:xfrm rot="10800000">
              <a:off x="5223181" y="404202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96" name="Овал 3095"/>
            <p:cNvSpPr/>
            <p:nvPr/>
          </p:nvSpPr>
          <p:spPr>
            <a:xfrm rot="10800000">
              <a:off x="5223181" y="379131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97" name="Шестиугольник 3096"/>
            <p:cNvSpPr/>
            <p:nvPr/>
          </p:nvSpPr>
          <p:spPr>
            <a:xfrm rot="5400000">
              <a:off x="5336307" y="3829600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98" name="Овал 3097"/>
            <p:cNvSpPr/>
            <p:nvPr/>
          </p:nvSpPr>
          <p:spPr>
            <a:xfrm rot="10800000">
              <a:off x="5331242" y="384672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99" name="Овал 3098"/>
            <p:cNvSpPr/>
            <p:nvPr/>
          </p:nvSpPr>
          <p:spPr>
            <a:xfrm rot="10800000">
              <a:off x="5331242" y="398707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00" name="Овал 3099"/>
            <p:cNvSpPr/>
            <p:nvPr/>
          </p:nvSpPr>
          <p:spPr>
            <a:xfrm rot="10800000">
              <a:off x="5439305" y="404078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01" name="Овал 3100"/>
            <p:cNvSpPr/>
            <p:nvPr/>
          </p:nvSpPr>
          <p:spPr>
            <a:xfrm rot="10800000">
              <a:off x="5439305" y="379008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02" name="Шестиугольник 3101"/>
            <p:cNvSpPr/>
            <p:nvPr/>
          </p:nvSpPr>
          <p:spPr>
            <a:xfrm rot="5400000">
              <a:off x="5552430" y="3830832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03" name="Овал 3102"/>
            <p:cNvSpPr/>
            <p:nvPr/>
          </p:nvSpPr>
          <p:spPr>
            <a:xfrm rot="10800000">
              <a:off x="5547366" y="384796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04" name="Овал 3103"/>
            <p:cNvSpPr/>
            <p:nvPr/>
          </p:nvSpPr>
          <p:spPr>
            <a:xfrm rot="10800000">
              <a:off x="5547366" y="398830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05" name="Овал 3104"/>
            <p:cNvSpPr/>
            <p:nvPr/>
          </p:nvSpPr>
          <p:spPr>
            <a:xfrm rot="10800000">
              <a:off x="5655428" y="404202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06" name="Овал 3105"/>
            <p:cNvSpPr/>
            <p:nvPr/>
          </p:nvSpPr>
          <p:spPr>
            <a:xfrm rot="10800000">
              <a:off x="5655428" y="379131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07" name="Шестиугольник 3106"/>
            <p:cNvSpPr/>
            <p:nvPr/>
          </p:nvSpPr>
          <p:spPr>
            <a:xfrm rot="5400000">
              <a:off x="5768554" y="3829600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08" name="Овал 3107"/>
            <p:cNvSpPr/>
            <p:nvPr/>
          </p:nvSpPr>
          <p:spPr>
            <a:xfrm rot="10800000">
              <a:off x="5763489" y="384672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09" name="Овал 3108"/>
            <p:cNvSpPr/>
            <p:nvPr/>
          </p:nvSpPr>
          <p:spPr>
            <a:xfrm rot="10800000">
              <a:off x="5763489" y="398707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10" name="Овал 3109"/>
            <p:cNvSpPr/>
            <p:nvPr/>
          </p:nvSpPr>
          <p:spPr>
            <a:xfrm rot="10800000">
              <a:off x="5871552" y="404078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11" name="Овал 3110"/>
            <p:cNvSpPr/>
            <p:nvPr/>
          </p:nvSpPr>
          <p:spPr>
            <a:xfrm rot="10800000">
              <a:off x="5871552" y="379008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12" name="Шестиугольник 3111"/>
            <p:cNvSpPr/>
            <p:nvPr/>
          </p:nvSpPr>
          <p:spPr>
            <a:xfrm rot="5400000">
              <a:off x="5984677" y="3830832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13" name="Овал 3112"/>
            <p:cNvSpPr/>
            <p:nvPr/>
          </p:nvSpPr>
          <p:spPr>
            <a:xfrm rot="10800000">
              <a:off x="5979612" y="384796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14" name="Овал 3113"/>
            <p:cNvSpPr/>
            <p:nvPr/>
          </p:nvSpPr>
          <p:spPr>
            <a:xfrm rot="10800000">
              <a:off x="5979612" y="398830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15" name="Овал 3114"/>
            <p:cNvSpPr/>
            <p:nvPr/>
          </p:nvSpPr>
          <p:spPr>
            <a:xfrm rot="10800000">
              <a:off x="6087675" y="404202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16" name="Овал 3115"/>
            <p:cNvSpPr/>
            <p:nvPr/>
          </p:nvSpPr>
          <p:spPr>
            <a:xfrm rot="10800000">
              <a:off x="6087675" y="379131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17" name="Шестиугольник 3116"/>
            <p:cNvSpPr/>
            <p:nvPr/>
          </p:nvSpPr>
          <p:spPr>
            <a:xfrm rot="5400000">
              <a:off x="6200801" y="3829600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18" name="Овал 3117"/>
            <p:cNvSpPr/>
            <p:nvPr/>
          </p:nvSpPr>
          <p:spPr>
            <a:xfrm rot="10800000">
              <a:off x="6195736" y="384672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19" name="Овал 3118"/>
            <p:cNvSpPr/>
            <p:nvPr/>
          </p:nvSpPr>
          <p:spPr>
            <a:xfrm rot="10800000">
              <a:off x="6195736" y="398707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20" name="Овал 3119"/>
            <p:cNvSpPr/>
            <p:nvPr/>
          </p:nvSpPr>
          <p:spPr>
            <a:xfrm rot="10800000">
              <a:off x="6303799" y="404078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21" name="Овал 3120"/>
            <p:cNvSpPr/>
            <p:nvPr/>
          </p:nvSpPr>
          <p:spPr>
            <a:xfrm rot="10800000">
              <a:off x="6303799" y="379008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22" name="Шестиугольник 3121"/>
            <p:cNvSpPr/>
            <p:nvPr/>
          </p:nvSpPr>
          <p:spPr>
            <a:xfrm rot="5400000">
              <a:off x="6416924" y="3830832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23" name="Овал 3122"/>
            <p:cNvSpPr/>
            <p:nvPr/>
          </p:nvSpPr>
          <p:spPr>
            <a:xfrm rot="10800000">
              <a:off x="6411859" y="384796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24" name="Овал 3123"/>
            <p:cNvSpPr/>
            <p:nvPr/>
          </p:nvSpPr>
          <p:spPr>
            <a:xfrm rot="10800000">
              <a:off x="6411859" y="398830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25" name="Овал 3124"/>
            <p:cNvSpPr/>
            <p:nvPr/>
          </p:nvSpPr>
          <p:spPr>
            <a:xfrm rot="10800000">
              <a:off x="6519922" y="404202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26" name="Овал 3125"/>
            <p:cNvSpPr/>
            <p:nvPr/>
          </p:nvSpPr>
          <p:spPr>
            <a:xfrm rot="10800000">
              <a:off x="6519922" y="379131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27" name="Шестиугольник 3126"/>
            <p:cNvSpPr/>
            <p:nvPr/>
          </p:nvSpPr>
          <p:spPr>
            <a:xfrm rot="5400000">
              <a:off x="6633047" y="3829600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28" name="Овал 3127"/>
            <p:cNvSpPr/>
            <p:nvPr/>
          </p:nvSpPr>
          <p:spPr>
            <a:xfrm rot="10800000">
              <a:off x="6627983" y="384672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29" name="Овал 3128"/>
            <p:cNvSpPr/>
            <p:nvPr/>
          </p:nvSpPr>
          <p:spPr>
            <a:xfrm rot="10800000">
              <a:off x="6627983" y="398707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30" name="Овал 3129"/>
            <p:cNvSpPr/>
            <p:nvPr/>
          </p:nvSpPr>
          <p:spPr>
            <a:xfrm rot="10800000">
              <a:off x="6736045" y="404078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31" name="Овал 3130"/>
            <p:cNvSpPr/>
            <p:nvPr/>
          </p:nvSpPr>
          <p:spPr>
            <a:xfrm rot="10800000">
              <a:off x="6736045" y="379008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32" name="Шестиугольник 3131"/>
            <p:cNvSpPr/>
            <p:nvPr/>
          </p:nvSpPr>
          <p:spPr>
            <a:xfrm rot="5400000">
              <a:off x="6849171" y="3830832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33" name="Овал 3132"/>
            <p:cNvSpPr/>
            <p:nvPr/>
          </p:nvSpPr>
          <p:spPr>
            <a:xfrm rot="10800000">
              <a:off x="6844106" y="384796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34" name="Овал 3133"/>
            <p:cNvSpPr/>
            <p:nvPr/>
          </p:nvSpPr>
          <p:spPr>
            <a:xfrm rot="10800000">
              <a:off x="6844106" y="398830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35" name="Овал 3134"/>
            <p:cNvSpPr/>
            <p:nvPr/>
          </p:nvSpPr>
          <p:spPr>
            <a:xfrm rot="10800000">
              <a:off x="6952169" y="404202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36" name="Овал 3135"/>
            <p:cNvSpPr/>
            <p:nvPr/>
          </p:nvSpPr>
          <p:spPr>
            <a:xfrm rot="10800000">
              <a:off x="6952169" y="379131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37" name="Шестиугольник 3136"/>
            <p:cNvSpPr/>
            <p:nvPr/>
          </p:nvSpPr>
          <p:spPr>
            <a:xfrm rot="5400000">
              <a:off x="7065294" y="3829600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38" name="Овал 3137"/>
            <p:cNvSpPr/>
            <p:nvPr/>
          </p:nvSpPr>
          <p:spPr>
            <a:xfrm rot="10800000">
              <a:off x="7060230" y="384672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39" name="Овал 3138"/>
            <p:cNvSpPr/>
            <p:nvPr/>
          </p:nvSpPr>
          <p:spPr>
            <a:xfrm rot="10800000">
              <a:off x="7060230" y="398707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40" name="Овал 3139"/>
            <p:cNvSpPr/>
            <p:nvPr/>
          </p:nvSpPr>
          <p:spPr>
            <a:xfrm rot="10800000">
              <a:off x="7168292" y="404078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41" name="Овал 3140"/>
            <p:cNvSpPr/>
            <p:nvPr/>
          </p:nvSpPr>
          <p:spPr>
            <a:xfrm rot="10800000">
              <a:off x="7168292" y="379008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42" name="Шестиугольник 3141"/>
            <p:cNvSpPr/>
            <p:nvPr/>
          </p:nvSpPr>
          <p:spPr>
            <a:xfrm rot="5400000">
              <a:off x="7281417" y="3830832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43" name="Овал 3142"/>
            <p:cNvSpPr/>
            <p:nvPr/>
          </p:nvSpPr>
          <p:spPr>
            <a:xfrm rot="10800000">
              <a:off x="7276353" y="384796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44" name="Овал 3143"/>
            <p:cNvSpPr/>
            <p:nvPr/>
          </p:nvSpPr>
          <p:spPr>
            <a:xfrm rot="10800000">
              <a:off x="7276353" y="398830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45" name="Овал 3144"/>
            <p:cNvSpPr/>
            <p:nvPr/>
          </p:nvSpPr>
          <p:spPr>
            <a:xfrm rot="10800000">
              <a:off x="7384415" y="404202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46" name="Овал 3145"/>
            <p:cNvSpPr/>
            <p:nvPr/>
          </p:nvSpPr>
          <p:spPr>
            <a:xfrm rot="10800000">
              <a:off x="7384415" y="379131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47" name="Шестиугольник 3146"/>
            <p:cNvSpPr/>
            <p:nvPr/>
          </p:nvSpPr>
          <p:spPr>
            <a:xfrm rot="5400000">
              <a:off x="7497541" y="3829600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48" name="Овал 3147"/>
            <p:cNvSpPr/>
            <p:nvPr/>
          </p:nvSpPr>
          <p:spPr>
            <a:xfrm rot="10800000">
              <a:off x="7492477" y="384672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49" name="Овал 3148"/>
            <p:cNvSpPr/>
            <p:nvPr/>
          </p:nvSpPr>
          <p:spPr>
            <a:xfrm rot="10800000">
              <a:off x="7492477" y="398707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50" name="Овал 3149"/>
            <p:cNvSpPr/>
            <p:nvPr/>
          </p:nvSpPr>
          <p:spPr>
            <a:xfrm rot="10800000">
              <a:off x="7600539" y="404078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51" name="Овал 3150"/>
            <p:cNvSpPr/>
            <p:nvPr/>
          </p:nvSpPr>
          <p:spPr>
            <a:xfrm rot="10800000">
              <a:off x="7600539" y="379008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52" name="Шестиугольник 3151"/>
            <p:cNvSpPr/>
            <p:nvPr/>
          </p:nvSpPr>
          <p:spPr>
            <a:xfrm rot="5400000">
              <a:off x="7713664" y="3830832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53" name="Овал 3152"/>
            <p:cNvSpPr/>
            <p:nvPr/>
          </p:nvSpPr>
          <p:spPr>
            <a:xfrm rot="10800000">
              <a:off x="7708600" y="384796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54" name="Овал 3153"/>
            <p:cNvSpPr/>
            <p:nvPr/>
          </p:nvSpPr>
          <p:spPr>
            <a:xfrm rot="10800000">
              <a:off x="7708600" y="398830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55" name="Овал 3154"/>
            <p:cNvSpPr/>
            <p:nvPr/>
          </p:nvSpPr>
          <p:spPr>
            <a:xfrm rot="10800000">
              <a:off x="7816662" y="404202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56" name="Овал 3155"/>
            <p:cNvSpPr/>
            <p:nvPr/>
          </p:nvSpPr>
          <p:spPr>
            <a:xfrm rot="10800000">
              <a:off x="7816662" y="379131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57" name="Шестиугольник 3156"/>
            <p:cNvSpPr/>
            <p:nvPr/>
          </p:nvSpPr>
          <p:spPr>
            <a:xfrm rot="5400000">
              <a:off x="7929788" y="3829600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58" name="Овал 3157"/>
            <p:cNvSpPr/>
            <p:nvPr/>
          </p:nvSpPr>
          <p:spPr>
            <a:xfrm rot="10800000">
              <a:off x="7924724" y="384672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59" name="Овал 3158"/>
            <p:cNvSpPr/>
            <p:nvPr/>
          </p:nvSpPr>
          <p:spPr>
            <a:xfrm rot="10800000">
              <a:off x="7924724" y="398707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60" name="Овал 3159"/>
            <p:cNvSpPr/>
            <p:nvPr/>
          </p:nvSpPr>
          <p:spPr>
            <a:xfrm rot="10800000">
              <a:off x="8032786" y="404078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61" name="Овал 3160"/>
            <p:cNvSpPr/>
            <p:nvPr/>
          </p:nvSpPr>
          <p:spPr>
            <a:xfrm rot="10800000">
              <a:off x="8032786" y="379008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62" name="Шестиугольник 3161"/>
            <p:cNvSpPr/>
            <p:nvPr/>
          </p:nvSpPr>
          <p:spPr>
            <a:xfrm rot="5400000">
              <a:off x="8145911" y="3830832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63" name="Овал 3162"/>
            <p:cNvSpPr/>
            <p:nvPr/>
          </p:nvSpPr>
          <p:spPr>
            <a:xfrm rot="10800000">
              <a:off x="8140847" y="384796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64" name="Овал 3163"/>
            <p:cNvSpPr/>
            <p:nvPr/>
          </p:nvSpPr>
          <p:spPr>
            <a:xfrm rot="10800000">
              <a:off x="8140847" y="398830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65" name="Овал 3164"/>
            <p:cNvSpPr/>
            <p:nvPr/>
          </p:nvSpPr>
          <p:spPr>
            <a:xfrm rot="10800000">
              <a:off x="8248909" y="404202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66" name="Овал 3165"/>
            <p:cNvSpPr/>
            <p:nvPr/>
          </p:nvSpPr>
          <p:spPr>
            <a:xfrm rot="10800000">
              <a:off x="8248909" y="379131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67" name="Шестиугольник 3166"/>
            <p:cNvSpPr/>
            <p:nvPr/>
          </p:nvSpPr>
          <p:spPr>
            <a:xfrm rot="5400000">
              <a:off x="8362035" y="3829600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68" name="Овал 3167"/>
            <p:cNvSpPr/>
            <p:nvPr/>
          </p:nvSpPr>
          <p:spPr>
            <a:xfrm rot="10800000">
              <a:off x="8356971" y="384672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69" name="Овал 3168"/>
            <p:cNvSpPr/>
            <p:nvPr/>
          </p:nvSpPr>
          <p:spPr>
            <a:xfrm rot="10800000">
              <a:off x="8356971" y="398707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70" name="Овал 3169"/>
            <p:cNvSpPr/>
            <p:nvPr/>
          </p:nvSpPr>
          <p:spPr>
            <a:xfrm rot="10800000">
              <a:off x="8465033" y="404078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71" name="Овал 3170"/>
            <p:cNvSpPr/>
            <p:nvPr/>
          </p:nvSpPr>
          <p:spPr>
            <a:xfrm rot="10800000">
              <a:off x="8465033" y="379008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72" name="Овал 3171"/>
            <p:cNvSpPr/>
            <p:nvPr/>
          </p:nvSpPr>
          <p:spPr>
            <a:xfrm rot="10800000">
              <a:off x="8572342" y="384672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73" name="Овал 3172"/>
            <p:cNvSpPr/>
            <p:nvPr/>
          </p:nvSpPr>
          <p:spPr>
            <a:xfrm rot="10800000">
              <a:off x="8572342" y="398707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3583" name="Прямая соединительная линия 3582"/>
            <p:cNvCxnSpPr>
              <a:stCxn id="2416" idx="4"/>
              <a:endCxn id="2024" idx="0"/>
            </p:cNvCxnSpPr>
            <p:nvPr/>
          </p:nvCxnSpPr>
          <p:spPr>
            <a:xfrm>
              <a:off x="2424940" y="3117695"/>
              <a:ext cx="753" cy="16042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585" name="Прямая соединительная линия 3584"/>
            <p:cNvCxnSpPr>
              <a:stCxn id="2446" idx="4"/>
              <a:endCxn id="1994" idx="0"/>
            </p:cNvCxnSpPr>
            <p:nvPr/>
          </p:nvCxnSpPr>
          <p:spPr>
            <a:xfrm>
              <a:off x="1128199" y="3117695"/>
              <a:ext cx="753" cy="16042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589" name="Прямая соединительная линия 3588"/>
            <p:cNvCxnSpPr/>
            <p:nvPr/>
          </p:nvCxnSpPr>
          <p:spPr>
            <a:xfrm>
              <a:off x="912076" y="3098999"/>
              <a:ext cx="16560" cy="15387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174" name="Овал 3173"/>
            <p:cNvSpPr/>
            <p:nvPr/>
          </p:nvSpPr>
          <p:spPr>
            <a:xfrm rot="10800000">
              <a:off x="5222909" y="365413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75" name="Овал 3174"/>
            <p:cNvSpPr/>
            <p:nvPr/>
          </p:nvSpPr>
          <p:spPr>
            <a:xfrm rot="10800000">
              <a:off x="5330972" y="384819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76" name="Овал 3175"/>
            <p:cNvSpPr/>
            <p:nvPr/>
          </p:nvSpPr>
          <p:spPr>
            <a:xfrm rot="10800000">
              <a:off x="5330972" y="359749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77" name="Овал 3176"/>
            <p:cNvSpPr/>
            <p:nvPr/>
          </p:nvSpPr>
          <p:spPr>
            <a:xfrm rot="10800000">
              <a:off x="8464009" y="365413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78" name="Прямоугольник 3177"/>
            <p:cNvSpPr/>
            <p:nvPr/>
          </p:nvSpPr>
          <p:spPr>
            <a:xfrm rot="10800000">
              <a:off x="4894392" y="4227452"/>
              <a:ext cx="3945208" cy="27866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 dirty="0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92" name="TextBox 3591"/>
            <p:cNvSpPr txBox="1"/>
            <p:nvPr/>
          </p:nvSpPr>
          <p:spPr>
            <a:xfrm>
              <a:off x="1538092" y="4800160"/>
              <a:ext cx="14961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No switching ability</a:t>
              </a:r>
              <a:endParaRPr lang="ru-RU" sz="1200" i="1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593" name="TextBox 3592"/>
            <p:cNvSpPr txBox="1"/>
            <p:nvPr/>
          </p:nvSpPr>
          <p:spPr>
            <a:xfrm>
              <a:off x="6284593" y="4800160"/>
              <a:ext cx="15313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Current don’t tunnel</a:t>
              </a:r>
              <a:endParaRPr lang="ru-RU" sz="1200" i="1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cxnSp>
          <p:nvCxnSpPr>
            <p:cNvPr id="1614" name="Прямая соединительная линия 1613"/>
            <p:cNvCxnSpPr>
              <a:stCxn id="2436" idx="0"/>
              <a:endCxn id="2004" idx="2"/>
            </p:cNvCxnSpPr>
            <p:nvPr/>
          </p:nvCxnSpPr>
          <p:spPr>
            <a:xfrm>
              <a:off x="1560446" y="3072987"/>
              <a:ext cx="23107" cy="18277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0" name="Прямая соединительная линия 1609"/>
            <p:cNvCxnSpPr>
              <a:stCxn id="2456" idx="5"/>
              <a:endCxn id="1984" idx="3"/>
            </p:cNvCxnSpPr>
            <p:nvPr/>
          </p:nvCxnSpPr>
          <p:spPr>
            <a:xfrm>
              <a:off x="711759" y="3111148"/>
              <a:ext cx="753" cy="12881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2" name="Прямая соединительная линия 1611"/>
            <p:cNvCxnSpPr>
              <a:stCxn id="2441" idx="5"/>
              <a:endCxn id="1999" idx="0"/>
            </p:cNvCxnSpPr>
            <p:nvPr/>
          </p:nvCxnSpPr>
          <p:spPr>
            <a:xfrm flipH="1">
              <a:off x="1345076" y="3109915"/>
              <a:ext cx="15054" cy="16697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6" name="Прямая соединительная линия 1615"/>
            <p:cNvCxnSpPr>
              <a:stCxn id="2431" idx="4"/>
              <a:endCxn id="2009" idx="3"/>
            </p:cNvCxnSpPr>
            <p:nvPr/>
          </p:nvCxnSpPr>
          <p:spPr>
            <a:xfrm>
              <a:off x="1776570" y="3116462"/>
              <a:ext cx="16560" cy="12226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8" name="Прямая соединительная линия 1617"/>
            <p:cNvCxnSpPr>
              <a:stCxn id="2421" idx="4"/>
              <a:endCxn id="2019" idx="1"/>
            </p:cNvCxnSpPr>
            <p:nvPr/>
          </p:nvCxnSpPr>
          <p:spPr>
            <a:xfrm>
              <a:off x="2208817" y="3116462"/>
              <a:ext cx="16559" cy="15387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4" name="Прямая соединительная линия 1623"/>
            <p:cNvCxnSpPr>
              <a:stCxn id="2406" idx="4"/>
              <a:endCxn id="2034" idx="1"/>
            </p:cNvCxnSpPr>
            <p:nvPr/>
          </p:nvCxnSpPr>
          <p:spPr>
            <a:xfrm>
              <a:off x="2857187" y="3117695"/>
              <a:ext cx="16559" cy="15387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8" name="Прямая соединительная линия 1627"/>
            <p:cNvCxnSpPr>
              <a:stCxn id="2381" idx="4"/>
              <a:endCxn id="2059" idx="4"/>
            </p:cNvCxnSpPr>
            <p:nvPr/>
          </p:nvCxnSpPr>
          <p:spPr>
            <a:xfrm>
              <a:off x="3937805" y="3116462"/>
              <a:ext cx="752" cy="1157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0" name="Прямая соединительная линия 1629"/>
            <p:cNvCxnSpPr>
              <a:stCxn id="2391" idx="4"/>
              <a:endCxn id="2049" idx="0"/>
            </p:cNvCxnSpPr>
            <p:nvPr/>
          </p:nvCxnSpPr>
          <p:spPr>
            <a:xfrm>
              <a:off x="3505558" y="3116462"/>
              <a:ext cx="752" cy="16042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77" name="Шестиугольник 2376"/>
            <p:cNvSpPr/>
            <p:nvPr/>
          </p:nvSpPr>
          <p:spPr>
            <a:xfrm rot="16200000">
              <a:off x="3812455" y="2864263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78" name="Овал 2377"/>
            <p:cNvSpPr/>
            <p:nvPr/>
          </p:nvSpPr>
          <p:spPr>
            <a:xfrm>
              <a:off x="4023513" y="301510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79" name="Овал 2378"/>
            <p:cNvSpPr/>
            <p:nvPr/>
          </p:nvSpPr>
          <p:spPr>
            <a:xfrm>
              <a:off x="4023513" y="287476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80" name="Овал 2379"/>
            <p:cNvSpPr/>
            <p:nvPr/>
          </p:nvSpPr>
          <p:spPr>
            <a:xfrm>
              <a:off x="3915451" y="282105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81" name="Овал 2380"/>
            <p:cNvSpPr/>
            <p:nvPr/>
          </p:nvSpPr>
          <p:spPr>
            <a:xfrm>
              <a:off x="3915451" y="307175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82" name="Шестиугольник 2381"/>
            <p:cNvSpPr/>
            <p:nvPr/>
          </p:nvSpPr>
          <p:spPr>
            <a:xfrm rot="16200000">
              <a:off x="3596331" y="2865496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83" name="Овал 2382"/>
            <p:cNvSpPr/>
            <p:nvPr/>
          </p:nvSpPr>
          <p:spPr>
            <a:xfrm>
              <a:off x="3807389" y="301634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84" name="Овал 2383"/>
            <p:cNvSpPr/>
            <p:nvPr/>
          </p:nvSpPr>
          <p:spPr>
            <a:xfrm>
              <a:off x="3807389" y="287599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85" name="Овал 2384"/>
            <p:cNvSpPr/>
            <p:nvPr/>
          </p:nvSpPr>
          <p:spPr>
            <a:xfrm>
              <a:off x="3699327" y="282228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87" name="Шестиугольник 2386"/>
            <p:cNvSpPr/>
            <p:nvPr/>
          </p:nvSpPr>
          <p:spPr>
            <a:xfrm rot="16200000">
              <a:off x="3380208" y="2864263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88" name="Овал 2387"/>
            <p:cNvSpPr/>
            <p:nvPr/>
          </p:nvSpPr>
          <p:spPr>
            <a:xfrm>
              <a:off x="3591266" y="301510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89" name="Овал 2388"/>
            <p:cNvSpPr/>
            <p:nvPr/>
          </p:nvSpPr>
          <p:spPr>
            <a:xfrm>
              <a:off x="3591266" y="287476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90" name="Овал 2389"/>
            <p:cNvSpPr/>
            <p:nvPr/>
          </p:nvSpPr>
          <p:spPr>
            <a:xfrm>
              <a:off x="3483204" y="282105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91" name="Овал 2390"/>
            <p:cNvSpPr/>
            <p:nvPr/>
          </p:nvSpPr>
          <p:spPr>
            <a:xfrm>
              <a:off x="3483204" y="307175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92" name="Шестиугольник 2391"/>
            <p:cNvSpPr/>
            <p:nvPr/>
          </p:nvSpPr>
          <p:spPr>
            <a:xfrm rot="16200000">
              <a:off x="3164084" y="2865496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93" name="Овал 2392"/>
            <p:cNvSpPr/>
            <p:nvPr/>
          </p:nvSpPr>
          <p:spPr>
            <a:xfrm>
              <a:off x="3375142" y="301634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94" name="Овал 2393"/>
            <p:cNvSpPr/>
            <p:nvPr/>
          </p:nvSpPr>
          <p:spPr>
            <a:xfrm>
              <a:off x="3375142" y="287599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95" name="Овал 2394"/>
            <p:cNvSpPr/>
            <p:nvPr/>
          </p:nvSpPr>
          <p:spPr>
            <a:xfrm>
              <a:off x="3267080" y="282228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97" name="Шестиугольник 2396"/>
            <p:cNvSpPr/>
            <p:nvPr/>
          </p:nvSpPr>
          <p:spPr>
            <a:xfrm rot="16200000">
              <a:off x="2947961" y="2864263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98" name="Овал 2397"/>
            <p:cNvSpPr/>
            <p:nvPr/>
          </p:nvSpPr>
          <p:spPr>
            <a:xfrm>
              <a:off x="3159019" y="301510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99" name="Овал 2398"/>
            <p:cNvSpPr/>
            <p:nvPr/>
          </p:nvSpPr>
          <p:spPr>
            <a:xfrm>
              <a:off x="3159019" y="287476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00" name="Овал 2399"/>
            <p:cNvSpPr/>
            <p:nvPr/>
          </p:nvSpPr>
          <p:spPr>
            <a:xfrm>
              <a:off x="3050957" y="282105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01" name="Овал 2400"/>
            <p:cNvSpPr/>
            <p:nvPr/>
          </p:nvSpPr>
          <p:spPr>
            <a:xfrm>
              <a:off x="3050957" y="307175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02" name="Шестиугольник 2401"/>
            <p:cNvSpPr/>
            <p:nvPr/>
          </p:nvSpPr>
          <p:spPr>
            <a:xfrm rot="16200000">
              <a:off x="2731837" y="2865496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03" name="Овал 2402"/>
            <p:cNvSpPr/>
            <p:nvPr/>
          </p:nvSpPr>
          <p:spPr>
            <a:xfrm>
              <a:off x="2942895" y="301634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04" name="Овал 2403"/>
            <p:cNvSpPr/>
            <p:nvPr/>
          </p:nvSpPr>
          <p:spPr>
            <a:xfrm>
              <a:off x="2942895" y="287599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05" name="Овал 2404"/>
            <p:cNvSpPr/>
            <p:nvPr/>
          </p:nvSpPr>
          <p:spPr>
            <a:xfrm>
              <a:off x="2834833" y="282228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06" name="Овал 2405"/>
            <p:cNvSpPr/>
            <p:nvPr/>
          </p:nvSpPr>
          <p:spPr>
            <a:xfrm>
              <a:off x="2834833" y="307298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07" name="Шестиугольник 2406"/>
            <p:cNvSpPr/>
            <p:nvPr/>
          </p:nvSpPr>
          <p:spPr>
            <a:xfrm rot="16200000">
              <a:off x="2515714" y="2864263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08" name="Овал 2407"/>
            <p:cNvSpPr/>
            <p:nvPr/>
          </p:nvSpPr>
          <p:spPr>
            <a:xfrm>
              <a:off x="2726772" y="301510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09" name="Овал 2408"/>
            <p:cNvSpPr/>
            <p:nvPr/>
          </p:nvSpPr>
          <p:spPr>
            <a:xfrm>
              <a:off x="2726772" y="287476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10" name="Овал 2409"/>
            <p:cNvSpPr/>
            <p:nvPr/>
          </p:nvSpPr>
          <p:spPr>
            <a:xfrm>
              <a:off x="2618710" y="282105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11" name="Овал 2410"/>
            <p:cNvSpPr/>
            <p:nvPr/>
          </p:nvSpPr>
          <p:spPr>
            <a:xfrm>
              <a:off x="2618710" y="307175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12" name="Шестиугольник 2411"/>
            <p:cNvSpPr/>
            <p:nvPr/>
          </p:nvSpPr>
          <p:spPr>
            <a:xfrm rot="16200000">
              <a:off x="2299590" y="2865496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13" name="Овал 2412"/>
            <p:cNvSpPr/>
            <p:nvPr/>
          </p:nvSpPr>
          <p:spPr>
            <a:xfrm>
              <a:off x="2510648" y="301634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14" name="Овал 2413"/>
            <p:cNvSpPr/>
            <p:nvPr/>
          </p:nvSpPr>
          <p:spPr>
            <a:xfrm>
              <a:off x="2510648" y="287599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15" name="Овал 2414"/>
            <p:cNvSpPr/>
            <p:nvPr/>
          </p:nvSpPr>
          <p:spPr>
            <a:xfrm>
              <a:off x="2402586" y="282228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16" name="Овал 2415"/>
            <p:cNvSpPr/>
            <p:nvPr/>
          </p:nvSpPr>
          <p:spPr>
            <a:xfrm>
              <a:off x="2402586" y="307298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17" name="Шестиугольник 2416"/>
            <p:cNvSpPr/>
            <p:nvPr/>
          </p:nvSpPr>
          <p:spPr>
            <a:xfrm rot="16200000">
              <a:off x="2083467" y="2864263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18" name="Овал 2417"/>
            <p:cNvSpPr/>
            <p:nvPr/>
          </p:nvSpPr>
          <p:spPr>
            <a:xfrm>
              <a:off x="2294525" y="301510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19" name="Овал 2418"/>
            <p:cNvSpPr/>
            <p:nvPr/>
          </p:nvSpPr>
          <p:spPr>
            <a:xfrm>
              <a:off x="2294525" y="287476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20" name="Овал 2419"/>
            <p:cNvSpPr/>
            <p:nvPr/>
          </p:nvSpPr>
          <p:spPr>
            <a:xfrm>
              <a:off x="2186463" y="282105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21" name="Овал 2420"/>
            <p:cNvSpPr/>
            <p:nvPr/>
          </p:nvSpPr>
          <p:spPr>
            <a:xfrm>
              <a:off x="2186463" y="307175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22" name="Шестиугольник 2421"/>
            <p:cNvSpPr/>
            <p:nvPr/>
          </p:nvSpPr>
          <p:spPr>
            <a:xfrm rot="16200000">
              <a:off x="1867343" y="2865496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23" name="Овал 2422"/>
            <p:cNvSpPr/>
            <p:nvPr/>
          </p:nvSpPr>
          <p:spPr>
            <a:xfrm>
              <a:off x="2078401" y="301634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24" name="Овал 2423"/>
            <p:cNvSpPr/>
            <p:nvPr/>
          </p:nvSpPr>
          <p:spPr>
            <a:xfrm>
              <a:off x="2078401" y="287599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25" name="Овал 2424"/>
            <p:cNvSpPr/>
            <p:nvPr/>
          </p:nvSpPr>
          <p:spPr>
            <a:xfrm>
              <a:off x="1970339" y="282228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27" name="Шестиугольник 2426"/>
            <p:cNvSpPr/>
            <p:nvPr/>
          </p:nvSpPr>
          <p:spPr>
            <a:xfrm rot="16200000">
              <a:off x="1651220" y="2864263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28" name="Овал 2427"/>
            <p:cNvSpPr/>
            <p:nvPr/>
          </p:nvSpPr>
          <p:spPr>
            <a:xfrm>
              <a:off x="1862278" y="301510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29" name="Овал 2428"/>
            <p:cNvSpPr/>
            <p:nvPr/>
          </p:nvSpPr>
          <p:spPr>
            <a:xfrm>
              <a:off x="1862278" y="287476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30" name="Овал 2429"/>
            <p:cNvSpPr/>
            <p:nvPr/>
          </p:nvSpPr>
          <p:spPr>
            <a:xfrm>
              <a:off x="1754216" y="282105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31" name="Овал 2430"/>
            <p:cNvSpPr/>
            <p:nvPr/>
          </p:nvSpPr>
          <p:spPr>
            <a:xfrm>
              <a:off x="1754216" y="307175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32" name="Шестиугольник 2431"/>
            <p:cNvSpPr/>
            <p:nvPr/>
          </p:nvSpPr>
          <p:spPr>
            <a:xfrm rot="16200000">
              <a:off x="1435096" y="2865496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33" name="Овал 2432"/>
            <p:cNvSpPr/>
            <p:nvPr/>
          </p:nvSpPr>
          <p:spPr>
            <a:xfrm>
              <a:off x="1646154" y="301634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34" name="Овал 2433"/>
            <p:cNvSpPr/>
            <p:nvPr/>
          </p:nvSpPr>
          <p:spPr>
            <a:xfrm>
              <a:off x="1646154" y="287599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35" name="Овал 2434"/>
            <p:cNvSpPr/>
            <p:nvPr/>
          </p:nvSpPr>
          <p:spPr>
            <a:xfrm>
              <a:off x="1538092" y="282228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36" name="Овал 2435"/>
            <p:cNvSpPr/>
            <p:nvPr/>
          </p:nvSpPr>
          <p:spPr>
            <a:xfrm>
              <a:off x="1538092" y="307298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37" name="Шестиугольник 2436"/>
            <p:cNvSpPr/>
            <p:nvPr/>
          </p:nvSpPr>
          <p:spPr>
            <a:xfrm rot="16200000">
              <a:off x="1218973" y="2864263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38" name="Овал 2437"/>
            <p:cNvSpPr/>
            <p:nvPr/>
          </p:nvSpPr>
          <p:spPr>
            <a:xfrm>
              <a:off x="1430031" y="301510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39" name="Овал 2438"/>
            <p:cNvSpPr/>
            <p:nvPr/>
          </p:nvSpPr>
          <p:spPr>
            <a:xfrm>
              <a:off x="1430031" y="287476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40" name="Овал 2439"/>
            <p:cNvSpPr/>
            <p:nvPr/>
          </p:nvSpPr>
          <p:spPr>
            <a:xfrm>
              <a:off x="1321969" y="282105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41" name="Овал 2440"/>
            <p:cNvSpPr/>
            <p:nvPr/>
          </p:nvSpPr>
          <p:spPr>
            <a:xfrm>
              <a:off x="1321969" y="307175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42" name="Шестиугольник 2441"/>
            <p:cNvSpPr/>
            <p:nvPr/>
          </p:nvSpPr>
          <p:spPr>
            <a:xfrm rot="16200000">
              <a:off x="1002849" y="2865496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43" name="Овал 2442"/>
            <p:cNvSpPr/>
            <p:nvPr/>
          </p:nvSpPr>
          <p:spPr>
            <a:xfrm>
              <a:off x="1213907" y="301634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44" name="Овал 2443"/>
            <p:cNvSpPr/>
            <p:nvPr/>
          </p:nvSpPr>
          <p:spPr>
            <a:xfrm>
              <a:off x="1213907" y="287599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45" name="Овал 2444"/>
            <p:cNvSpPr/>
            <p:nvPr/>
          </p:nvSpPr>
          <p:spPr>
            <a:xfrm>
              <a:off x="1105845" y="282228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47" name="Шестиугольник 2446"/>
            <p:cNvSpPr/>
            <p:nvPr/>
          </p:nvSpPr>
          <p:spPr>
            <a:xfrm rot="16200000">
              <a:off x="786726" y="2864263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48" name="Овал 2447"/>
            <p:cNvSpPr/>
            <p:nvPr/>
          </p:nvSpPr>
          <p:spPr>
            <a:xfrm>
              <a:off x="997784" y="301510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49" name="Овал 2448"/>
            <p:cNvSpPr/>
            <p:nvPr/>
          </p:nvSpPr>
          <p:spPr>
            <a:xfrm>
              <a:off x="997784" y="287476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50" name="Овал 2449"/>
            <p:cNvSpPr/>
            <p:nvPr/>
          </p:nvSpPr>
          <p:spPr>
            <a:xfrm>
              <a:off x="889722" y="282105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52" name="Шестиугольник 2451"/>
            <p:cNvSpPr/>
            <p:nvPr/>
          </p:nvSpPr>
          <p:spPr>
            <a:xfrm rot="16200000">
              <a:off x="570602" y="2865496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53" name="Овал 2452"/>
            <p:cNvSpPr/>
            <p:nvPr/>
          </p:nvSpPr>
          <p:spPr>
            <a:xfrm>
              <a:off x="781660" y="301634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54" name="Овал 2453"/>
            <p:cNvSpPr/>
            <p:nvPr/>
          </p:nvSpPr>
          <p:spPr>
            <a:xfrm>
              <a:off x="781660" y="287599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55" name="Овал 2454"/>
            <p:cNvSpPr/>
            <p:nvPr/>
          </p:nvSpPr>
          <p:spPr>
            <a:xfrm>
              <a:off x="673598" y="282228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56" name="Овал 2455"/>
            <p:cNvSpPr/>
            <p:nvPr/>
          </p:nvSpPr>
          <p:spPr>
            <a:xfrm>
              <a:off x="673598" y="307298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57" name="Овал 2456"/>
            <p:cNvSpPr/>
            <p:nvPr/>
          </p:nvSpPr>
          <p:spPr>
            <a:xfrm>
              <a:off x="566289" y="301634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58" name="Овал 2457"/>
            <p:cNvSpPr/>
            <p:nvPr/>
          </p:nvSpPr>
          <p:spPr>
            <a:xfrm>
              <a:off x="566289" y="287599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59" name="Шестиугольник 2458"/>
            <p:cNvSpPr/>
            <p:nvPr/>
          </p:nvSpPr>
          <p:spPr>
            <a:xfrm rot="16200000">
              <a:off x="3704662" y="2287124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60" name="Шестиугольник 2459"/>
            <p:cNvSpPr/>
            <p:nvPr/>
          </p:nvSpPr>
          <p:spPr>
            <a:xfrm rot="16200000">
              <a:off x="3488539" y="2285892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61" name="Овал 2460"/>
            <p:cNvSpPr/>
            <p:nvPr/>
          </p:nvSpPr>
          <p:spPr>
            <a:xfrm>
              <a:off x="3699599" y="244030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62" name="Овал 2461"/>
            <p:cNvSpPr/>
            <p:nvPr/>
          </p:nvSpPr>
          <p:spPr>
            <a:xfrm>
              <a:off x="3699599" y="229995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63" name="Овал 2462"/>
            <p:cNvSpPr/>
            <p:nvPr/>
          </p:nvSpPr>
          <p:spPr>
            <a:xfrm>
              <a:off x="3591537" y="224624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64" name="Овал 2463"/>
            <p:cNvSpPr/>
            <p:nvPr/>
          </p:nvSpPr>
          <p:spPr>
            <a:xfrm>
              <a:off x="3591537" y="249694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65" name="Шестиугольник 2464"/>
            <p:cNvSpPr/>
            <p:nvPr/>
          </p:nvSpPr>
          <p:spPr>
            <a:xfrm rot="16200000">
              <a:off x="3272417" y="2287124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66" name="Овал 2465"/>
            <p:cNvSpPr/>
            <p:nvPr/>
          </p:nvSpPr>
          <p:spPr>
            <a:xfrm>
              <a:off x="3483475" y="244153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67" name="Овал 2466"/>
            <p:cNvSpPr/>
            <p:nvPr/>
          </p:nvSpPr>
          <p:spPr>
            <a:xfrm>
              <a:off x="3483475" y="230118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68" name="Овал 2467"/>
            <p:cNvSpPr/>
            <p:nvPr/>
          </p:nvSpPr>
          <p:spPr>
            <a:xfrm>
              <a:off x="3375413" y="224747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69" name="Овал 2468"/>
            <p:cNvSpPr/>
            <p:nvPr/>
          </p:nvSpPr>
          <p:spPr>
            <a:xfrm>
              <a:off x="3375413" y="249818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70" name="Шестиугольник 2469"/>
            <p:cNvSpPr/>
            <p:nvPr/>
          </p:nvSpPr>
          <p:spPr>
            <a:xfrm rot="16200000">
              <a:off x="3056293" y="2285892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71" name="Овал 2470"/>
            <p:cNvSpPr/>
            <p:nvPr/>
          </p:nvSpPr>
          <p:spPr>
            <a:xfrm>
              <a:off x="3267352" y="244030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72" name="Овал 2471"/>
            <p:cNvSpPr/>
            <p:nvPr/>
          </p:nvSpPr>
          <p:spPr>
            <a:xfrm>
              <a:off x="3267352" y="229995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73" name="Овал 2472"/>
            <p:cNvSpPr/>
            <p:nvPr/>
          </p:nvSpPr>
          <p:spPr>
            <a:xfrm>
              <a:off x="3159290" y="224624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74" name="Овал 2473"/>
            <p:cNvSpPr/>
            <p:nvPr/>
          </p:nvSpPr>
          <p:spPr>
            <a:xfrm>
              <a:off x="3159290" y="249694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75" name="Шестиугольник 2474"/>
            <p:cNvSpPr/>
            <p:nvPr/>
          </p:nvSpPr>
          <p:spPr>
            <a:xfrm rot="16200000">
              <a:off x="2840170" y="2287124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76" name="Овал 2475"/>
            <p:cNvSpPr/>
            <p:nvPr/>
          </p:nvSpPr>
          <p:spPr>
            <a:xfrm>
              <a:off x="3051228" y="244153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77" name="Овал 2476"/>
            <p:cNvSpPr/>
            <p:nvPr/>
          </p:nvSpPr>
          <p:spPr>
            <a:xfrm>
              <a:off x="3051228" y="230118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78" name="Овал 2477"/>
            <p:cNvSpPr/>
            <p:nvPr/>
          </p:nvSpPr>
          <p:spPr>
            <a:xfrm>
              <a:off x="2943166" y="224747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79" name="Овал 2478"/>
            <p:cNvSpPr/>
            <p:nvPr/>
          </p:nvSpPr>
          <p:spPr>
            <a:xfrm>
              <a:off x="2943166" y="249818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80" name="Шестиугольник 2479"/>
            <p:cNvSpPr/>
            <p:nvPr/>
          </p:nvSpPr>
          <p:spPr>
            <a:xfrm rot="16200000">
              <a:off x="2624046" y="2285892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81" name="Овал 2480"/>
            <p:cNvSpPr/>
            <p:nvPr/>
          </p:nvSpPr>
          <p:spPr>
            <a:xfrm>
              <a:off x="2835105" y="244030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82" name="Овал 2481"/>
            <p:cNvSpPr/>
            <p:nvPr/>
          </p:nvSpPr>
          <p:spPr>
            <a:xfrm>
              <a:off x="2835105" y="229995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83" name="Овал 2482"/>
            <p:cNvSpPr/>
            <p:nvPr/>
          </p:nvSpPr>
          <p:spPr>
            <a:xfrm>
              <a:off x="2727043" y="224624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84" name="Овал 2483"/>
            <p:cNvSpPr/>
            <p:nvPr/>
          </p:nvSpPr>
          <p:spPr>
            <a:xfrm>
              <a:off x="2727043" y="249694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85" name="Шестиугольник 2484"/>
            <p:cNvSpPr/>
            <p:nvPr/>
          </p:nvSpPr>
          <p:spPr>
            <a:xfrm rot="16200000">
              <a:off x="2407923" y="2287124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86" name="Овал 2485"/>
            <p:cNvSpPr/>
            <p:nvPr/>
          </p:nvSpPr>
          <p:spPr>
            <a:xfrm>
              <a:off x="2618981" y="244153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87" name="Овал 2486"/>
            <p:cNvSpPr/>
            <p:nvPr/>
          </p:nvSpPr>
          <p:spPr>
            <a:xfrm>
              <a:off x="2618981" y="230118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88" name="Овал 2487"/>
            <p:cNvSpPr/>
            <p:nvPr/>
          </p:nvSpPr>
          <p:spPr>
            <a:xfrm>
              <a:off x="2510919" y="224747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89" name="Овал 2488"/>
            <p:cNvSpPr/>
            <p:nvPr/>
          </p:nvSpPr>
          <p:spPr>
            <a:xfrm>
              <a:off x="2510919" y="249818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90" name="Шестиугольник 2489"/>
            <p:cNvSpPr/>
            <p:nvPr/>
          </p:nvSpPr>
          <p:spPr>
            <a:xfrm rot="16200000">
              <a:off x="2191799" y="2285892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91" name="Овал 2490"/>
            <p:cNvSpPr/>
            <p:nvPr/>
          </p:nvSpPr>
          <p:spPr>
            <a:xfrm>
              <a:off x="2402858" y="244030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92" name="Овал 2491"/>
            <p:cNvSpPr/>
            <p:nvPr/>
          </p:nvSpPr>
          <p:spPr>
            <a:xfrm>
              <a:off x="2402858" y="229995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93" name="Овал 2492"/>
            <p:cNvSpPr/>
            <p:nvPr/>
          </p:nvSpPr>
          <p:spPr>
            <a:xfrm>
              <a:off x="2294796" y="224624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94" name="Овал 2493"/>
            <p:cNvSpPr/>
            <p:nvPr/>
          </p:nvSpPr>
          <p:spPr>
            <a:xfrm>
              <a:off x="2294796" y="249694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95" name="Шестиугольник 2494"/>
            <p:cNvSpPr/>
            <p:nvPr/>
          </p:nvSpPr>
          <p:spPr>
            <a:xfrm rot="16200000">
              <a:off x="1975676" y="2287124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96" name="Овал 2495"/>
            <p:cNvSpPr/>
            <p:nvPr/>
          </p:nvSpPr>
          <p:spPr>
            <a:xfrm>
              <a:off x="2186734" y="244153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97" name="Овал 2496"/>
            <p:cNvSpPr/>
            <p:nvPr/>
          </p:nvSpPr>
          <p:spPr>
            <a:xfrm>
              <a:off x="2186734" y="230118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98" name="Овал 2497"/>
            <p:cNvSpPr/>
            <p:nvPr/>
          </p:nvSpPr>
          <p:spPr>
            <a:xfrm>
              <a:off x="2078672" y="224747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99" name="Овал 2498"/>
            <p:cNvSpPr/>
            <p:nvPr/>
          </p:nvSpPr>
          <p:spPr>
            <a:xfrm>
              <a:off x="2078672" y="249818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00" name="Шестиугольник 2499"/>
            <p:cNvSpPr/>
            <p:nvPr/>
          </p:nvSpPr>
          <p:spPr>
            <a:xfrm rot="16200000">
              <a:off x="1759552" y="2285892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01" name="Овал 2500"/>
            <p:cNvSpPr/>
            <p:nvPr/>
          </p:nvSpPr>
          <p:spPr>
            <a:xfrm>
              <a:off x="1970611" y="244030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02" name="Овал 2501"/>
            <p:cNvSpPr/>
            <p:nvPr/>
          </p:nvSpPr>
          <p:spPr>
            <a:xfrm>
              <a:off x="1970611" y="229995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03" name="Овал 2502"/>
            <p:cNvSpPr/>
            <p:nvPr/>
          </p:nvSpPr>
          <p:spPr>
            <a:xfrm>
              <a:off x="1862549" y="224624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04" name="Овал 2503"/>
            <p:cNvSpPr/>
            <p:nvPr/>
          </p:nvSpPr>
          <p:spPr>
            <a:xfrm>
              <a:off x="1862549" y="249694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05" name="Шестиугольник 2504"/>
            <p:cNvSpPr/>
            <p:nvPr/>
          </p:nvSpPr>
          <p:spPr>
            <a:xfrm rot="16200000">
              <a:off x="1543429" y="2287124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06" name="Овал 2505"/>
            <p:cNvSpPr/>
            <p:nvPr/>
          </p:nvSpPr>
          <p:spPr>
            <a:xfrm>
              <a:off x="1754487" y="244153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07" name="Овал 2506"/>
            <p:cNvSpPr/>
            <p:nvPr/>
          </p:nvSpPr>
          <p:spPr>
            <a:xfrm>
              <a:off x="1754487" y="230118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08" name="Овал 2507"/>
            <p:cNvSpPr/>
            <p:nvPr/>
          </p:nvSpPr>
          <p:spPr>
            <a:xfrm>
              <a:off x="1646425" y="224747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09" name="Овал 2508"/>
            <p:cNvSpPr/>
            <p:nvPr/>
          </p:nvSpPr>
          <p:spPr>
            <a:xfrm>
              <a:off x="1646425" y="249818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10" name="Шестиугольник 2509"/>
            <p:cNvSpPr/>
            <p:nvPr/>
          </p:nvSpPr>
          <p:spPr>
            <a:xfrm rot="16200000">
              <a:off x="1327305" y="2285892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11" name="Овал 2510"/>
            <p:cNvSpPr/>
            <p:nvPr/>
          </p:nvSpPr>
          <p:spPr>
            <a:xfrm>
              <a:off x="1538364" y="244030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12" name="Овал 2511"/>
            <p:cNvSpPr/>
            <p:nvPr/>
          </p:nvSpPr>
          <p:spPr>
            <a:xfrm>
              <a:off x="1538364" y="229995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13" name="Овал 2512"/>
            <p:cNvSpPr/>
            <p:nvPr/>
          </p:nvSpPr>
          <p:spPr>
            <a:xfrm>
              <a:off x="1430302" y="224624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14" name="Овал 2513"/>
            <p:cNvSpPr/>
            <p:nvPr/>
          </p:nvSpPr>
          <p:spPr>
            <a:xfrm>
              <a:off x="1430302" y="249694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15" name="Шестиугольник 2514"/>
            <p:cNvSpPr/>
            <p:nvPr/>
          </p:nvSpPr>
          <p:spPr>
            <a:xfrm rot="16200000">
              <a:off x="1111182" y="2287124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16" name="Овал 2515"/>
            <p:cNvSpPr/>
            <p:nvPr/>
          </p:nvSpPr>
          <p:spPr>
            <a:xfrm>
              <a:off x="1322240" y="244153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17" name="Овал 2516"/>
            <p:cNvSpPr/>
            <p:nvPr/>
          </p:nvSpPr>
          <p:spPr>
            <a:xfrm>
              <a:off x="1322240" y="230118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18" name="Овал 2517"/>
            <p:cNvSpPr/>
            <p:nvPr/>
          </p:nvSpPr>
          <p:spPr>
            <a:xfrm>
              <a:off x="1214178" y="224747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19" name="Овал 2518"/>
            <p:cNvSpPr/>
            <p:nvPr/>
          </p:nvSpPr>
          <p:spPr>
            <a:xfrm>
              <a:off x="1214178" y="249818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20" name="Шестиугольник 2519"/>
            <p:cNvSpPr/>
            <p:nvPr/>
          </p:nvSpPr>
          <p:spPr>
            <a:xfrm rot="16200000">
              <a:off x="895058" y="2285892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21" name="Овал 2520"/>
            <p:cNvSpPr/>
            <p:nvPr/>
          </p:nvSpPr>
          <p:spPr>
            <a:xfrm>
              <a:off x="1106117" y="244030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22" name="Овал 2521"/>
            <p:cNvSpPr/>
            <p:nvPr/>
          </p:nvSpPr>
          <p:spPr>
            <a:xfrm>
              <a:off x="1106117" y="229995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23" name="Овал 2522"/>
            <p:cNvSpPr/>
            <p:nvPr/>
          </p:nvSpPr>
          <p:spPr>
            <a:xfrm>
              <a:off x="998055" y="224624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24" name="Овал 2523"/>
            <p:cNvSpPr/>
            <p:nvPr/>
          </p:nvSpPr>
          <p:spPr>
            <a:xfrm>
              <a:off x="998055" y="249694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25" name="Шестиугольник 2524"/>
            <p:cNvSpPr/>
            <p:nvPr/>
          </p:nvSpPr>
          <p:spPr>
            <a:xfrm rot="16200000">
              <a:off x="678935" y="2287249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26" name="Овал 2525"/>
            <p:cNvSpPr/>
            <p:nvPr/>
          </p:nvSpPr>
          <p:spPr>
            <a:xfrm>
              <a:off x="889993" y="244153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27" name="Овал 2526"/>
            <p:cNvSpPr/>
            <p:nvPr/>
          </p:nvSpPr>
          <p:spPr>
            <a:xfrm>
              <a:off x="889993" y="230118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28" name="Овал 2527"/>
            <p:cNvSpPr/>
            <p:nvPr/>
          </p:nvSpPr>
          <p:spPr>
            <a:xfrm>
              <a:off x="781931" y="224747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29" name="Овал 2528"/>
            <p:cNvSpPr/>
            <p:nvPr/>
          </p:nvSpPr>
          <p:spPr>
            <a:xfrm>
              <a:off x="781931" y="249818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31" name="Овал 2530"/>
            <p:cNvSpPr/>
            <p:nvPr/>
          </p:nvSpPr>
          <p:spPr>
            <a:xfrm>
              <a:off x="4023513" y="224771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34" name="Овал 2533"/>
            <p:cNvSpPr/>
            <p:nvPr/>
          </p:nvSpPr>
          <p:spPr>
            <a:xfrm>
              <a:off x="3915451" y="230435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36" name="Овал 2535"/>
            <p:cNvSpPr/>
            <p:nvPr/>
          </p:nvSpPr>
          <p:spPr>
            <a:xfrm>
              <a:off x="3807389" y="224894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39" name="Овал 2538"/>
            <p:cNvSpPr/>
            <p:nvPr/>
          </p:nvSpPr>
          <p:spPr>
            <a:xfrm>
              <a:off x="3699327" y="230558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41" name="Овал 2540"/>
            <p:cNvSpPr/>
            <p:nvPr/>
          </p:nvSpPr>
          <p:spPr>
            <a:xfrm>
              <a:off x="3591266" y="224771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44" name="Овал 2543"/>
            <p:cNvSpPr/>
            <p:nvPr/>
          </p:nvSpPr>
          <p:spPr>
            <a:xfrm>
              <a:off x="3483204" y="230435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46" name="Овал 2545"/>
            <p:cNvSpPr/>
            <p:nvPr/>
          </p:nvSpPr>
          <p:spPr>
            <a:xfrm>
              <a:off x="3375142" y="224894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49" name="Овал 2548"/>
            <p:cNvSpPr/>
            <p:nvPr/>
          </p:nvSpPr>
          <p:spPr>
            <a:xfrm>
              <a:off x="3267080" y="230558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51" name="Овал 2550"/>
            <p:cNvSpPr/>
            <p:nvPr/>
          </p:nvSpPr>
          <p:spPr>
            <a:xfrm>
              <a:off x="3159019" y="224771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54" name="Овал 2553"/>
            <p:cNvSpPr/>
            <p:nvPr/>
          </p:nvSpPr>
          <p:spPr>
            <a:xfrm>
              <a:off x="3050957" y="230435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56" name="Овал 2555"/>
            <p:cNvSpPr/>
            <p:nvPr/>
          </p:nvSpPr>
          <p:spPr>
            <a:xfrm>
              <a:off x="2942895" y="224894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59" name="Овал 2558"/>
            <p:cNvSpPr/>
            <p:nvPr/>
          </p:nvSpPr>
          <p:spPr>
            <a:xfrm>
              <a:off x="2834833" y="230558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61" name="Овал 2560"/>
            <p:cNvSpPr/>
            <p:nvPr/>
          </p:nvSpPr>
          <p:spPr>
            <a:xfrm>
              <a:off x="2726772" y="224771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64" name="Овал 2563"/>
            <p:cNvSpPr/>
            <p:nvPr/>
          </p:nvSpPr>
          <p:spPr>
            <a:xfrm>
              <a:off x="2618710" y="230435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66" name="Овал 2565"/>
            <p:cNvSpPr/>
            <p:nvPr/>
          </p:nvSpPr>
          <p:spPr>
            <a:xfrm>
              <a:off x="2510648" y="224894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69" name="Овал 2568"/>
            <p:cNvSpPr/>
            <p:nvPr/>
          </p:nvSpPr>
          <p:spPr>
            <a:xfrm>
              <a:off x="2402586" y="230558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71" name="Овал 2570"/>
            <p:cNvSpPr/>
            <p:nvPr/>
          </p:nvSpPr>
          <p:spPr>
            <a:xfrm>
              <a:off x="2294525" y="224771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74" name="Овал 2573"/>
            <p:cNvSpPr/>
            <p:nvPr/>
          </p:nvSpPr>
          <p:spPr>
            <a:xfrm>
              <a:off x="2186463" y="230435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76" name="Овал 2575"/>
            <p:cNvSpPr/>
            <p:nvPr/>
          </p:nvSpPr>
          <p:spPr>
            <a:xfrm>
              <a:off x="2078401" y="224894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79" name="Овал 2578"/>
            <p:cNvSpPr/>
            <p:nvPr/>
          </p:nvSpPr>
          <p:spPr>
            <a:xfrm>
              <a:off x="1970339" y="230558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81" name="Овал 2580"/>
            <p:cNvSpPr/>
            <p:nvPr/>
          </p:nvSpPr>
          <p:spPr>
            <a:xfrm>
              <a:off x="1862278" y="224771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84" name="Овал 2583"/>
            <p:cNvSpPr/>
            <p:nvPr/>
          </p:nvSpPr>
          <p:spPr>
            <a:xfrm>
              <a:off x="1754216" y="230435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86" name="Овал 2585"/>
            <p:cNvSpPr/>
            <p:nvPr/>
          </p:nvSpPr>
          <p:spPr>
            <a:xfrm>
              <a:off x="1646154" y="224894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89" name="Овал 2588"/>
            <p:cNvSpPr/>
            <p:nvPr/>
          </p:nvSpPr>
          <p:spPr>
            <a:xfrm>
              <a:off x="1538092" y="230558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91" name="Овал 2590"/>
            <p:cNvSpPr/>
            <p:nvPr/>
          </p:nvSpPr>
          <p:spPr>
            <a:xfrm>
              <a:off x="1430031" y="224771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94" name="Овал 2593"/>
            <p:cNvSpPr/>
            <p:nvPr/>
          </p:nvSpPr>
          <p:spPr>
            <a:xfrm>
              <a:off x="1321969" y="230435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96" name="Овал 2595"/>
            <p:cNvSpPr/>
            <p:nvPr/>
          </p:nvSpPr>
          <p:spPr>
            <a:xfrm>
              <a:off x="1213907" y="224894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99" name="Овал 2598"/>
            <p:cNvSpPr/>
            <p:nvPr/>
          </p:nvSpPr>
          <p:spPr>
            <a:xfrm>
              <a:off x="1105845" y="230558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01" name="Овал 2600"/>
            <p:cNvSpPr/>
            <p:nvPr/>
          </p:nvSpPr>
          <p:spPr>
            <a:xfrm>
              <a:off x="997784" y="224771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04" name="Овал 2603"/>
            <p:cNvSpPr/>
            <p:nvPr/>
          </p:nvSpPr>
          <p:spPr>
            <a:xfrm>
              <a:off x="889722" y="230435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06" name="Овал 2605"/>
            <p:cNvSpPr/>
            <p:nvPr/>
          </p:nvSpPr>
          <p:spPr>
            <a:xfrm>
              <a:off x="781660" y="224894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09" name="Овал 2608"/>
            <p:cNvSpPr/>
            <p:nvPr/>
          </p:nvSpPr>
          <p:spPr>
            <a:xfrm>
              <a:off x="673598" y="230558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10" name="Овал 2609"/>
            <p:cNvSpPr/>
            <p:nvPr/>
          </p:nvSpPr>
          <p:spPr>
            <a:xfrm>
              <a:off x="566289" y="224894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12" name="Овал 2611"/>
            <p:cNvSpPr/>
            <p:nvPr/>
          </p:nvSpPr>
          <p:spPr>
            <a:xfrm>
              <a:off x="3915722" y="244153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13" name="Овал 2612"/>
            <p:cNvSpPr/>
            <p:nvPr/>
          </p:nvSpPr>
          <p:spPr>
            <a:xfrm>
              <a:off x="3807660" y="224747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14" name="Овал 2613"/>
            <p:cNvSpPr/>
            <p:nvPr/>
          </p:nvSpPr>
          <p:spPr>
            <a:xfrm>
              <a:off x="3807660" y="249818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15" name="Овал 2614"/>
            <p:cNvSpPr/>
            <p:nvPr/>
          </p:nvSpPr>
          <p:spPr>
            <a:xfrm>
              <a:off x="674622" y="244153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16" name="Шестиугольник 2615"/>
            <p:cNvSpPr/>
            <p:nvPr/>
          </p:nvSpPr>
          <p:spPr>
            <a:xfrm rot="16200000">
              <a:off x="3704664" y="2676023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17" name="Шестиугольник 2616"/>
            <p:cNvSpPr/>
            <p:nvPr/>
          </p:nvSpPr>
          <p:spPr>
            <a:xfrm rot="16200000">
              <a:off x="3488541" y="2674790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18" name="Овал 2617"/>
            <p:cNvSpPr/>
            <p:nvPr/>
          </p:nvSpPr>
          <p:spPr>
            <a:xfrm>
              <a:off x="3699599" y="282563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19" name="Овал 2618"/>
            <p:cNvSpPr/>
            <p:nvPr/>
          </p:nvSpPr>
          <p:spPr>
            <a:xfrm>
              <a:off x="3699599" y="268529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20" name="Овал 2619"/>
            <p:cNvSpPr/>
            <p:nvPr/>
          </p:nvSpPr>
          <p:spPr>
            <a:xfrm>
              <a:off x="3591537" y="263157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21" name="Овал 2620"/>
            <p:cNvSpPr/>
            <p:nvPr/>
          </p:nvSpPr>
          <p:spPr>
            <a:xfrm>
              <a:off x="3591537" y="288228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22" name="Шестиугольник 2621"/>
            <p:cNvSpPr/>
            <p:nvPr/>
          </p:nvSpPr>
          <p:spPr>
            <a:xfrm rot="16200000">
              <a:off x="3272417" y="2676023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23" name="Овал 2622"/>
            <p:cNvSpPr/>
            <p:nvPr/>
          </p:nvSpPr>
          <p:spPr>
            <a:xfrm>
              <a:off x="3483475" y="282686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24" name="Овал 2623"/>
            <p:cNvSpPr/>
            <p:nvPr/>
          </p:nvSpPr>
          <p:spPr>
            <a:xfrm>
              <a:off x="3483475" y="268652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25" name="Овал 2624"/>
            <p:cNvSpPr/>
            <p:nvPr/>
          </p:nvSpPr>
          <p:spPr>
            <a:xfrm>
              <a:off x="3375413" y="263281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26" name="Овал 2625"/>
            <p:cNvSpPr/>
            <p:nvPr/>
          </p:nvSpPr>
          <p:spPr>
            <a:xfrm>
              <a:off x="3375413" y="288351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27" name="Шестиугольник 2626"/>
            <p:cNvSpPr/>
            <p:nvPr/>
          </p:nvSpPr>
          <p:spPr>
            <a:xfrm rot="16200000">
              <a:off x="3056294" y="2674790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28" name="Овал 2627"/>
            <p:cNvSpPr/>
            <p:nvPr/>
          </p:nvSpPr>
          <p:spPr>
            <a:xfrm>
              <a:off x="3267352" y="282563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29" name="Овал 2628"/>
            <p:cNvSpPr/>
            <p:nvPr/>
          </p:nvSpPr>
          <p:spPr>
            <a:xfrm>
              <a:off x="3267352" y="268529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30" name="Овал 2629"/>
            <p:cNvSpPr/>
            <p:nvPr/>
          </p:nvSpPr>
          <p:spPr>
            <a:xfrm>
              <a:off x="3159290" y="263157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31" name="Овал 2630"/>
            <p:cNvSpPr/>
            <p:nvPr/>
          </p:nvSpPr>
          <p:spPr>
            <a:xfrm>
              <a:off x="3159290" y="288228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32" name="Шестиугольник 2631"/>
            <p:cNvSpPr/>
            <p:nvPr/>
          </p:nvSpPr>
          <p:spPr>
            <a:xfrm rot="16200000">
              <a:off x="2840170" y="2676023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33" name="Овал 2632"/>
            <p:cNvSpPr/>
            <p:nvPr/>
          </p:nvSpPr>
          <p:spPr>
            <a:xfrm>
              <a:off x="3051228" y="282686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34" name="Овал 2633"/>
            <p:cNvSpPr/>
            <p:nvPr/>
          </p:nvSpPr>
          <p:spPr>
            <a:xfrm>
              <a:off x="3051228" y="268652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35" name="Овал 2634"/>
            <p:cNvSpPr/>
            <p:nvPr/>
          </p:nvSpPr>
          <p:spPr>
            <a:xfrm>
              <a:off x="2943166" y="263281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36" name="Овал 2635"/>
            <p:cNvSpPr/>
            <p:nvPr/>
          </p:nvSpPr>
          <p:spPr>
            <a:xfrm>
              <a:off x="2943166" y="288351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37" name="Шестиугольник 2636"/>
            <p:cNvSpPr/>
            <p:nvPr/>
          </p:nvSpPr>
          <p:spPr>
            <a:xfrm rot="16200000">
              <a:off x="2624047" y="2674790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38" name="Овал 2637"/>
            <p:cNvSpPr/>
            <p:nvPr/>
          </p:nvSpPr>
          <p:spPr>
            <a:xfrm>
              <a:off x="2835105" y="282563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39" name="Овал 2638"/>
            <p:cNvSpPr/>
            <p:nvPr/>
          </p:nvSpPr>
          <p:spPr>
            <a:xfrm>
              <a:off x="2835105" y="268529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40" name="Овал 2639"/>
            <p:cNvSpPr/>
            <p:nvPr/>
          </p:nvSpPr>
          <p:spPr>
            <a:xfrm>
              <a:off x="2727043" y="263157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41" name="Овал 2640"/>
            <p:cNvSpPr/>
            <p:nvPr/>
          </p:nvSpPr>
          <p:spPr>
            <a:xfrm>
              <a:off x="2727043" y="288228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42" name="Шестиугольник 2641"/>
            <p:cNvSpPr/>
            <p:nvPr/>
          </p:nvSpPr>
          <p:spPr>
            <a:xfrm rot="16200000">
              <a:off x="2407923" y="2676023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43" name="Овал 2642"/>
            <p:cNvSpPr/>
            <p:nvPr/>
          </p:nvSpPr>
          <p:spPr>
            <a:xfrm>
              <a:off x="2618981" y="282686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44" name="Овал 2643"/>
            <p:cNvSpPr/>
            <p:nvPr/>
          </p:nvSpPr>
          <p:spPr>
            <a:xfrm>
              <a:off x="2618981" y="268652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45" name="Овал 2644"/>
            <p:cNvSpPr/>
            <p:nvPr/>
          </p:nvSpPr>
          <p:spPr>
            <a:xfrm>
              <a:off x="2510919" y="263281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46" name="Овал 2645"/>
            <p:cNvSpPr/>
            <p:nvPr/>
          </p:nvSpPr>
          <p:spPr>
            <a:xfrm>
              <a:off x="2510919" y="288351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47" name="Шестиугольник 2646"/>
            <p:cNvSpPr/>
            <p:nvPr/>
          </p:nvSpPr>
          <p:spPr>
            <a:xfrm rot="16200000">
              <a:off x="2191800" y="2674790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48" name="Овал 2647"/>
            <p:cNvSpPr/>
            <p:nvPr/>
          </p:nvSpPr>
          <p:spPr>
            <a:xfrm>
              <a:off x="2402858" y="282563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49" name="Овал 2648"/>
            <p:cNvSpPr/>
            <p:nvPr/>
          </p:nvSpPr>
          <p:spPr>
            <a:xfrm>
              <a:off x="2402858" y="268529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50" name="Овал 2649"/>
            <p:cNvSpPr/>
            <p:nvPr/>
          </p:nvSpPr>
          <p:spPr>
            <a:xfrm>
              <a:off x="2294796" y="263157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51" name="Овал 2650"/>
            <p:cNvSpPr/>
            <p:nvPr/>
          </p:nvSpPr>
          <p:spPr>
            <a:xfrm>
              <a:off x="2294796" y="288228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52" name="Шестиугольник 2651"/>
            <p:cNvSpPr/>
            <p:nvPr/>
          </p:nvSpPr>
          <p:spPr>
            <a:xfrm rot="16200000">
              <a:off x="1975676" y="2676023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53" name="Овал 2652"/>
            <p:cNvSpPr/>
            <p:nvPr/>
          </p:nvSpPr>
          <p:spPr>
            <a:xfrm>
              <a:off x="2186734" y="282686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54" name="Овал 2653"/>
            <p:cNvSpPr/>
            <p:nvPr/>
          </p:nvSpPr>
          <p:spPr>
            <a:xfrm>
              <a:off x="2186734" y="268652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55" name="Овал 2654"/>
            <p:cNvSpPr/>
            <p:nvPr/>
          </p:nvSpPr>
          <p:spPr>
            <a:xfrm>
              <a:off x="2078672" y="263281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56" name="Овал 2655"/>
            <p:cNvSpPr/>
            <p:nvPr/>
          </p:nvSpPr>
          <p:spPr>
            <a:xfrm>
              <a:off x="2078672" y="288351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57" name="Шестиугольник 2656"/>
            <p:cNvSpPr/>
            <p:nvPr/>
          </p:nvSpPr>
          <p:spPr>
            <a:xfrm rot="16200000">
              <a:off x="1759553" y="2674790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58" name="Овал 2657"/>
            <p:cNvSpPr/>
            <p:nvPr/>
          </p:nvSpPr>
          <p:spPr>
            <a:xfrm>
              <a:off x="1970611" y="282563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59" name="Овал 2658"/>
            <p:cNvSpPr/>
            <p:nvPr/>
          </p:nvSpPr>
          <p:spPr>
            <a:xfrm>
              <a:off x="1970611" y="268529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60" name="Овал 2659"/>
            <p:cNvSpPr/>
            <p:nvPr/>
          </p:nvSpPr>
          <p:spPr>
            <a:xfrm>
              <a:off x="1862549" y="263157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61" name="Овал 2660"/>
            <p:cNvSpPr/>
            <p:nvPr/>
          </p:nvSpPr>
          <p:spPr>
            <a:xfrm>
              <a:off x="1862549" y="288228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62" name="Шестиугольник 2661"/>
            <p:cNvSpPr/>
            <p:nvPr/>
          </p:nvSpPr>
          <p:spPr>
            <a:xfrm rot="16200000">
              <a:off x="1543429" y="2676023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63" name="Овал 2662"/>
            <p:cNvSpPr/>
            <p:nvPr/>
          </p:nvSpPr>
          <p:spPr>
            <a:xfrm>
              <a:off x="1754487" y="282686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64" name="Овал 2663"/>
            <p:cNvSpPr/>
            <p:nvPr/>
          </p:nvSpPr>
          <p:spPr>
            <a:xfrm>
              <a:off x="1754487" y="268652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65" name="Овал 2664"/>
            <p:cNvSpPr/>
            <p:nvPr/>
          </p:nvSpPr>
          <p:spPr>
            <a:xfrm>
              <a:off x="1646425" y="263281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66" name="Овал 2665"/>
            <p:cNvSpPr/>
            <p:nvPr/>
          </p:nvSpPr>
          <p:spPr>
            <a:xfrm>
              <a:off x="1646425" y="288351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67" name="Шестиугольник 2666"/>
            <p:cNvSpPr/>
            <p:nvPr/>
          </p:nvSpPr>
          <p:spPr>
            <a:xfrm rot="16200000">
              <a:off x="1327306" y="2674790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68" name="Овал 2667"/>
            <p:cNvSpPr/>
            <p:nvPr/>
          </p:nvSpPr>
          <p:spPr>
            <a:xfrm>
              <a:off x="1538364" y="282563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69" name="Овал 2668"/>
            <p:cNvSpPr/>
            <p:nvPr/>
          </p:nvSpPr>
          <p:spPr>
            <a:xfrm>
              <a:off x="1538364" y="268529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70" name="Овал 2669"/>
            <p:cNvSpPr/>
            <p:nvPr/>
          </p:nvSpPr>
          <p:spPr>
            <a:xfrm>
              <a:off x="1430302" y="263157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71" name="Овал 2670"/>
            <p:cNvSpPr/>
            <p:nvPr/>
          </p:nvSpPr>
          <p:spPr>
            <a:xfrm>
              <a:off x="1430302" y="288228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72" name="Шестиугольник 2671"/>
            <p:cNvSpPr/>
            <p:nvPr/>
          </p:nvSpPr>
          <p:spPr>
            <a:xfrm rot="16200000">
              <a:off x="1111182" y="2676023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73" name="Овал 2672"/>
            <p:cNvSpPr/>
            <p:nvPr/>
          </p:nvSpPr>
          <p:spPr>
            <a:xfrm>
              <a:off x="1322240" y="282686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74" name="Овал 2673"/>
            <p:cNvSpPr/>
            <p:nvPr/>
          </p:nvSpPr>
          <p:spPr>
            <a:xfrm>
              <a:off x="1322240" y="268652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75" name="Овал 2674"/>
            <p:cNvSpPr/>
            <p:nvPr/>
          </p:nvSpPr>
          <p:spPr>
            <a:xfrm>
              <a:off x="1214178" y="263281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76" name="Овал 2675"/>
            <p:cNvSpPr/>
            <p:nvPr/>
          </p:nvSpPr>
          <p:spPr>
            <a:xfrm>
              <a:off x="1214178" y="288351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77" name="Шестиугольник 2676"/>
            <p:cNvSpPr/>
            <p:nvPr/>
          </p:nvSpPr>
          <p:spPr>
            <a:xfrm rot="16200000">
              <a:off x="895059" y="2674790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78" name="Овал 2677"/>
            <p:cNvSpPr/>
            <p:nvPr/>
          </p:nvSpPr>
          <p:spPr>
            <a:xfrm>
              <a:off x="1106117" y="282563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79" name="Овал 2678"/>
            <p:cNvSpPr/>
            <p:nvPr/>
          </p:nvSpPr>
          <p:spPr>
            <a:xfrm>
              <a:off x="1106117" y="268529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80" name="Овал 2679"/>
            <p:cNvSpPr/>
            <p:nvPr/>
          </p:nvSpPr>
          <p:spPr>
            <a:xfrm>
              <a:off x="998055" y="263157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81" name="Овал 2680"/>
            <p:cNvSpPr/>
            <p:nvPr/>
          </p:nvSpPr>
          <p:spPr>
            <a:xfrm>
              <a:off x="998055" y="288228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82" name="Шестиугольник 2681"/>
            <p:cNvSpPr/>
            <p:nvPr/>
          </p:nvSpPr>
          <p:spPr>
            <a:xfrm rot="16200000">
              <a:off x="678935" y="2676023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83" name="Овал 2682"/>
            <p:cNvSpPr/>
            <p:nvPr/>
          </p:nvSpPr>
          <p:spPr>
            <a:xfrm>
              <a:off x="889993" y="282686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84" name="Овал 2683"/>
            <p:cNvSpPr/>
            <p:nvPr/>
          </p:nvSpPr>
          <p:spPr>
            <a:xfrm>
              <a:off x="889993" y="268652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85" name="Овал 2684"/>
            <p:cNvSpPr/>
            <p:nvPr/>
          </p:nvSpPr>
          <p:spPr>
            <a:xfrm>
              <a:off x="781931" y="263281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86" name="Овал 2685"/>
            <p:cNvSpPr/>
            <p:nvPr/>
          </p:nvSpPr>
          <p:spPr>
            <a:xfrm>
              <a:off x="781931" y="288351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87" name="Шестиугольник 2686"/>
            <p:cNvSpPr/>
            <p:nvPr/>
          </p:nvSpPr>
          <p:spPr>
            <a:xfrm rot="16200000">
              <a:off x="3812455" y="2478759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88" name="Овал 2687"/>
            <p:cNvSpPr/>
            <p:nvPr/>
          </p:nvSpPr>
          <p:spPr>
            <a:xfrm>
              <a:off x="4023513" y="263304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89" name="Овал 2688"/>
            <p:cNvSpPr/>
            <p:nvPr/>
          </p:nvSpPr>
          <p:spPr>
            <a:xfrm>
              <a:off x="4023513" y="249269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90" name="Овал 2689"/>
            <p:cNvSpPr/>
            <p:nvPr/>
          </p:nvSpPr>
          <p:spPr>
            <a:xfrm>
              <a:off x="3915451" y="243898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91" name="Овал 2690"/>
            <p:cNvSpPr/>
            <p:nvPr/>
          </p:nvSpPr>
          <p:spPr>
            <a:xfrm>
              <a:off x="3915451" y="268968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92" name="Шестиугольник 2691"/>
            <p:cNvSpPr/>
            <p:nvPr/>
          </p:nvSpPr>
          <p:spPr>
            <a:xfrm rot="16200000">
              <a:off x="3596331" y="2479991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93" name="Овал 2692"/>
            <p:cNvSpPr/>
            <p:nvPr/>
          </p:nvSpPr>
          <p:spPr>
            <a:xfrm>
              <a:off x="3807389" y="263427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94" name="Овал 2693"/>
            <p:cNvSpPr/>
            <p:nvPr/>
          </p:nvSpPr>
          <p:spPr>
            <a:xfrm>
              <a:off x="3807389" y="249393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95" name="Овал 2694"/>
            <p:cNvSpPr/>
            <p:nvPr/>
          </p:nvSpPr>
          <p:spPr>
            <a:xfrm>
              <a:off x="3699327" y="244021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96" name="Овал 2695"/>
            <p:cNvSpPr/>
            <p:nvPr/>
          </p:nvSpPr>
          <p:spPr>
            <a:xfrm>
              <a:off x="3699327" y="269092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97" name="Шестиугольник 2696"/>
            <p:cNvSpPr/>
            <p:nvPr/>
          </p:nvSpPr>
          <p:spPr>
            <a:xfrm rot="16200000">
              <a:off x="3380208" y="2478759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98" name="Овал 2697"/>
            <p:cNvSpPr/>
            <p:nvPr/>
          </p:nvSpPr>
          <p:spPr>
            <a:xfrm>
              <a:off x="3591266" y="263304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99" name="Овал 2698"/>
            <p:cNvSpPr/>
            <p:nvPr/>
          </p:nvSpPr>
          <p:spPr>
            <a:xfrm>
              <a:off x="3591266" y="249269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00" name="Овал 2699"/>
            <p:cNvSpPr/>
            <p:nvPr/>
          </p:nvSpPr>
          <p:spPr>
            <a:xfrm>
              <a:off x="3483204" y="243898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01" name="Овал 2700"/>
            <p:cNvSpPr/>
            <p:nvPr/>
          </p:nvSpPr>
          <p:spPr>
            <a:xfrm>
              <a:off x="3483204" y="268968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02" name="Шестиугольник 2701"/>
            <p:cNvSpPr/>
            <p:nvPr/>
          </p:nvSpPr>
          <p:spPr>
            <a:xfrm rot="16200000">
              <a:off x="3164084" y="2479991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03" name="Овал 2702"/>
            <p:cNvSpPr/>
            <p:nvPr/>
          </p:nvSpPr>
          <p:spPr>
            <a:xfrm>
              <a:off x="3375142" y="263427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04" name="Овал 2703"/>
            <p:cNvSpPr/>
            <p:nvPr/>
          </p:nvSpPr>
          <p:spPr>
            <a:xfrm>
              <a:off x="3375142" y="249393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05" name="Овал 2704"/>
            <p:cNvSpPr/>
            <p:nvPr/>
          </p:nvSpPr>
          <p:spPr>
            <a:xfrm>
              <a:off x="3267080" y="244021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06" name="Овал 2705"/>
            <p:cNvSpPr/>
            <p:nvPr/>
          </p:nvSpPr>
          <p:spPr>
            <a:xfrm>
              <a:off x="3267080" y="269092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07" name="Шестиугольник 2706"/>
            <p:cNvSpPr/>
            <p:nvPr/>
          </p:nvSpPr>
          <p:spPr>
            <a:xfrm rot="16200000">
              <a:off x="2947961" y="2478759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08" name="Овал 2707"/>
            <p:cNvSpPr/>
            <p:nvPr/>
          </p:nvSpPr>
          <p:spPr>
            <a:xfrm>
              <a:off x="3159019" y="263304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09" name="Овал 2708"/>
            <p:cNvSpPr/>
            <p:nvPr/>
          </p:nvSpPr>
          <p:spPr>
            <a:xfrm>
              <a:off x="3159019" y="249269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10" name="Овал 2709"/>
            <p:cNvSpPr/>
            <p:nvPr/>
          </p:nvSpPr>
          <p:spPr>
            <a:xfrm>
              <a:off x="3050957" y="243898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11" name="Овал 2710"/>
            <p:cNvSpPr/>
            <p:nvPr/>
          </p:nvSpPr>
          <p:spPr>
            <a:xfrm>
              <a:off x="3050957" y="268968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12" name="Шестиугольник 2711"/>
            <p:cNvSpPr/>
            <p:nvPr/>
          </p:nvSpPr>
          <p:spPr>
            <a:xfrm rot="16200000">
              <a:off x="2731837" y="2479991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13" name="Овал 2712"/>
            <p:cNvSpPr/>
            <p:nvPr/>
          </p:nvSpPr>
          <p:spPr>
            <a:xfrm>
              <a:off x="2942895" y="263427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14" name="Овал 2713"/>
            <p:cNvSpPr/>
            <p:nvPr/>
          </p:nvSpPr>
          <p:spPr>
            <a:xfrm>
              <a:off x="2942895" y="249393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15" name="Овал 2714"/>
            <p:cNvSpPr/>
            <p:nvPr/>
          </p:nvSpPr>
          <p:spPr>
            <a:xfrm>
              <a:off x="2834833" y="244021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16" name="Овал 2715"/>
            <p:cNvSpPr/>
            <p:nvPr/>
          </p:nvSpPr>
          <p:spPr>
            <a:xfrm>
              <a:off x="2834833" y="269092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17" name="Шестиугольник 2716"/>
            <p:cNvSpPr/>
            <p:nvPr/>
          </p:nvSpPr>
          <p:spPr>
            <a:xfrm rot="16200000">
              <a:off x="2515714" y="2478759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18" name="Овал 2717"/>
            <p:cNvSpPr/>
            <p:nvPr/>
          </p:nvSpPr>
          <p:spPr>
            <a:xfrm>
              <a:off x="2726772" y="263304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19" name="Овал 2718"/>
            <p:cNvSpPr/>
            <p:nvPr/>
          </p:nvSpPr>
          <p:spPr>
            <a:xfrm>
              <a:off x="2726772" y="249269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20" name="Овал 2719"/>
            <p:cNvSpPr/>
            <p:nvPr/>
          </p:nvSpPr>
          <p:spPr>
            <a:xfrm>
              <a:off x="2618710" y="243898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21" name="Овал 2720"/>
            <p:cNvSpPr/>
            <p:nvPr/>
          </p:nvSpPr>
          <p:spPr>
            <a:xfrm>
              <a:off x="2618710" y="268968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22" name="Шестиугольник 2721"/>
            <p:cNvSpPr/>
            <p:nvPr/>
          </p:nvSpPr>
          <p:spPr>
            <a:xfrm rot="16200000">
              <a:off x="2299590" y="2479991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23" name="Овал 2722"/>
            <p:cNvSpPr/>
            <p:nvPr/>
          </p:nvSpPr>
          <p:spPr>
            <a:xfrm>
              <a:off x="2510648" y="263427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24" name="Овал 2723"/>
            <p:cNvSpPr/>
            <p:nvPr/>
          </p:nvSpPr>
          <p:spPr>
            <a:xfrm>
              <a:off x="2510648" y="249393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25" name="Овал 2724"/>
            <p:cNvSpPr/>
            <p:nvPr/>
          </p:nvSpPr>
          <p:spPr>
            <a:xfrm>
              <a:off x="2402586" y="244021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26" name="Овал 2725"/>
            <p:cNvSpPr/>
            <p:nvPr/>
          </p:nvSpPr>
          <p:spPr>
            <a:xfrm>
              <a:off x="2402586" y="269092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27" name="Шестиугольник 2726"/>
            <p:cNvSpPr/>
            <p:nvPr/>
          </p:nvSpPr>
          <p:spPr>
            <a:xfrm rot="16200000">
              <a:off x="2083467" y="2478759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28" name="Овал 2727"/>
            <p:cNvSpPr/>
            <p:nvPr/>
          </p:nvSpPr>
          <p:spPr>
            <a:xfrm>
              <a:off x="2294525" y="263304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29" name="Овал 2728"/>
            <p:cNvSpPr/>
            <p:nvPr/>
          </p:nvSpPr>
          <p:spPr>
            <a:xfrm>
              <a:off x="2294525" y="249269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30" name="Овал 2729"/>
            <p:cNvSpPr/>
            <p:nvPr/>
          </p:nvSpPr>
          <p:spPr>
            <a:xfrm>
              <a:off x="2186463" y="243898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31" name="Овал 2730"/>
            <p:cNvSpPr/>
            <p:nvPr/>
          </p:nvSpPr>
          <p:spPr>
            <a:xfrm>
              <a:off x="2186463" y="268968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32" name="Шестиугольник 2731"/>
            <p:cNvSpPr/>
            <p:nvPr/>
          </p:nvSpPr>
          <p:spPr>
            <a:xfrm rot="16200000">
              <a:off x="1867343" y="2479991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33" name="Овал 2732"/>
            <p:cNvSpPr/>
            <p:nvPr/>
          </p:nvSpPr>
          <p:spPr>
            <a:xfrm>
              <a:off x="2078401" y="263427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34" name="Овал 2733"/>
            <p:cNvSpPr/>
            <p:nvPr/>
          </p:nvSpPr>
          <p:spPr>
            <a:xfrm>
              <a:off x="2078401" y="249393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35" name="Овал 2734"/>
            <p:cNvSpPr/>
            <p:nvPr/>
          </p:nvSpPr>
          <p:spPr>
            <a:xfrm>
              <a:off x="1970339" y="244021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36" name="Овал 2735"/>
            <p:cNvSpPr/>
            <p:nvPr/>
          </p:nvSpPr>
          <p:spPr>
            <a:xfrm>
              <a:off x="1970339" y="269092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37" name="Шестиугольник 2736"/>
            <p:cNvSpPr/>
            <p:nvPr/>
          </p:nvSpPr>
          <p:spPr>
            <a:xfrm rot="16200000">
              <a:off x="1651220" y="2478759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38" name="Овал 2737"/>
            <p:cNvSpPr/>
            <p:nvPr/>
          </p:nvSpPr>
          <p:spPr>
            <a:xfrm>
              <a:off x="1862278" y="263304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39" name="Овал 2738"/>
            <p:cNvSpPr/>
            <p:nvPr/>
          </p:nvSpPr>
          <p:spPr>
            <a:xfrm>
              <a:off x="1862278" y="249269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40" name="Овал 2739"/>
            <p:cNvSpPr/>
            <p:nvPr/>
          </p:nvSpPr>
          <p:spPr>
            <a:xfrm>
              <a:off x="1754216" y="243898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41" name="Овал 2740"/>
            <p:cNvSpPr/>
            <p:nvPr/>
          </p:nvSpPr>
          <p:spPr>
            <a:xfrm>
              <a:off x="1754216" y="268968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42" name="Шестиугольник 2741"/>
            <p:cNvSpPr/>
            <p:nvPr/>
          </p:nvSpPr>
          <p:spPr>
            <a:xfrm rot="16200000">
              <a:off x="1435096" y="2479991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43" name="Овал 2742"/>
            <p:cNvSpPr/>
            <p:nvPr/>
          </p:nvSpPr>
          <p:spPr>
            <a:xfrm>
              <a:off x="1646154" y="263427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44" name="Овал 2743"/>
            <p:cNvSpPr/>
            <p:nvPr/>
          </p:nvSpPr>
          <p:spPr>
            <a:xfrm>
              <a:off x="1646154" y="249393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45" name="Овал 2744"/>
            <p:cNvSpPr/>
            <p:nvPr/>
          </p:nvSpPr>
          <p:spPr>
            <a:xfrm>
              <a:off x="1538092" y="244021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46" name="Овал 2745"/>
            <p:cNvSpPr/>
            <p:nvPr/>
          </p:nvSpPr>
          <p:spPr>
            <a:xfrm>
              <a:off x="1538092" y="269092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47" name="Шестиугольник 2746"/>
            <p:cNvSpPr/>
            <p:nvPr/>
          </p:nvSpPr>
          <p:spPr>
            <a:xfrm rot="16200000">
              <a:off x="1218973" y="2478759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48" name="Овал 2747"/>
            <p:cNvSpPr/>
            <p:nvPr/>
          </p:nvSpPr>
          <p:spPr>
            <a:xfrm>
              <a:off x="1430031" y="263304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49" name="Овал 2748"/>
            <p:cNvSpPr/>
            <p:nvPr/>
          </p:nvSpPr>
          <p:spPr>
            <a:xfrm>
              <a:off x="1430031" y="249269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50" name="Овал 2749"/>
            <p:cNvSpPr/>
            <p:nvPr/>
          </p:nvSpPr>
          <p:spPr>
            <a:xfrm>
              <a:off x="1321969" y="243898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51" name="Овал 2750"/>
            <p:cNvSpPr/>
            <p:nvPr/>
          </p:nvSpPr>
          <p:spPr>
            <a:xfrm>
              <a:off x="1321969" y="268968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52" name="Шестиугольник 2751"/>
            <p:cNvSpPr/>
            <p:nvPr/>
          </p:nvSpPr>
          <p:spPr>
            <a:xfrm rot="16200000">
              <a:off x="1002849" y="2479991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53" name="Овал 2752"/>
            <p:cNvSpPr/>
            <p:nvPr/>
          </p:nvSpPr>
          <p:spPr>
            <a:xfrm>
              <a:off x="1213907" y="263427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54" name="Овал 2753"/>
            <p:cNvSpPr/>
            <p:nvPr/>
          </p:nvSpPr>
          <p:spPr>
            <a:xfrm>
              <a:off x="1213907" y="249393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55" name="Овал 2754"/>
            <p:cNvSpPr/>
            <p:nvPr/>
          </p:nvSpPr>
          <p:spPr>
            <a:xfrm>
              <a:off x="1105845" y="244021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56" name="Овал 2755"/>
            <p:cNvSpPr/>
            <p:nvPr/>
          </p:nvSpPr>
          <p:spPr>
            <a:xfrm>
              <a:off x="1105845" y="269092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57" name="Шестиугольник 2756"/>
            <p:cNvSpPr/>
            <p:nvPr/>
          </p:nvSpPr>
          <p:spPr>
            <a:xfrm rot="16200000">
              <a:off x="786726" y="2478759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58" name="Овал 2757"/>
            <p:cNvSpPr/>
            <p:nvPr/>
          </p:nvSpPr>
          <p:spPr>
            <a:xfrm>
              <a:off x="997784" y="263304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59" name="Овал 2758"/>
            <p:cNvSpPr/>
            <p:nvPr/>
          </p:nvSpPr>
          <p:spPr>
            <a:xfrm>
              <a:off x="997784" y="249269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60" name="Овал 2759"/>
            <p:cNvSpPr/>
            <p:nvPr/>
          </p:nvSpPr>
          <p:spPr>
            <a:xfrm>
              <a:off x="889722" y="243898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61" name="Овал 2760"/>
            <p:cNvSpPr/>
            <p:nvPr/>
          </p:nvSpPr>
          <p:spPr>
            <a:xfrm>
              <a:off x="889722" y="268968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62" name="Шестиугольник 2761"/>
            <p:cNvSpPr/>
            <p:nvPr/>
          </p:nvSpPr>
          <p:spPr>
            <a:xfrm rot="16200000">
              <a:off x="570602" y="2479991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63" name="Овал 2762"/>
            <p:cNvSpPr/>
            <p:nvPr/>
          </p:nvSpPr>
          <p:spPr>
            <a:xfrm>
              <a:off x="781660" y="263427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64" name="Овал 2763"/>
            <p:cNvSpPr/>
            <p:nvPr/>
          </p:nvSpPr>
          <p:spPr>
            <a:xfrm>
              <a:off x="781660" y="249393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65" name="Овал 2764"/>
            <p:cNvSpPr/>
            <p:nvPr/>
          </p:nvSpPr>
          <p:spPr>
            <a:xfrm>
              <a:off x="673598" y="244021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66" name="Овал 2765"/>
            <p:cNvSpPr/>
            <p:nvPr/>
          </p:nvSpPr>
          <p:spPr>
            <a:xfrm>
              <a:off x="673598" y="269092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67" name="Овал 2766"/>
            <p:cNvSpPr/>
            <p:nvPr/>
          </p:nvSpPr>
          <p:spPr>
            <a:xfrm>
              <a:off x="566289" y="263427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68" name="Овал 2767"/>
            <p:cNvSpPr/>
            <p:nvPr/>
          </p:nvSpPr>
          <p:spPr>
            <a:xfrm>
              <a:off x="566289" y="2493931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69" name="Овал 2768"/>
            <p:cNvSpPr/>
            <p:nvPr/>
          </p:nvSpPr>
          <p:spPr>
            <a:xfrm>
              <a:off x="3915722" y="282686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70" name="Овал 2769"/>
            <p:cNvSpPr/>
            <p:nvPr/>
          </p:nvSpPr>
          <p:spPr>
            <a:xfrm>
              <a:off x="3807660" y="263281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71" name="Овал 2770"/>
            <p:cNvSpPr/>
            <p:nvPr/>
          </p:nvSpPr>
          <p:spPr>
            <a:xfrm>
              <a:off x="3807660" y="288351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72" name="Овал 2771"/>
            <p:cNvSpPr/>
            <p:nvPr/>
          </p:nvSpPr>
          <p:spPr>
            <a:xfrm>
              <a:off x="674622" y="282686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980" name="Шестиугольник 1979"/>
            <p:cNvSpPr/>
            <p:nvPr/>
          </p:nvSpPr>
          <p:spPr>
            <a:xfrm rot="5400000">
              <a:off x="571353" y="3269488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981" name="Овал 1980"/>
            <p:cNvSpPr/>
            <p:nvPr/>
          </p:nvSpPr>
          <p:spPr>
            <a:xfrm rot="10800000">
              <a:off x="566289" y="329005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982" name="Овал 1981"/>
            <p:cNvSpPr/>
            <p:nvPr/>
          </p:nvSpPr>
          <p:spPr>
            <a:xfrm rot="10800000">
              <a:off x="566289" y="343040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983" name="Овал 1982"/>
            <p:cNvSpPr/>
            <p:nvPr/>
          </p:nvSpPr>
          <p:spPr>
            <a:xfrm rot="10800000">
              <a:off x="674351" y="348411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984" name="Овал 1983"/>
            <p:cNvSpPr/>
            <p:nvPr/>
          </p:nvSpPr>
          <p:spPr>
            <a:xfrm rot="10800000">
              <a:off x="674351" y="323341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985" name="Шестиугольник 1984"/>
            <p:cNvSpPr/>
            <p:nvPr/>
          </p:nvSpPr>
          <p:spPr>
            <a:xfrm rot="5400000">
              <a:off x="787477" y="3268255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986" name="Овал 1985"/>
            <p:cNvSpPr/>
            <p:nvPr/>
          </p:nvSpPr>
          <p:spPr>
            <a:xfrm rot="10800000">
              <a:off x="782412" y="328882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987" name="Овал 1986"/>
            <p:cNvSpPr/>
            <p:nvPr/>
          </p:nvSpPr>
          <p:spPr>
            <a:xfrm rot="10800000">
              <a:off x="782412" y="342917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988" name="Овал 1987"/>
            <p:cNvSpPr/>
            <p:nvPr/>
          </p:nvSpPr>
          <p:spPr>
            <a:xfrm rot="10800000">
              <a:off x="890475" y="348288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990" name="Шестиугольник 1989"/>
            <p:cNvSpPr/>
            <p:nvPr/>
          </p:nvSpPr>
          <p:spPr>
            <a:xfrm rot="5400000">
              <a:off x="1003600" y="3269488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991" name="Овал 1990"/>
            <p:cNvSpPr/>
            <p:nvPr/>
          </p:nvSpPr>
          <p:spPr>
            <a:xfrm rot="10800000">
              <a:off x="998536" y="329005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992" name="Овал 1991"/>
            <p:cNvSpPr/>
            <p:nvPr/>
          </p:nvSpPr>
          <p:spPr>
            <a:xfrm rot="10800000">
              <a:off x="998536" y="343040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993" name="Овал 1992"/>
            <p:cNvSpPr/>
            <p:nvPr/>
          </p:nvSpPr>
          <p:spPr>
            <a:xfrm rot="10800000">
              <a:off x="1106598" y="348411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995" name="Шестиугольник 1994"/>
            <p:cNvSpPr/>
            <p:nvPr/>
          </p:nvSpPr>
          <p:spPr>
            <a:xfrm rot="5400000">
              <a:off x="1219724" y="3268255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996" name="Овал 1995"/>
            <p:cNvSpPr/>
            <p:nvPr/>
          </p:nvSpPr>
          <p:spPr>
            <a:xfrm rot="10800000">
              <a:off x="1214659" y="328882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997" name="Овал 1996"/>
            <p:cNvSpPr/>
            <p:nvPr/>
          </p:nvSpPr>
          <p:spPr>
            <a:xfrm rot="10800000">
              <a:off x="1214659" y="342917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998" name="Овал 1997"/>
            <p:cNvSpPr/>
            <p:nvPr/>
          </p:nvSpPr>
          <p:spPr>
            <a:xfrm rot="10800000">
              <a:off x="1322722" y="348288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999" name="Овал 1998"/>
            <p:cNvSpPr/>
            <p:nvPr/>
          </p:nvSpPr>
          <p:spPr>
            <a:xfrm rot="10800000">
              <a:off x="1322722" y="323217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00" name="Шестиугольник 1999"/>
            <p:cNvSpPr/>
            <p:nvPr/>
          </p:nvSpPr>
          <p:spPr>
            <a:xfrm rot="5400000">
              <a:off x="1435847" y="3269488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01" name="Овал 2000"/>
            <p:cNvSpPr/>
            <p:nvPr/>
          </p:nvSpPr>
          <p:spPr>
            <a:xfrm rot="10800000">
              <a:off x="1430782" y="329005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02" name="Овал 2001"/>
            <p:cNvSpPr/>
            <p:nvPr/>
          </p:nvSpPr>
          <p:spPr>
            <a:xfrm rot="10800000">
              <a:off x="1430782" y="343040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03" name="Овал 2002"/>
            <p:cNvSpPr/>
            <p:nvPr/>
          </p:nvSpPr>
          <p:spPr>
            <a:xfrm rot="10800000">
              <a:off x="1538845" y="348411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04" name="Овал 2003"/>
            <p:cNvSpPr/>
            <p:nvPr/>
          </p:nvSpPr>
          <p:spPr>
            <a:xfrm rot="10800000">
              <a:off x="1538845" y="323341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05" name="Шестиугольник 2004"/>
            <p:cNvSpPr/>
            <p:nvPr/>
          </p:nvSpPr>
          <p:spPr>
            <a:xfrm rot="5400000">
              <a:off x="1651971" y="3268255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06" name="Овал 2005"/>
            <p:cNvSpPr/>
            <p:nvPr/>
          </p:nvSpPr>
          <p:spPr>
            <a:xfrm rot="10800000">
              <a:off x="1646906" y="328882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07" name="Овал 2006"/>
            <p:cNvSpPr/>
            <p:nvPr/>
          </p:nvSpPr>
          <p:spPr>
            <a:xfrm rot="10800000">
              <a:off x="1646906" y="342917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08" name="Овал 2007"/>
            <p:cNvSpPr/>
            <p:nvPr/>
          </p:nvSpPr>
          <p:spPr>
            <a:xfrm rot="10800000">
              <a:off x="1754969" y="348288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09" name="Овал 2008"/>
            <p:cNvSpPr/>
            <p:nvPr/>
          </p:nvSpPr>
          <p:spPr>
            <a:xfrm rot="10800000">
              <a:off x="1754969" y="323217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10" name="Шестиугольник 2009"/>
            <p:cNvSpPr/>
            <p:nvPr/>
          </p:nvSpPr>
          <p:spPr>
            <a:xfrm rot="5400000">
              <a:off x="1868094" y="3269488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11" name="Овал 2010"/>
            <p:cNvSpPr/>
            <p:nvPr/>
          </p:nvSpPr>
          <p:spPr>
            <a:xfrm rot="10800000">
              <a:off x="1863029" y="329005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12" name="Овал 2011"/>
            <p:cNvSpPr/>
            <p:nvPr/>
          </p:nvSpPr>
          <p:spPr>
            <a:xfrm rot="10800000">
              <a:off x="1863029" y="343040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13" name="Овал 2012"/>
            <p:cNvSpPr/>
            <p:nvPr/>
          </p:nvSpPr>
          <p:spPr>
            <a:xfrm rot="10800000">
              <a:off x="1971092" y="348411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15" name="Шестиугольник 2014"/>
            <p:cNvSpPr/>
            <p:nvPr/>
          </p:nvSpPr>
          <p:spPr>
            <a:xfrm rot="5400000">
              <a:off x="2084217" y="3268255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16" name="Овал 2015"/>
            <p:cNvSpPr/>
            <p:nvPr/>
          </p:nvSpPr>
          <p:spPr>
            <a:xfrm rot="10800000">
              <a:off x="2079153" y="328882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17" name="Овал 2016"/>
            <p:cNvSpPr/>
            <p:nvPr/>
          </p:nvSpPr>
          <p:spPr>
            <a:xfrm rot="10800000">
              <a:off x="2079153" y="342917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18" name="Овал 2017"/>
            <p:cNvSpPr/>
            <p:nvPr/>
          </p:nvSpPr>
          <p:spPr>
            <a:xfrm rot="10800000">
              <a:off x="2187215" y="348288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19" name="Овал 2018"/>
            <p:cNvSpPr/>
            <p:nvPr/>
          </p:nvSpPr>
          <p:spPr>
            <a:xfrm rot="10800000">
              <a:off x="2187215" y="323217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20" name="Шестиугольник 2019"/>
            <p:cNvSpPr/>
            <p:nvPr/>
          </p:nvSpPr>
          <p:spPr>
            <a:xfrm rot="5400000">
              <a:off x="2300341" y="3269488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21" name="Овал 2020"/>
            <p:cNvSpPr/>
            <p:nvPr/>
          </p:nvSpPr>
          <p:spPr>
            <a:xfrm rot="10800000">
              <a:off x="2295276" y="329005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22" name="Овал 2021"/>
            <p:cNvSpPr/>
            <p:nvPr/>
          </p:nvSpPr>
          <p:spPr>
            <a:xfrm rot="10800000">
              <a:off x="2295276" y="343040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23" name="Овал 2022"/>
            <p:cNvSpPr/>
            <p:nvPr/>
          </p:nvSpPr>
          <p:spPr>
            <a:xfrm rot="10800000">
              <a:off x="2403339" y="348411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25" name="Шестиугольник 2024"/>
            <p:cNvSpPr/>
            <p:nvPr/>
          </p:nvSpPr>
          <p:spPr>
            <a:xfrm rot="5400000">
              <a:off x="2516464" y="3268255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26" name="Овал 2025"/>
            <p:cNvSpPr/>
            <p:nvPr/>
          </p:nvSpPr>
          <p:spPr>
            <a:xfrm rot="10800000">
              <a:off x="2511400" y="328882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27" name="Овал 2026"/>
            <p:cNvSpPr/>
            <p:nvPr/>
          </p:nvSpPr>
          <p:spPr>
            <a:xfrm rot="10800000">
              <a:off x="2511400" y="342917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28" name="Овал 2027"/>
            <p:cNvSpPr/>
            <p:nvPr/>
          </p:nvSpPr>
          <p:spPr>
            <a:xfrm rot="10800000">
              <a:off x="2619462" y="348288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29" name="Овал 2028"/>
            <p:cNvSpPr/>
            <p:nvPr/>
          </p:nvSpPr>
          <p:spPr>
            <a:xfrm rot="10800000">
              <a:off x="2619462" y="323217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30" name="Шестиугольник 2029"/>
            <p:cNvSpPr/>
            <p:nvPr/>
          </p:nvSpPr>
          <p:spPr>
            <a:xfrm rot="5400000">
              <a:off x="2732587" y="3269488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31" name="Овал 2030"/>
            <p:cNvSpPr/>
            <p:nvPr/>
          </p:nvSpPr>
          <p:spPr>
            <a:xfrm rot="10800000">
              <a:off x="2727523" y="329005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32" name="Овал 2031"/>
            <p:cNvSpPr/>
            <p:nvPr/>
          </p:nvSpPr>
          <p:spPr>
            <a:xfrm rot="10800000">
              <a:off x="2727523" y="343040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33" name="Овал 2032"/>
            <p:cNvSpPr/>
            <p:nvPr/>
          </p:nvSpPr>
          <p:spPr>
            <a:xfrm rot="10800000">
              <a:off x="2835585" y="348411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34" name="Овал 2033"/>
            <p:cNvSpPr/>
            <p:nvPr/>
          </p:nvSpPr>
          <p:spPr>
            <a:xfrm rot="10800000">
              <a:off x="2835585" y="323341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35" name="Шестиугольник 2034"/>
            <p:cNvSpPr/>
            <p:nvPr/>
          </p:nvSpPr>
          <p:spPr>
            <a:xfrm rot="5400000">
              <a:off x="2948711" y="3268255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36" name="Овал 2035"/>
            <p:cNvSpPr/>
            <p:nvPr/>
          </p:nvSpPr>
          <p:spPr>
            <a:xfrm rot="10800000">
              <a:off x="2943647" y="328882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37" name="Овал 2036"/>
            <p:cNvSpPr/>
            <p:nvPr/>
          </p:nvSpPr>
          <p:spPr>
            <a:xfrm rot="10800000">
              <a:off x="2943647" y="342917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38" name="Овал 2037"/>
            <p:cNvSpPr/>
            <p:nvPr/>
          </p:nvSpPr>
          <p:spPr>
            <a:xfrm rot="10800000">
              <a:off x="3051709" y="348288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39" name="Овал 2038"/>
            <p:cNvSpPr/>
            <p:nvPr/>
          </p:nvSpPr>
          <p:spPr>
            <a:xfrm rot="10800000">
              <a:off x="3051709" y="323217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40" name="Шестиугольник 2039"/>
            <p:cNvSpPr/>
            <p:nvPr/>
          </p:nvSpPr>
          <p:spPr>
            <a:xfrm rot="5400000">
              <a:off x="3164834" y="3269488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41" name="Овал 2040"/>
            <p:cNvSpPr/>
            <p:nvPr/>
          </p:nvSpPr>
          <p:spPr>
            <a:xfrm rot="10800000">
              <a:off x="3159770" y="329005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42" name="Овал 2041"/>
            <p:cNvSpPr/>
            <p:nvPr/>
          </p:nvSpPr>
          <p:spPr>
            <a:xfrm rot="10800000">
              <a:off x="3159770" y="343040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43" name="Овал 2042"/>
            <p:cNvSpPr/>
            <p:nvPr/>
          </p:nvSpPr>
          <p:spPr>
            <a:xfrm rot="10800000">
              <a:off x="3267832" y="348411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45" name="Шестиугольник 2044"/>
            <p:cNvSpPr/>
            <p:nvPr/>
          </p:nvSpPr>
          <p:spPr>
            <a:xfrm rot="5400000">
              <a:off x="3380958" y="3268255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46" name="Овал 2045"/>
            <p:cNvSpPr/>
            <p:nvPr/>
          </p:nvSpPr>
          <p:spPr>
            <a:xfrm rot="10800000">
              <a:off x="3375894" y="328882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47" name="Овал 2046"/>
            <p:cNvSpPr/>
            <p:nvPr/>
          </p:nvSpPr>
          <p:spPr>
            <a:xfrm rot="10800000">
              <a:off x="3375894" y="342917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48" name="Овал 2047"/>
            <p:cNvSpPr/>
            <p:nvPr/>
          </p:nvSpPr>
          <p:spPr>
            <a:xfrm rot="10800000">
              <a:off x="3483956" y="348288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49" name="Овал 2048"/>
            <p:cNvSpPr/>
            <p:nvPr/>
          </p:nvSpPr>
          <p:spPr>
            <a:xfrm rot="10800000">
              <a:off x="3483956" y="323217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50" name="Шестиугольник 2049"/>
            <p:cNvSpPr/>
            <p:nvPr/>
          </p:nvSpPr>
          <p:spPr>
            <a:xfrm rot="5400000">
              <a:off x="3597081" y="3269488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51" name="Овал 2050"/>
            <p:cNvSpPr/>
            <p:nvPr/>
          </p:nvSpPr>
          <p:spPr>
            <a:xfrm rot="10800000">
              <a:off x="3592017" y="329005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52" name="Овал 2051"/>
            <p:cNvSpPr/>
            <p:nvPr/>
          </p:nvSpPr>
          <p:spPr>
            <a:xfrm rot="10800000">
              <a:off x="3592017" y="343040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53" name="Овал 2052"/>
            <p:cNvSpPr/>
            <p:nvPr/>
          </p:nvSpPr>
          <p:spPr>
            <a:xfrm rot="10800000">
              <a:off x="3700079" y="348411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55" name="Шестиугольник 2054"/>
            <p:cNvSpPr/>
            <p:nvPr/>
          </p:nvSpPr>
          <p:spPr>
            <a:xfrm rot="5400000">
              <a:off x="3813205" y="3268255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56" name="Овал 2055"/>
            <p:cNvSpPr/>
            <p:nvPr/>
          </p:nvSpPr>
          <p:spPr>
            <a:xfrm rot="10800000">
              <a:off x="3808141" y="328882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57" name="Овал 2056"/>
            <p:cNvSpPr/>
            <p:nvPr/>
          </p:nvSpPr>
          <p:spPr>
            <a:xfrm rot="10800000">
              <a:off x="3808141" y="342917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58" name="Овал 2057"/>
            <p:cNvSpPr/>
            <p:nvPr/>
          </p:nvSpPr>
          <p:spPr>
            <a:xfrm rot="10800000">
              <a:off x="3916203" y="348288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59" name="Овал 2058"/>
            <p:cNvSpPr/>
            <p:nvPr/>
          </p:nvSpPr>
          <p:spPr>
            <a:xfrm rot="10800000">
              <a:off x="3916203" y="323217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60" name="Овал 2059"/>
            <p:cNvSpPr/>
            <p:nvPr/>
          </p:nvSpPr>
          <p:spPr>
            <a:xfrm rot="10800000">
              <a:off x="4023512" y="328882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61" name="Овал 2060"/>
            <p:cNvSpPr/>
            <p:nvPr/>
          </p:nvSpPr>
          <p:spPr>
            <a:xfrm rot="10800000">
              <a:off x="4023512" y="342917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19" name="Шестиугольник 2218"/>
            <p:cNvSpPr/>
            <p:nvPr/>
          </p:nvSpPr>
          <p:spPr>
            <a:xfrm rot="5400000">
              <a:off x="679144" y="3457728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20" name="Шестиугольник 2219"/>
            <p:cNvSpPr/>
            <p:nvPr/>
          </p:nvSpPr>
          <p:spPr>
            <a:xfrm rot="5400000">
              <a:off x="895267" y="3458961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21" name="Овал 2220"/>
            <p:cNvSpPr/>
            <p:nvPr/>
          </p:nvSpPr>
          <p:spPr>
            <a:xfrm rot="10800000">
              <a:off x="890203" y="347953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22" name="Овал 2221"/>
            <p:cNvSpPr/>
            <p:nvPr/>
          </p:nvSpPr>
          <p:spPr>
            <a:xfrm rot="10800000">
              <a:off x="890203" y="361987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23" name="Овал 2222"/>
            <p:cNvSpPr/>
            <p:nvPr/>
          </p:nvSpPr>
          <p:spPr>
            <a:xfrm rot="10800000">
              <a:off x="998265" y="367358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24" name="Овал 2223"/>
            <p:cNvSpPr/>
            <p:nvPr/>
          </p:nvSpPr>
          <p:spPr>
            <a:xfrm rot="10800000">
              <a:off x="998265" y="342288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25" name="Шестиугольник 2224"/>
            <p:cNvSpPr/>
            <p:nvPr/>
          </p:nvSpPr>
          <p:spPr>
            <a:xfrm rot="5400000">
              <a:off x="1111391" y="3457728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26" name="Овал 2225"/>
            <p:cNvSpPr/>
            <p:nvPr/>
          </p:nvSpPr>
          <p:spPr>
            <a:xfrm rot="10800000">
              <a:off x="1106326" y="347829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27" name="Овал 2226"/>
            <p:cNvSpPr/>
            <p:nvPr/>
          </p:nvSpPr>
          <p:spPr>
            <a:xfrm rot="10800000">
              <a:off x="1106326" y="361864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28" name="Овал 2227"/>
            <p:cNvSpPr/>
            <p:nvPr/>
          </p:nvSpPr>
          <p:spPr>
            <a:xfrm rot="10800000">
              <a:off x="1214389" y="367235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29" name="Овал 2228"/>
            <p:cNvSpPr/>
            <p:nvPr/>
          </p:nvSpPr>
          <p:spPr>
            <a:xfrm rot="10800000">
              <a:off x="1214389" y="342165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30" name="Шестиугольник 2229"/>
            <p:cNvSpPr/>
            <p:nvPr/>
          </p:nvSpPr>
          <p:spPr>
            <a:xfrm rot="5400000">
              <a:off x="1327514" y="3458961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31" name="Овал 2230"/>
            <p:cNvSpPr/>
            <p:nvPr/>
          </p:nvSpPr>
          <p:spPr>
            <a:xfrm rot="10800000">
              <a:off x="1322449" y="347953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32" name="Овал 2231"/>
            <p:cNvSpPr/>
            <p:nvPr/>
          </p:nvSpPr>
          <p:spPr>
            <a:xfrm rot="10800000">
              <a:off x="1322449" y="361987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33" name="Овал 2232"/>
            <p:cNvSpPr/>
            <p:nvPr/>
          </p:nvSpPr>
          <p:spPr>
            <a:xfrm rot="10800000">
              <a:off x="1430512" y="367358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34" name="Овал 2233"/>
            <p:cNvSpPr/>
            <p:nvPr/>
          </p:nvSpPr>
          <p:spPr>
            <a:xfrm rot="10800000">
              <a:off x="1430512" y="342288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35" name="Шестиугольник 2234"/>
            <p:cNvSpPr/>
            <p:nvPr/>
          </p:nvSpPr>
          <p:spPr>
            <a:xfrm rot="5400000">
              <a:off x="1543637" y="3457728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36" name="Овал 2235"/>
            <p:cNvSpPr/>
            <p:nvPr/>
          </p:nvSpPr>
          <p:spPr>
            <a:xfrm rot="10800000">
              <a:off x="1538573" y="347829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37" name="Овал 2236"/>
            <p:cNvSpPr/>
            <p:nvPr/>
          </p:nvSpPr>
          <p:spPr>
            <a:xfrm rot="10800000">
              <a:off x="1538573" y="361864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38" name="Овал 2237"/>
            <p:cNvSpPr/>
            <p:nvPr/>
          </p:nvSpPr>
          <p:spPr>
            <a:xfrm rot="10800000">
              <a:off x="1646636" y="367235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39" name="Овал 2238"/>
            <p:cNvSpPr/>
            <p:nvPr/>
          </p:nvSpPr>
          <p:spPr>
            <a:xfrm rot="10800000">
              <a:off x="1646636" y="342165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40" name="Шестиугольник 2239"/>
            <p:cNvSpPr/>
            <p:nvPr/>
          </p:nvSpPr>
          <p:spPr>
            <a:xfrm rot="5400000">
              <a:off x="1759761" y="3458961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41" name="Овал 2240"/>
            <p:cNvSpPr/>
            <p:nvPr/>
          </p:nvSpPr>
          <p:spPr>
            <a:xfrm rot="10800000">
              <a:off x="1754696" y="347953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42" name="Овал 2241"/>
            <p:cNvSpPr/>
            <p:nvPr/>
          </p:nvSpPr>
          <p:spPr>
            <a:xfrm rot="10800000">
              <a:off x="1754696" y="361987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43" name="Овал 2242"/>
            <p:cNvSpPr/>
            <p:nvPr/>
          </p:nvSpPr>
          <p:spPr>
            <a:xfrm rot="10800000">
              <a:off x="1862759" y="367358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44" name="Овал 2243"/>
            <p:cNvSpPr/>
            <p:nvPr/>
          </p:nvSpPr>
          <p:spPr>
            <a:xfrm rot="10800000">
              <a:off x="1862759" y="342288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45" name="Шестиугольник 2244"/>
            <p:cNvSpPr/>
            <p:nvPr/>
          </p:nvSpPr>
          <p:spPr>
            <a:xfrm rot="5400000">
              <a:off x="1975884" y="3457728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46" name="Овал 2245"/>
            <p:cNvSpPr/>
            <p:nvPr/>
          </p:nvSpPr>
          <p:spPr>
            <a:xfrm rot="10800000">
              <a:off x="1970820" y="347829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47" name="Овал 2246"/>
            <p:cNvSpPr/>
            <p:nvPr/>
          </p:nvSpPr>
          <p:spPr>
            <a:xfrm rot="10800000">
              <a:off x="1970820" y="361864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48" name="Овал 2247"/>
            <p:cNvSpPr/>
            <p:nvPr/>
          </p:nvSpPr>
          <p:spPr>
            <a:xfrm rot="10800000">
              <a:off x="2078882" y="367235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49" name="Овал 2248"/>
            <p:cNvSpPr/>
            <p:nvPr/>
          </p:nvSpPr>
          <p:spPr>
            <a:xfrm rot="10800000">
              <a:off x="2078882" y="342165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50" name="Шестиугольник 2249"/>
            <p:cNvSpPr/>
            <p:nvPr/>
          </p:nvSpPr>
          <p:spPr>
            <a:xfrm rot="5400000">
              <a:off x="2192007" y="3458961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51" name="Овал 2250"/>
            <p:cNvSpPr/>
            <p:nvPr/>
          </p:nvSpPr>
          <p:spPr>
            <a:xfrm rot="10800000">
              <a:off x="2186943" y="347953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52" name="Овал 2251"/>
            <p:cNvSpPr/>
            <p:nvPr/>
          </p:nvSpPr>
          <p:spPr>
            <a:xfrm rot="10800000">
              <a:off x="2186943" y="361987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53" name="Овал 2252"/>
            <p:cNvSpPr/>
            <p:nvPr/>
          </p:nvSpPr>
          <p:spPr>
            <a:xfrm rot="10800000">
              <a:off x="2295006" y="367358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54" name="Овал 2253"/>
            <p:cNvSpPr/>
            <p:nvPr/>
          </p:nvSpPr>
          <p:spPr>
            <a:xfrm rot="10800000">
              <a:off x="2295006" y="342288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55" name="Шестиугольник 2254"/>
            <p:cNvSpPr/>
            <p:nvPr/>
          </p:nvSpPr>
          <p:spPr>
            <a:xfrm rot="5400000">
              <a:off x="2408131" y="3457728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56" name="Овал 2255"/>
            <p:cNvSpPr/>
            <p:nvPr/>
          </p:nvSpPr>
          <p:spPr>
            <a:xfrm rot="10800000">
              <a:off x="2403067" y="347829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57" name="Овал 2256"/>
            <p:cNvSpPr/>
            <p:nvPr/>
          </p:nvSpPr>
          <p:spPr>
            <a:xfrm rot="10800000">
              <a:off x="2403067" y="361864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58" name="Овал 2257"/>
            <p:cNvSpPr/>
            <p:nvPr/>
          </p:nvSpPr>
          <p:spPr>
            <a:xfrm rot="10800000">
              <a:off x="2511129" y="367235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59" name="Овал 2258"/>
            <p:cNvSpPr/>
            <p:nvPr/>
          </p:nvSpPr>
          <p:spPr>
            <a:xfrm rot="10800000">
              <a:off x="2511129" y="342165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60" name="Шестиугольник 2259"/>
            <p:cNvSpPr/>
            <p:nvPr/>
          </p:nvSpPr>
          <p:spPr>
            <a:xfrm rot="5400000">
              <a:off x="2624254" y="3458961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61" name="Овал 2260"/>
            <p:cNvSpPr/>
            <p:nvPr/>
          </p:nvSpPr>
          <p:spPr>
            <a:xfrm rot="10800000">
              <a:off x="2619190" y="347953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62" name="Овал 2261"/>
            <p:cNvSpPr/>
            <p:nvPr/>
          </p:nvSpPr>
          <p:spPr>
            <a:xfrm rot="10800000">
              <a:off x="2619190" y="361987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63" name="Овал 2262"/>
            <p:cNvSpPr/>
            <p:nvPr/>
          </p:nvSpPr>
          <p:spPr>
            <a:xfrm rot="10800000">
              <a:off x="2727252" y="367358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64" name="Овал 2263"/>
            <p:cNvSpPr/>
            <p:nvPr/>
          </p:nvSpPr>
          <p:spPr>
            <a:xfrm rot="10800000">
              <a:off x="2727252" y="342288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65" name="Шестиугольник 2264"/>
            <p:cNvSpPr/>
            <p:nvPr/>
          </p:nvSpPr>
          <p:spPr>
            <a:xfrm rot="5400000">
              <a:off x="2840378" y="3457728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66" name="Овал 2265"/>
            <p:cNvSpPr/>
            <p:nvPr/>
          </p:nvSpPr>
          <p:spPr>
            <a:xfrm rot="10800000">
              <a:off x="2835314" y="347829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67" name="Овал 2266"/>
            <p:cNvSpPr/>
            <p:nvPr/>
          </p:nvSpPr>
          <p:spPr>
            <a:xfrm rot="10800000">
              <a:off x="2835314" y="361864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68" name="Овал 2267"/>
            <p:cNvSpPr/>
            <p:nvPr/>
          </p:nvSpPr>
          <p:spPr>
            <a:xfrm rot="10800000">
              <a:off x="2943376" y="367235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69" name="Овал 2268"/>
            <p:cNvSpPr/>
            <p:nvPr/>
          </p:nvSpPr>
          <p:spPr>
            <a:xfrm rot="10800000">
              <a:off x="2943376" y="342165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70" name="Шестиугольник 2269"/>
            <p:cNvSpPr/>
            <p:nvPr/>
          </p:nvSpPr>
          <p:spPr>
            <a:xfrm rot="5400000">
              <a:off x="3056501" y="3458961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71" name="Овал 2270"/>
            <p:cNvSpPr/>
            <p:nvPr/>
          </p:nvSpPr>
          <p:spPr>
            <a:xfrm rot="10800000">
              <a:off x="3051437" y="347953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72" name="Овал 2271"/>
            <p:cNvSpPr/>
            <p:nvPr/>
          </p:nvSpPr>
          <p:spPr>
            <a:xfrm rot="10800000">
              <a:off x="3051437" y="361987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73" name="Овал 2272"/>
            <p:cNvSpPr/>
            <p:nvPr/>
          </p:nvSpPr>
          <p:spPr>
            <a:xfrm rot="10800000">
              <a:off x="3159499" y="367358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74" name="Овал 2273"/>
            <p:cNvSpPr/>
            <p:nvPr/>
          </p:nvSpPr>
          <p:spPr>
            <a:xfrm rot="10800000">
              <a:off x="3159499" y="342288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75" name="Шестиугольник 2274"/>
            <p:cNvSpPr/>
            <p:nvPr/>
          </p:nvSpPr>
          <p:spPr>
            <a:xfrm rot="5400000">
              <a:off x="3272625" y="3457728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76" name="Овал 2275"/>
            <p:cNvSpPr/>
            <p:nvPr/>
          </p:nvSpPr>
          <p:spPr>
            <a:xfrm rot="10800000">
              <a:off x="3267561" y="347829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77" name="Овал 2276"/>
            <p:cNvSpPr/>
            <p:nvPr/>
          </p:nvSpPr>
          <p:spPr>
            <a:xfrm rot="10800000">
              <a:off x="3267561" y="361864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78" name="Овал 2277"/>
            <p:cNvSpPr/>
            <p:nvPr/>
          </p:nvSpPr>
          <p:spPr>
            <a:xfrm rot="10800000">
              <a:off x="3375623" y="367235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79" name="Овал 2278"/>
            <p:cNvSpPr/>
            <p:nvPr/>
          </p:nvSpPr>
          <p:spPr>
            <a:xfrm rot="10800000">
              <a:off x="3375623" y="342165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80" name="Шестиугольник 2279"/>
            <p:cNvSpPr/>
            <p:nvPr/>
          </p:nvSpPr>
          <p:spPr>
            <a:xfrm rot="5400000">
              <a:off x="3488748" y="3458961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81" name="Овал 2280"/>
            <p:cNvSpPr/>
            <p:nvPr/>
          </p:nvSpPr>
          <p:spPr>
            <a:xfrm rot="10800000">
              <a:off x="3483684" y="3479530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82" name="Овал 2281"/>
            <p:cNvSpPr/>
            <p:nvPr/>
          </p:nvSpPr>
          <p:spPr>
            <a:xfrm rot="10800000">
              <a:off x="3483684" y="361987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83" name="Овал 2282"/>
            <p:cNvSpPr/>
            <p:nvPr/>
          </p:nvSpPr>
          <p:spPr>
            <a:xfrm rot="10800000">
              <a:off x="3591746" y="3673588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84" name="Овал 2283"/>
            <p:cNvSpPr/>
            <p:nvPr/>
          </p:nvSpPr>
          <p:spPr>
            <a:xfrm rot="10800000">
              <a:off x="3591746" y="3422885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85" name="Шестиугольник 2284"/>
            <p:cNvSpPr/>
            <p:nvPr/>
          </p:nvSpPr>
          <p:spPr>
            <a:xfrm rot="5400000">
              <a:off x="3704872" y="3457728"/>
              <a:ext cx="250702" cy="2161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86" name="Овал 2285"/>
            <p:cNvSpPr/>
            <p:nvPr/>
          </p:nvSpPr>
          <p:spPr>
            <a:xfrm rot="10800000">
              <a:off x="3699808" y="347829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87" name="Овал 2286"/>
            <p:cNvSpPr/>
            <p:nvPr/>
          </p:nvSpPr>
          <p:spPr>
            <a:xfrm rot="10800000">
              <a:off x="3699808" y="3618643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88" name="Овал 2287"/>
            <p:cNvSpPr/>
            <p:nvPr/>
          </p:nvSpPr>
          <p:spPr>
            <a:xfrm rot="10800000">
              <a:off x="3807870" y="367235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89" name="Овал 2288"/>
            <p:cNvSpPr/>
            <p:nvPr/>
          </p:nvSpPr>
          <p:spPr>
            <a:xfrm rot="10800000">
              <a:off x="3807870" y="342165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91" name="Овал 2290"/>
            <p:cNvSpPr/>
            <p:nvPr/>
          </p:nvSpPr>
          <p:spPr>
            <a:xfrm rot="10800000">
              <a:off x="566289" y="367212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94" name="Овал 2293"/>
            <p:cNvSpPr/>
            <p:nvPr/>
          </p:nvSpPr>
          <p:spPr>
            <a:xfrm rot="10800000">
              <a:off x="674351" y="361547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96" name="Овал 2295"/>
            <p:cNvSpPr/>
            <p:nvPr/>
          </p:nvSpPr>
          <p:spPr>
            <a:xfrm rot="10800000">
              <a:off x="782412" y="367088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99" name="Овал 2298"/>
            <p:cNvSpPr/>
            <p:nvPr/>
          </p:nvSpPr>
          <p:spPr>
            <a:xfrm rot="10800000">
              <a:off x="890475" y="361424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01" name="Овал 2300"/>
            <p:cNvSpPr/>
            <p:nvPr/>
          </p:nvSpPr>
          <p:spPr>
            <a:xfrm rot="10800000">
              <a:off x="998536" y="367212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04" name="Овал 2303"/>
            <p:cNvSpPr/>
            <p:nvPr/>
          </p:nvSpPr>
          <p:spPr>
            <a:xfrm rot="10800000">
              <a:off x="1106598" y="361547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06" name="Овал 2305"/>
            <p:cNvSpPr/>
            <p:nvPr/>
          </p:nvSpPr>
          <p:spPr>
            <a:xfrm rot="10800000">
              <a:off x="1214659" y="367088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09" name="Овал 2308"/>
            <p:cNvSpPr/>
            <p:nvPr/>
          </p:nvSpPr>
          <p:spPr>
            <a:xfrm rot="10800000">
              <a:off x="1322722" y="361424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11" name="Овал 2310"/>
            <p:cNvSpPr/>
            <p:nvPr/>
          </p:nvSpPr>
          <p:spPr>
            <a:xfrm rot="10800000">
              <a:off x="1430782" y="367212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14" name="Овал 2313"/>
            <p:cNvSpPr/>
            <p:nvPr/>
          </p:nvSpPr>
          <p:spPr>
            <a:xfrm rot="10800000">
              <a:off x="1538845" y="361547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16" name="Овал 2315"/>
            <p:cNvSpPr/>
            <p:nvPr/>
          </p:nvSpPr>
          <p:spPr>
            <a:xfrm rot="10800000">
              <a:off x="1646906" y="367088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19" name="Овал 2318"/>
            <p:cNvSpPr/>
            <p:nvPr/>
          </p:nvSpPr>
          <p:spPr>
            <a:xfrm rot="10800000">
              <a:off x="1754969" y="361424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21" name="Овал 2320"/>
            <p:cNvSpPr/>
            <p:nvPr/>
          </p:nvSpPr>
          <p:spPr>
            <a:xfrm rot="10800000">
              <a:off x="1863029" y="367212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24" name="Овал 2323"/>
            <p:cNvSpPr/>
            <p:nvPr/>
          </p:nvSpPr>
          <p:spPr>
            <a:xfrm rot="10800000">
              <a:off x="1971092" y="361547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26" name="Овал 2325"/>
            <p:cNvSpPr/>
            <p:nvPr/>
          </p:nvSpPr>
          <p:spPr>
            <a:xfrm rot="10800000">
              <a:off x="2079153" y="367088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29" name="Овал 2328"/>
            <p:cNvSpPr/>
            <p:nvPr/>
          </p:nvSpPr>
          <p:spPr>
            <a:xfrm rot="10800000">
              <a:off x="2187215" y="361424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31" name="Овал 2330"/>
            <p:cNvSpPr/>
            <p:nvPr/>
          </p:nvSpPr>
          <p:spPr>
            <a:xfrm rot="10800000">
              <a:off x="2295276" y="367212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34" name="Овал 2333"/>
            <p:cNvSpPr/>
            <p:nvPr/>
          </p:nvSpPr>
          <p:spPr>
            <a:xfrm rot="10800000">
              <a:off x="2403339" y="361547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36" name="Овал 2335"/>
            <p:cNvSpPr/>
            <p:nvPr/>
          </p:nvSpPr>
          <p:spPr>
            <a:xfrm rot="10800000">
              <a:off x="2511400" y="367088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39" name="Овал 2338"/>
            <p:cNvSpPr/>
            <p:nvPr/>
          </p:nvSpPr>
          <p:spPr>
            <a:xfrm rot="10800000">
              <a:off x="2619462" y="361424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41" name="Овал 2340"/>
            <p:cNvSpPr/>
            <p:nvPr/>
          </p:nvSpPr>
          <p:spPr>
            <a:xfrm rot="10800000">
              <a:off x="2727523" y="367212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44" name="Овал 2343"/>
            <p:cNvSpPr/>
            <p:nvPr/>
          </p:nvSpPr>
          <p:spPr>
            <a:xfrm rot="10800000">
              <a:off x="2835585" y="361547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46" name="Овал 2345"/>
            <p:cNvSpPr/>
            <p:nvPr/>
          </p:nvSpPr>
          <p:spPr>
            <a:xfrm rot="10800000">
              <a:off x="2943647" y="367088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49" name="Овал 2348"/>
            <p:cNvSpPr/>
            <p:nvPr/>
          </p:nvSpPr>
          <p:spPr>
            <a:xfrm rot="10800000">
              <a:off x="3051709" y="361424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51" name="Овал 2350"/>
            <p:cNvSpPr/>
            <p:nvPr/>
          </p:nvSpPr>
          <p:spPr>
            <a:xfrm rot="10800000">
              <a:off x="3159770" y="367212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54" name="Овал 2353"/>
            <p:cNvSpPr/>
            <p:nvPr/>
          </p:nvSpPr>
          <p:spPr>
            <a:xfrm rot="10800000">
              <a:off x="3267832" y="361547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56" name="Овал 2355"/>
            <p:cNvSpPr/>
            <p:nvPr/>
          </p:nvSpPr>
          <p:spPr>
            <a:xfrm rot="10800000">
              <a:off x="3375894" y="367088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59" name="Овал 2358"/>
            <p:cNvSpPr/>
            <p:nvPr/>
          </p:nvSpPr>
          <p:spPr>
            <a:xfrm rot="10800000">
              <a:off x="3483956" y="361424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61" name="Овал 2360"/>
            <p:cNvSpPr/>
            <p:nvPr/>
          </p:nvSpPr>
          <p:spPr>
            <a:xfrm rot="10800000">
              <a:off x="3592017" y="367212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64" name="Овал 2363"/>
            <p:cNvSpPr/>
            <p:nvPr/>
          </p:nvSpPr>
          <p:spPr>
            <a:xfrm rot="10800000">
              <a:off x="3700079" y="361547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66" name="Овал 2365"/>
            <p:cNvSpPr/>
            <p:nvPr/>
          </p:nvSpPr>
          <p:spPr>
            <a:xfrm rot="10800000">
              <a:off x="3808141" y="367088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69" name="Овал 2368"/>
            <p:cNvSpPr/>
            <p:nvPr/>
          </p:nvSpPr>
          <p:spPr>
            <a:xfrm rot="10800000">
              <a:off x="3916203" y="361424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70" name="Овал 2369"/>
            <p:cNvSpPr/>
            <p:nvPr/>
          </p:nvSpPr>
          <p:spPr>
            <a:xfrm rot="10800000">
              <a:off x="4023512" y="367088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72" name="Овал 2371"/>
            <p:cNvSpPr/>
            <p:nvPr/>
          </p:nvSpPr>
          <p:spPr>
            <a:xfrm rot="10800000">
              <a:off x="674079" y="347829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73" name="Овал 2372"/>
            <p:cNvSpPr/>
            <p:nvPr/>
          </p:nvSpPr>
          <p:spPr>
            <a:xfrm rot="10800000">
              <a:off x="782142" y="3672356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74" name="Овал 2373"/>
            <p:cNvSpPr/>
            <p:nvPr/>
          </p:nvSpPr>
          <p:spPr>
            <a:xfrm rot="10800000">
              <a:off x="782142" y="342165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75" name="Овал 2374"/>
            <p:cNvSpPr/>
            <p:nvPr/>
          </p:nvSpPr>
          <p:spPr>
            <a:xfrm rot="10800000">
              <a:off x="3915179" y="347829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3577" name="Прямая соединительная линия 3576"/>
            <p:cNvCxnSpPr>
              <a:stCxn id="2396" idx="4"/>
              <a:endCxn id="2044" idx="4"/>
            </p:cNvCxnSpPr>
            <p:nvPr/>
          </p:nvCxnSpPr>
          <p:spPr>
            <a:xfrm>
              <a:off x="3289434" y="3117695"/>
              <a:ext cx="752" cy="1157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581" name="Прямая соединительная линия 3580"/>
            <p:cNvCxnSpPr/>
            <p:nvPr/>
          </p:nvCxnSpPr>
          <p:spPr>
            <a:xfrm flipH="1">
              <a:off x="1983989" y="3104995"/>
              <a:ext cx="15054" cy="15387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587" name="Прямая соединительная линия 3586"/>
            <p:cNvCxnSpPr/>
            <p:nvPr/>
          </p:nvCxnSpPr>
          <p:spPr>
            <a:xfrm>
              <a:off x="3718506" y="3104995"/>
              <a:ext cx="16559" cy="15387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386" name="Овал 2385"/>
            <p:cNvSpPr/>
            <p:nvPr/>
          </p:nvSpPr>
          <p:spPr>
            <a:xfrm>
              <a:off x="3699327" y="307298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96" name="Овал 2395"/>
            <p:cNvSpPr/>
            <p:nvPr/>
          </p:nvSpPr>
          <p:spPr>
            <a:xfrm>
              <a:off x="3267080" y="307298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26" name="Овал 2425"/>
            <p:cNvSpPr/>
            <p:nvPr/>
          </p:nvSpPr>
          <p:spPr>
            <a:xfrm>
              <a:off x="1970339" y="307298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46" name="Овал 2445"/>
            <p:cNvSpPr/>
            <p:nvPr/>
          </p:nvSpPr>
          <p:spPr>
            <a:xfrm>
              <a:off x="1105845" y="3072987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51" name="Овал 2450"/>
            <p:cNvSpPr/>
            <p:nvPr/>
          </p:nvSpPr>
          <p:spPr>
            <a:xfrm>
              <a:off x="889722" y="3071754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989" name="Овал 1988"/>
            <p:cNvSpPr/>
            <p:nvPr/>
          </p:nvSpPr>
          <p:spPr>
            <a:xfrm rot="10800000">
              <a:off x="890475" y="3232179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994" name="Овал 1993"/>
            <p:cNvSpPr/>
            <p:nvPr/>
          </p:nvSpPr>
          <p:spPr>
            <a:xfrm rot="10800000">
              <a:off x="1106598" y="323341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14" name="Овал 2013"/>
            <p:cNvSpPr/>
            <p:nvPr/>
          </p:nvSpPr>
          <p:spPr>
            <a:xfrm rot="10800000">
              <a:off x="1971092" y="323341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24" name="Овал 2023"/>
            <p:cNvSpPr/>
            <p:nvPr/>
          </p:nvSpPr>
          <p:spPr>
            <a:xfrm rot="10800000">
              <a:off x="2403339" y="323341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44" name="Овал 2043"/>
            <p:cNvSpPr/>
            <p:nvPr/>
          </p:nvSpPr>
          <p:spPr>
            <a:xfrm rot="10800000">
              <a:off x="3267832" y="323341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54" name="Овал 2053"/>
            <p:cNvSpPr/>
            <p:nvPr/>
          </p:nvSpPr>
          <p:spPr>
            <a:xfrm rot="10800000">
              <a:off x="3700079" y="3233412"/>
              <a:ext cx="44708" cy="4470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31" name="Стрелка вниз 1630"/>
            <p:cNvSpPr/>
            <p:nvPr/>
          </p:nvSpPr>
          <p:spPr>
            <a:xfrm>
              <a:off x="5514935" y="2985955"/>
              <a:ext cx="108061" cy="263948"/>
            </a:xfrm>
            <a:prstGeom prst="downArrow">
              <a:avLst/>
            </a:prstGeom>
            <a:gradFill>
              <a:gsLst>
                <a:gs pos="53000">
                  <a:srgbClr val="FF0000"/>
                </a:gs>
                <a:gs pos="100000">
                  <a:schemeClr val="bg1"/>
                </a:gs>
              </a:gsLst>
              <a:lin ang="5400000" scaled="0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32" name="Стрелка вниз 1631"/>
            <p:cNvSpPr/>
            <p:nvPr/>
          </p:nvSpPr>
          <p:spPr>
            <a:xfrm>
              <a:off x="6402536" y="2985955"/>
              <a:ext cx="108061" cy="263948"/>
            </a:xfrm>
            <a:prstGeom prst="downArrow">
              <a:avLst/>
            </a:prstGeom>
            <a:gradFill>
              <a:gsLst>
                <a:gs pos="53000">
                  <a:srgbClr val="FF0000"/>
                </a:gs>
                <a:gs pos="100000">
                  <a:schemeClr val="bg1"/>
                </a:gs>
              </a:gsLst>
              <a:lin ang="5400000" scaled="0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33" name="Стрелка вниз 1632"/>
            <p:cNvSpPr/>
            <p:nvPr/>
          </p:nvSpPr>
          <p:spPr>
            <a:xfrm>
              <a:off x="7244679" y="2985955"/>
              <a:ext cx="108061" cy="263948"/>
            </a:xfrm>
            <a:prstGeom prst="downArrow">
              <a:avLst/>
            </a:prstGeom>
            <a:gradFill>
              <a:gsLst>
                <a:gs pos="53000">
                  <a:srgbClr val="FF0000"/>
                </a:gs>
                <a:gs pos="100000">
                  <a:schemeClr val="bg1"/>
                </a:gs>
              </a:gsLst>
              <a:lin ang="5400000" scaled="0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34" name="Стрелка вниз 1633"/>
            <p:cNvSpPr/>
            <p:nvPr/>
          </p:nvSpPr>
          <p:spPr>
            <a:xfrm>
              <a:off x="8130773" y="2985955"/>
              <a:ext cx="108061" cy="263948"/>
            </a:xfrm>
            <a:prstGeom prst="downArrow">
              <a:avLst/>
            </a:prstGeom>
            <a:gradFill>
              <a:gsLst>
                <a:gs pos="53000">
                  <a:srgbClr val="FF0000"/>
                </a:gs>
                <a:gs pos="100000">
                  <a:schemeClr val="bg1"/>
                </a:gs>
              </a:gsLst>
              <a:lin ang="5400000" scaled="0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1635" name="Прямоугольник 1634"/>
          <p:cNvSpPr/>
          <p:nvPr/>
        </p:nvSpPr>
        <p:spPr>
          <a:xfrm>
            <a:off x="244911" y="267295"/>
            <a:ext cx="22996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WIDTH OF NANOGAP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1524321" y="2946400"/>
            <a:ext cx="1716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STM lithography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44911" y="267295"/>
            <a:ext cx="44610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EXPERIMENTAL REALIZATION OF NANOGAP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651055" y="1368237"/>
            <a:ext cx="7841891" cy="4172802"/>
            <a:chOff x="429283" y="1170231"/>
            <a:chExt cx="7841891" cy="417280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199802" y="5035256"/>
              <a:ext cx="206370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i="1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2010 year - 100 nm gap</a:t>
              </a:r>
              <a:endParaRPr lang="ru-RU" sz="1400" i="1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5533129" y="5035256"/>
              <a:ext cx="187134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i="1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2016 year - 5 nm gap</a:t>
              </a:r>
              <a:endParaRPr lang="ru-RU" sz="1400" i="1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429283" y="1178505"/>
              <a:ext cx="3604744" cy="3560348"/>
              <a:chOff x="429283" y="1186780"/>
              <a:chExt cx="3604744" cy="3560348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pic>
            <p:nvPicPr>
              <p:cNvPr id="9" name="Picture 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42773" t="49689" r="35547" b="26875"/>
              <a:stretch>
                <a:fillRect/>
              </a:stretch>
            </p:blipFill>
            <p:spPr bwMode="auto">
              <a:xfrm>
                <a:off x="429283" y="2312295"/>
                <a:ext cx="3604744" cy="24348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9922" t="23438" r="19141" b="29688"/>
              <a:stretch>
                <a:fillRect/>
              </a:stretch>
            </p:blipFill>
            <p:spPr bwMode="auto">
              <a:xfrm>
                <a:off x="429283" y="1186780"/>
                <a:ext cx="3604744" cy="1732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0" name="Группа 19"/>
            <p:cNvGrpSpPr/>
            <p:nvPr/>
          </p:nvGrpSpPr>
          <p:grpSpPr>
            <a:xfrm>
              <a:off x="4666430" y="1170231"/>
              <a:ext cx="3604744" cy="3576897"/>
              <a:chOff x="4375866" y="1170231"/>
              <a:chExt cx="3604744" cy="3576897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6393838" y="3050270"/>
                <a:ext cx="1586772" cy="1696858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pic>
            <p:nvPicPr>
              <p:cNvPr id="1026" name="Picture 2" descr="C:\Users\ADMIN\Desktop\2018-09-20_152724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375866" y="3050270"/>
                <a:ext cx="2038278" cy="1696858"/>
              </a:xfrm>
              <a:prstGeom prst="rect">
                <a:avLst/>
              </a:prstGeom>
              <a:noFill/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375866" y="1170231"/>
                <a:ext cx="3604744" cy="18800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27" name="Picture 3" descr="C:\Users\ADMIN\Desktop\2018-09-20_152705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393838" y="3166343"/>
                <a:ext cx="1586772" cy="1470230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22288" y="382406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60804" y="3824069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22288" y="399332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60804" y="399332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222288" y="4162585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60804" y="4162585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222288" y="4331844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560804" y="4331844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222288" y="4501102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560804" y="4501102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053029" y="4670360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222288" y="4670360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560804" y="4670360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730063" y="4670360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1053029" y="4670360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222288" y="4670360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1560804" y="4670360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730063" y="4670360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883770" y="483961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1053029" y="483961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222288" y="483961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1560804" y="4839619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1730063" y="4839619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1899321" y="4839619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545253" y="500887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714511" y="500887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883770" y="500887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1053029" y="500887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1222288" y="500887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1391546" y="500887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1560804" y="500887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1730063" y="500887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1899321" y="500887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2068579" y="500887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2237838" y="500887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00" name="Прямоугольник 199"/>
          <p:cNvSpPr/>
          <p:nvPr/>
        </p:nvSpPr>
        <p:spPr>
          <a:xfrm rot="10800000">
            <a:off x="1573216" y="3183144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01" name="Прямоугольник 200"/>
          <p:cNvSpPr/>
          <p:nvPr/>
        </p:nvSpPr>
        <p:spPr>
          <a:xfrm rot="10800000">
            <a:off x="1234699" y="3183144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02" name="Прямоугольник 201"/>
          <p:cNvSpPr/>
          <p:nvPr/>
        </p:nvSpPr>
        <p:spPr>
          <a:xfrm rot="10800000">
            <a:off x="1573216" y="3013886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03" name="Прямоугольник 202"/>
          <p:cNvSpPr/>
          <p:nvPr/>
        </p:nvSpPr>
        <p:spPr>
          <a:xfrm rot="10800000">
            <a:off x="1234699" y="3013886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04" name="Прямоугольник 203"/>
          <p:cNvSpPr/>
          <p:nvPr/>
        </p:nvSpPr>
        <p:spPr>
          <a:xfrm rot="10800000">
            <a:off x="1573216" y="284462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05" name="Прямоугольник 204"/>
          <p:cNvSpPr/>
          <p:nvPr/>
        </p:nvSpPr>
        <p:spPr>
          <a:xfrm rot="10800000">
            <a:off x="1234699" y="284462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06" name="Прямоугольник 205"/>
          <p:cNvSpPr/>
          <p:nvPr/>
        </p:nvSpPr>
        <p:spPr>
          <a:xfrm rot="10800000">
            <a:off x="1573216" y="2675369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07" name="Прямоугольник 206"/>
          <p:cNvSpPr/>
          <p:nvPr/>
        </p:nvSpPr>
        <p:spPr>
          <a:xfrm rot="10800000">
            <a:off x="1234699" y="267536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08" name="Прямоугольник 207"/>
          <p:cNvSpPr/>
          <p:nvPr/>
        </p:nvSpPr>
        <p:spPr>
          <a:xfrm rot="10800000">
            <a:off x="1573216" y="2506111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09" name="Прямоугольник 208"/>
          <p:cNvSpPr/>
          <p:nvPr/>
        </p:nvSpPr>
        <p:spPr>
          <a:xfrm rot="10800000">
            <a:off x="1234699" y="2506111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10" name="Прямоугольник 209"/>
          <p:cNvSpPr/>
          <p:nvPr/>
        </p:nvSpPr>
        <p:spPr>
          <a:xfrm rot="10800000">
            <a:off x="1742474" y="2336852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11" name="Прямоугольник 210"/>
          <p:cNvSpPr/>
          <p:nvPr/>
        </p:nvSpPr>
        <p:spPr>
          <a:xfrm rot="10800000">
            <a:off x="1573216" y="2336852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12" name="Прямоугольник 211"/>
          <p:cNvSpPr/>
          <p:nvPr/>
        </p:nvSpPr>
        <p:spPr>
          <a:xfrm rot="10800000">
            <a:off x="1234699" y="2336852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13" name="Прямоугольник 212"/>
          <p:cNvSpPr/>
          <p:nvPr/>
        </p:nvSpPr>
        <p:spPr>
          <a:xfrm rot="10800000">
            <a:off x="1065441" y="2336852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14" name="Прямоугольник 213"/>
          <p:cNvSpPr/>
          <p:nvPr/>
        </p:nvSpPr>
        <p:spPr>
          <a:xfrm rot="10800000">
            <a:off x="1742474" y="2336852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15" name="Прямоугольник 214"/>
          <p:cNvSpPr/>
          <p:nvPr/>
        </p:nvSpPr>
        <p:spPr>
          <a:xfrm rot="10800000">
            <a:off x="1573216" y="2336852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16" name="Прямоугольник 215"/>
          <p:cNvSpPr/>
          <p:nvPr/>
        </p:nvSpPr>
        <p:spPr>
          <a:xfrm rot="10800000">
            <a:off x="1234699" y="2336852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17" name="Прямоугольник 216"/>
          <p:cNvSpPr/>
          <p:nvPr/>
        </p:nvSpPr>
        <p:spPr>
          <a:xfrm rot="10800000">
            <a:off x="1065441" y="2336852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18" name="Прямоугольник 217"/>
          <p:cNvSpPr/>
          <p:nvPr/>
        </p:nvSpPr>
        <p:spPr>
          <a:xfrm rot="10800000">
            <a:off x="1911733" y="2167594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19" name="Прямоугольник 218"/>
          <p:cNvSpPr/>
          <p:nvPr/>
        </p:nvSpPr>
        <p:spPr>
          <a:xfrm rot="10800000">
            <a:off x="1742474" y="2167594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20" name="Прямоугольник 219"/>
          <p:cNvSpPr/>
          <p:nvPr/>
        </p:nvSpPr>
        <p:spPr>
          <a:xfrm rot="10800000">
            <a:off x="1573216" y="2167594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21" name="Прямоугольник 220"/>
          <p:cNvSpPr/>
          <p:nvPr/>
        </p:nvSpPr>
        <p:spPr>
          <a:xfrm rot="10800000">
            <a:off x="1234699" y="2167594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22" name="Прямоугольник 221"/>
          <p:cNvSpPr/>
          <p:nvPr/>
        </p:nvSpPr>
        <p:spPr>
          <a:xfrm rot="10800000">
            <a:off x="1065441" y="2167594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23" name="Прямоугольник 222"/>
          <p:cNvSpPr/>
          <p:nvPr/>
        </p:nvSpPr>
        <p:spPr>
          <a:xfrm rot="10800000">
            <a:off x="896183" y="2167594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24" name="Прямоугольник 223"/>
          <p:cNvSpPr/>
          <p:nvPr/>
        </p:nvSpPr>
        <p:spPr>
          <a:xfrm rot="10800000">
            <a:off x="2250249" y="1998336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25" name="Прямоугольник 224"/>
          <p:cNvSpPr/>
          <p:nvPr/>
        </p:nvSpPr>
        <p:spPr>
          <a:xfrm rot="10800000">
            <a:off x="2080991" y="1998336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26" name="Прямоугольник 225"/>
          <p:cNvSpPr/>
          <p:nvPr/>
        </p:nvSpPr>
        <p:spPr>
          <a:xfrm rot="10800000">
            <a:off x="1911733" y="1998336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27" name="Прямоугольник 226"/>
          <p:cNvSpPr/>
          <p:nvPr/>
        </p:nvSpPr>
        <p:spPr>
          <a:xfrm rot="10800000">
            <a:off x="1742474" y="1998336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28" name="Прямоугольник 227"/>
          <p:cNvSpPr/>
          <p:nvPr/>
        </p:nvSpPr>
        <p:spPr>
          <a:xfrm rot="10800000">
            <a:off x="1573216" y="1998336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29" name="Прямоугольник 228"/>
          <p:cNvSpPr/>
          <p:nvPr/>
        </p:nvSpPr>
        <p:spPr>
          <a:xfrm rot="10800000">
            <a:off x="1403958" y="1998336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30" name="Прямоугольник 229"/>
          <p:cNvSpPr/>
          <p:nvPr/>
        </p:nvSpPr>
        <p:spPr>
          <a:xfrm rot="10800000">
            <a:off x="1234699" y="1998336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31" name="Прямоугольник 230"/>
          <p:cNvSpPr/>
          <p:nvPr/>
        </p:nvSpPr>
        <p:spPr>
          <a:xfrm rot="10800000">
            <a:off x="1065441" y="1998336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32" name="Прямоугольник 231"/>
          <p:cNvSpPr/>
          <p:nvPr/>
        </p:nvSpPr>
        <p:spPr>
          <a:xfrm rot="10800000">
            <a:off x="896183" y="1998336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33" name="Прямоугольник 232"/>
          <p:cNvSpPr/>
          <p:nvPr/>
        </p:nvSpPr>
        <p:spPr>
          <a:xfrm rot="10800000">
            <a:off x="726924" y="1998336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34" name="Прямоугольник 233"/>
          <p:cNvSpPr/>
          <p:nvPr/>
        </p:nvSpPr>
        <p:spPr>
          <a:xfrm rot="10800000">
            <a:off x="557666" y="1998336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729514" y="5443625"/>
            <a:ext cx="1462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Without voltage</a:t>
            </a:r>
            <a:endParaRPr lang="ru-RU" sz="1400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5" name="Прямоугольник 254"/>
          <p:cNvSpPr/>
          <p:nvPr/>
        </p:nvSpPr>
        <p:spPr>
          <a:xfrm>
            <a:off x="244911" y="267295"/>
            <a:ext cx="20186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WORKING OF TFET</a:t>
            </a:r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>
            <a:off x="1972118" y="4704229"/>
            <a:ext cx="447389" cy="115415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383659" y="1369944"/>
            <a:ext cx="7425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filled states</a:t>
            </a:r>
            <a:endParaRPr lang="ru-RU" sz="1200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398629" y="4734974"/>
            <a:ext cx="80983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empty states</a:t>
            </a:r>
            <a:endParaRPr lang="ru-RU" sz="900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 flipH="1">
            <a:off x="1391546" y="3352402"/>
            <a:ext cx="1228450" cy="33906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flipV="1">
            <a:off x="1911732" y="3352402"/>
            <a:ext cx="708264" cy="50777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2500551" y="2963165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i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splitted</a:t>
            </a:r>
            <a:r>
              <a:rPr lang="en-US" sz="9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  <a:p>
            <a:pPr algn="ctr"/>
            <a:r>
              <a:rPr lang="en-US" sz="9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edge states</a:t>
            </a:r>
            <a:endParaRPr lang="ru-RU" sz="900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88" name="Прямая соединительная линия 87"/>
          <p:cNvCxnSpPr/>
          <p:nvPr/>
        </p:nvCxnSpPr>
        <p:spPr>
          <a:xfrm>
            <a:off x="1065441" y="1566908"/>
            <a:ext cx="141844" cy="30777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Прямоугольник 328"/>
          <p:cNvSpPr/>
          <p:nvPr/>
        </p:nvSpPr>
        <p:spPr>
          <a:xfrm>
            <a:off x="4508424" y="2010546"/>
            <a:ext cx="695591" cy="3170890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0" name="Прямоугольник 169"/>
          <p:cNvSpPr/>
          <p:nvPr/>
        </p:nvSpPr>
        <p:spPr>
          <a:xfrm>
            <a:off x="4186766" y="2007245"/>
            <a:ext cx="340217" cy="317089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4019207" y="383297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4357723" y="3832979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4019207" y="400223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4357723" y="400223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4019207" y="4171495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4357723" y="4171495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4019207" y="4340754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4357723" y="4340754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4019207" y="4510012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4357723" y="4510012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3849948" y="4679270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4019207" y="4679270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4357723" y="4679270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4526982" y="4679270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3849948" y="4679270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4019207" y="4679270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4357723" y="4679270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4526982" y="4679270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3680690" y="484852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3849948" y="484852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4019207" y="484852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4357723" y="4848529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4526982" y="4848529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4696240" y="4848529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3342173" y="501778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3511431" y="501778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3680690" y="501778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3849948" y="501778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4019207" y="501778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4188465" y="501778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4357723" y="501778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4526982" y="501778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4696240" y="501778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4865498" y="501778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5034757" y="501778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07" name="Прямоугольник 306"/>
          <p:cNvSpPr/>
          <p:nvPr/>
        </p:nvSpPr>
        <p:spPr>
          <a:xfrm rot="10800000" flipH="1">
            <a:off x="4362003" y="3190762"/>
            <a:ext cx="167453" cy="16925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bg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45" name="Прямоугольник 244"/>
          <p:cNvSpPr/>
          <p:nvPr/>
        </p:nvSpPr>
        <p:spPr>
          <a:xfrm rot="10800000" flipH="1">
            <a:off x="4360303" y="2237224"/>
            <a:ext cx="167453" cy="16925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bg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48" name="Прямоугольник 247"/>
          <p:cNvSpPr/>
          <p:nvPr/>
        </p:nvSpPr>
        <p:spPr>
          <a:xfrm rot="10800000" flipH="1">
            <a:off x="4359529" y="2175229"/>
            <a:ext cx="167453" cy="16925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bg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06" name="Прямоугольник 305"/>
          <p:cNvSpPr/>
          <p:nvPr/>
        </p:nvSpPr>
        <p:spPr>
          <a:xfrm rot="10800000" flipH="1">
            <a:off x="4362003" y="2518819"/>
            <a:ext cx="167453" cy="16925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bg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43" name="Прямоугольник 242"/>
          <p:cNvSpPr/>
          <p:nvPr/>
        </p:nvSpPr>
        <p:spPr>
          <a:xfrm rot="10800000" flipH="1">
            <a:off x="4362003" y="3022774"/>
            <a:ext cx="167453" cy="16925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bg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40" name="Прямоугольник 239"/>
          <p:cNvSpPr/>
          <p:nvPr/>
        </p:nvSpPr>
        <p:spPr>
          <a:xfrm rot="10800000" flipH="1">
            <a:off x="4362003" y="2854789"/>
            <a:ext cx="167453" cy="16925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bg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94" name="Прямоугольник 293"/>
          <p:cNvSpPr/>
          <p:nvPr/>
        </p:nvSpPr>
        <p:spPr>
          <a:xfrm rot="10800000" flipH="1">
            <a:off x="4362003" y="2007244"/>
            <a:ext cx="167453" cy="16925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bg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41" name="Прямоугольник 240"/>
          <p:cNvSpPr/>
          <p:nvPr/>
        </p:nvSpPr>
        <p:spPr>
          <a:xfrm rot="10800000" flipH="1">
            <a:off x="4362003" y="2404174"/>
            <a:ext cx="167453" cy="16925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bg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38" name="Прямоугольник 237"/>
          <p:cNvSpPr/>
          <p:nvPr/>
        </p:nvSpPr>
        <p:spPr>
          <a:xfrm rot="10800000" flipH="1">
            <a:off x="4184456" y="2344472"/>
            <a:ext cx="167453" cy="16925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bg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22288" y="382406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60804" y="3824069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22288" y="399332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60804" y="399332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222288" y="4162585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60804" y="4162585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222288" y="4331844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560804" y="4331844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222288" y="4501102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560804" y="4501102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053029" y="4670360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222288" y="4670360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560804" y="4670360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730063" y="4670360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1053029" y="4670360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222288" y="4670360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1560804" y="4670360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730063" y="4670360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883770" y="483961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1053029" y="483961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222288" y="483961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1560804" y="4839619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1730063" y="4839619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1899321" y="4839619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545253" y="500887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714511" y="500887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883770" y="500887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1053029" y="500887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1222288" y="500887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1391546" y="500887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1560804" y="500887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1730063" y="500887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1899321" y="500887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2068579" y="500887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2237838" y="500887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00" name="Прямоугольник 199"/>
          <p:cNvSpPr/>
          <p:nvPr/>
        </p:nvSpPr>
        <p:spPr>
          <a:xfrm rot="10800000">
            <a:off x="1573216" y="3183144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01" name="Прямоугольник 200"/>
          <p:cNvSpPr/>
          <p:nvPr/>
        </p:nvSpPr>
        <p:spPr>
          <a:xfrm rot="10800000">
            <a:off x="1234699" y="3183144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02" name="Прямоугольник 201"/>
          <p:cNvSpPr/>
          <p:nvPr/>
        </p:nvSpPr>
        <p:spPr>
          <a:xfrm rot="10800000">
            <a:off x="1573216" y="3013886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03" name="Прямоугольник 202"/>
          <p:cNvSpPr/>
          <p:nvPr/>
        </p:nvSpPr>
        <p:spPr>
          <a:xfrm rot="10800000">
            <a:off x="1234699" y="3013886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04" name="Прямоугольник 203"/>
          <p:cNvSpPr/>
          <p:nvPr/>
        </p:nvSpPr>
        <p:spPr>
          <a:xfrm rot="10800000">
            <a:off x="1573216" y="284462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05" name="Прямоугольник 204"/>
          <p:cNvSpPr/>
          <p:nvPr/>
        </p:nvSpPr>
        <p:spPr>
          <a:xfrm rot="10800000">
            <a:off x="1234699" y="284462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06" name="Прямоугольник 205"/>
          <p:cNvSpPr/>
          <p:nvPr/>
        </p:nvSpPr>
        <p:spPr>
          <a:xfrm rot="10800000">
            <a:off x="1573216" y="2675369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07" name="Прямоугольник 206"/>
          <p:cNvSpPr/>
          <p:nvPr/>
        </p:nvSpPr>
        <p:spPr>
          <a:xfrm rot="10800000">
            <a:off x="1234699" y="267536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08" name="Прямоугольник 207"/>
          <p:cNvSpPr/>
          <p:nvPr/>
        </p:nvSpPr>
        <p:spPr>
          <a:xfrm rot="10800000">
            <a:off x="1573216" y="2506111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09" name="Прямоугольник 208"/>
          <p:cNvSpPr/>
          <p:nvPr/>
        </p:nvSpPr>
        <p:spPr>
          <a:xfrm rot="10800000">
            <a:off x="1234699" y="2506111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10" name="Прямоугольник 209"/>
          <p:cNvSpPr/>
          <p:nvPr/>
        </p:nvSpPr>
        <p:spPr>
          <a:xfrm rot="10800000">
            <a:off x="1742474" y="2336852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11" name="Прямоугольник 210"/>
          <p:cNvSpPr/>
          <p:nvPr/>
        </p:nvSpPr>
        <p:spPr>
          <a:xfrm rot="10800000">
            <a:off x="1573216" y="2336852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12" name="Прямоугольник 211"/>
          <p:cNvSpPr/>
          <p:nvPr/>
        </p:nvSpPr>
        <p:spPr>
          <a:xfrm rot="10800000">
            <a:off x="1234699" y="2336852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13" name="Прямоугольник 212"/>
          <p:cNvSpPr/>
          <p:nvPr/>
        </p:nvSpPr>
        <p:spPr>
          <a:xfrm rot="10800000">
            <a:off x="1065441" y="2336852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14" name="Прямоугольник 213"/>
          <p:cNvSpPr/>
          <p:nvPr/>
        </p:nvSpPr>
        <p:spPr>
          <a:xfrm rot="10800000">
            <a:off x="1742474" y="2336852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15" name="Прямоугольник 214"/>
          <p:cNvSpPr/>
          <p:nvPr/>
        </p:nvSpPr>
        <p:spPr>
          <a:xfrm rot="10800000">
            <a:off x="1573216" y="2336852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16" name="Прямоугольник 215"/>
          <p:cNvSpPr/>
          <p:nvPr/>
        </p:nvSpPr>
        <p:spPr>
          <a:xfrm rot="10800000">
            <a:off x="1234699" y="2336852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17" name="Прямоугольник 216"/>
          <p:cNvSpPr/>
          <p:nvPr/>
        </p:nvSpPr>
        <p:spPr>
          <a:xfrm rot="10800000">
            <a:off x="1065441" y="2336852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18" name="Прямоугольник 217"/>
          <p:cNvSpPr/>
          <p:nvPr/>
        </p:nvSpPr>
        <p:spPr>
          <a:xfrm rot="10800000">
            <a:off x="1911733" y="2167594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19" name="Прямоугольник 218"/>
          <p:cNvSpPr/>
          <p:nvPr/>
        </p:nvSpPr>
        <p:spPr>
          <a:xfrm rot="10800000">
            <a:off x="1742474" y="2167594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20" name="Прямоугольник 219"/>
          <p:cNvSpPr/>
          <p:nvPr/>
        </p:nvSpPr>
        <p:spPr>
          <a:xfrm rot="10800000">
            <a:off x="1573216" y="2167594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21" name="Прямоугольник 220"/>
          <p:cNvSpPr/>
          <p:nvPr/>
        </p:nvSpPr>
        <p:spPr>
          <a:xfrm rot="10800000">
            <a:off x="1234699" y="2167594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22" name="Прямоугольник 221"/>
          <p:cNvSpPr/>
          <p:nvPr/>
        </p:nvSpPr>
        <p:spPr>
          <a:xfrm rot="10800000">
            <a:off x="1065441" y="2167594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23" name="Прямоугольник 222"/>
          <p:cNvSpPr/>
          <p:nvPr/>
        </p:nvSpPr>
        <p:spPr>
          <a:xfrm rot="10800000">
            <a:off x="896183" y="2167594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24" name="Прямоугольник 223"/>
          <p:cNvSpPr/>
          <p:nvPr/>
        </p:nvSpPr>
        <p:spPr>
          <a:xfrm rot="10800000">
            <a:off x="2250249" y="1998336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25" name="Прямоугольник 224"/>
          <p:cNvSpPr/>
          <p:nvPr/>
        </p:nvSpPr>
        <p:spPr>
          <a:xfrm rot="10800000">
            <a:off x="2080991" y="1998336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26" name="Прямоугольник 225"/>
          <p:cNvSpPr/>
          <p:nvPr/>
        </p:nvSpPr>
        <p:spPr>
          <a:xfrm rot="10800000">
            <a:off x="1911733" y="1998336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27" name="Прямоугольник 226"/>
          <p:cNvSpPr/>
          <p:nvPr/>
        </p:nvSpPr>
        <p:spPr>
          <a:xfrm rot="10800000">
            <a:off x="1742474" y="1998336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28" name="Прямоугольник 227"/>
          <p:cNvSpPr/>
          <p:nvPr/>
        </p:nvSpPr>
        <p:spPr>
          <a:xfrm rot="10800000">
            <a:off x="1573216" y="1998336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29" name="Прямоугольник 228"/>
          <p:cNvSpPr/>
          <p:nvPr/>
        </p:nvSpPr>
        <p:spPr>
          <a:xfrm rot="10800000">
            <a:off x="1403958" y="1998336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30" name="Прямоугольник 229"/>
          <p:cNvSpPr/>
          <p:nvPr/>
        </p:nvSpPr>
        <p:spPr>
          <a:xfrm rot="10800000">
            <a:off x="1234699" y="1998336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31" name="Прямоугольник 230"/>
          <p:cNvSpPr/>
          <p:nvPr/>
        </p:nvSpPr>
        <p:spPr>
          <a:xfrm rot="10800000">
            <a:off x="1065441" y="1998336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32" name="Прямоугольник 231"/>
          <p:cNvSpPr/>
          <p:nvPr/>
        </p:nvSpPr>
        <p:spPr>
          <a:xfrm rot="10800000">
            <a:off x="896183" y="1998336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33" name="Прямоугольник 232"/>
          <p:cNvSpPr/>
          <p:nvPr/>
        </p:nvSpPr>
        <p:spPr>
          <a:xfrm rot="10800000">
            <a:off x="726924" y="1998336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34" name="Прямоугольник 233"/>
          <p:cNvSpPr/>
          <p:nvPr/>
        </p:nvSpPr>
        <p:spPr>
          <a:xfrm rot="10800000">
            <a:off x="557666" y="1998336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5" name="Прямоугольник 134"/>
          <p:cNvSpPr/>
          <p:nvPr/>
        </p:nvSpPr>
        <p:spPr>
          <a:xfrm rot="10800000">
            <a:off x="4694541" y="3192053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6" name="Прямоугольник 135"/>
          <p:cNvSpPr/>
          <p:nvPr/>
        </p:nvSpPr>
        <p:spPr>
          <a:xfrm rot="10800000">
            <a:off x="4356024" y="3192053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7" name="Прямоугольник 136"/>
          <p:cNvSpPr/>
          <p:nvPr/>
        </p:nvSpPr>
        <p:spPr>
          <a:xfrm rot="10800000">
            <a:off x="4694541" y="3022795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8" name="Прямоугольник 137"/>
          <p:cNvSpPr/>
          <p:nvPr/>
        </p:nvSpPr>
        <p:spPr>
          <a:xfrm rot="10800000">
            <a:off x="4356024" y="3022795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9" name="Прямоугольник 138"/>
          <p:cNvSpPr/>
          <p:nvPr/>
        </p:nvSpPr>
        <p:spPr>
          <a:xfrm rot="10800000">
            <a:off x="4694541" y="2853536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0" name="Прямоугольник 139"/>
          <p:cNvSpPr/>
          <p:nvPr/>
        </p:nvSpPr>
        <p:spPr>
          <a:xfrm rot="10800000">
            <a:off x="4356024" y="2853536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1" name="Прямоугольник 140"/>
          <p:cNvSpPr/>
          <p:nvPr/>
        </p:nvSpPr>
        <p:spPr>
          <a:xfrm rot="10800000">
            <a:off x="4694541" y="2684278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2" name="Прямоугольник 141"/>
          <p:cNvSpPr/>
          <p:nvPr/>
        </p:nvSpPr>
        <p:spPr>
          <a:xfrm rot="10800000">
            <a:off x="4356024" y="2684278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3" name="Прямоугольник 142"/>
          <p:cNvSpPr/>
          <p:nvPr/>
        </p:nvSpPr>
        <p:spPr>
          <a:xfrm rot="10800000">
            <a:off x="4694541" y="2515020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4" name="Прямоугольник 143"/>
          <p:cNvSpPr/>
          <p:nvPr/>
        </p:nvSpPr>
        <p:spPr>
          <a:xfrm rot="10800000">
            <a:off x="4356024" y="2515020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5" name="Прямоугольник 144"/>
          <p:cNvSpPr/>
          <p:nvPr/>
        </p:nvSpPr>
        <p:spPr>
          <a:xfrm rot="10800000">
            <a:off x="4863799" y="2345761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6" name="Прямоугольник 145"/>
          <p:cNvSpPr/>
          <p:nvPr/>
        </p:nvSpPr>
        <p:spPr>
          <a:xfrm rot="10800000">
            <a:off x="4694541" y="2345761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7" name="Прямоугольник 146"/>
          <p:cNvSpPr/>
          <p:nvPr/>
        </p:nvSpPr>
        <p:spPr>
          <a:xfrm rot="10800000">
            <a:off x="4356024" y="2345761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8" name="Прямоугольник 147"/>
          <p:cNvSpPr/>
          <p:nvPr/>
        </p:nvSpPr>
        <p:spPr>
          <a:xfrm rot="10800000">
            <a:off x="4186766" y="2345761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9" name="Прямоугольник 148"/>
          <p:cNvSpPr/>
          <p:nvPr/>
        </p:nvSpPr>
        <p:spPr>
          <a:xfrm rot="10800000">
            <a:off x="4863799" y="2345761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0" name="Прямоугольник 149"/>
          <p:cNvSpPr/>
          <p:nvPr/>
        </p:nvSpPr>
        <p:spPr>
          <a:xfrm rot="10800000">
            <a:off x="4694541" y="2345761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1" name="Прямоугольник 150"/>
          <p:cNvSpPr/>
          <p:nvPr/>
        </p:nvSpPr>
        <p:spPr>
          <a:xfrm rot="10800000">
            <a:off x="4356024" y="2345761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2" name="Прямоугольник 151"/>
          <p:cNvSpPr/>
          <p:nvPr/>
        </p:nvSpPr>
        <p:spPr>
          <a:xfrm rot="10800000">
            <a:off x="4186766" y="2345761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3" name="Прямоугольник 152"/>
          <p:cNvSpPr/>
          <p:nvPr/>
        </p:nvSpPr>
        <p:spPr>
          <a:xfrm rot="10800000">
            <a:off x="5033058" y="2176503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4" name="Прямоугольник 153"/>
          <p:cNvSpPr/>
          <p:nvPr/>
        </p:nvSpPr>
        <p:spPr>
          <a:xfrm rot="10800000">
            <a:off x="4863799" y="2176503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5" name="Прямоугольник 154"/>
          <p:cNvSpPr/>
          <p:nvPr/>
        </p:nvSpPr>
        <p:spPr>
          <a:xfrm rot="10800000">
            <a:off x="4694541" y="2176503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6" name="Прямоугольник 155"/>
          <p:cNvSpPr/>
          <p:nvPr/>
        </p:nvSpPr>
        <p:spPr>
          <a:xfrm rot="10800000">
            <a:off x="4356024" y="2176503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7" name="Прямоугольник 156"/>
          <p:cNvSpPr/>
          <p:nvPr/>
        </p:nvSpPr>
        <p:spPr>
          <a:xfrm rot="10800000">
            <a:off x="4186766" y="2176503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8" name="Прямоугольник 157"/>
          <p:cNvSpPr/>
          <p:nvPr/>
        </p:nvSpPr>
        <p:spPr>
          <a:xfrm rot="10800000">
            <a:off x="4017508" y="2176503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9" name="Прямоугольник 158"/>
          <p:cNvSpPr/>
          <p:nvPr/>
        </p:nvSpPr>
        <p:spPr>
          <a:xfrm rot="10800000">
            <a:off x="5371574" y="2007245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0" name="Прямоугольник 159"/>
          <p:cNvSpPr/>
          <p:nvPr/>
        </p:nvSpPr>
        <p:spPr>
          <a:xfrm rot="10800000">
            <a:off x="5202316" y="2007245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1" name="Прямоугольник 160"/>
          <p:cNvSpPr/>
          <p:nvPr/>
        </p:nvSpPr>
        <p:spPr>
          <a:xfrm rot="10800000">
            <a:off x="5033058" y="2007245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2" name="Прямоугольник 161"/>
          <p:cNvSpPr/>
          <p:nvPr/>
        </p:nvSpPr>
        <p:spPr>
          <a:xfrm rot="10800000">
            <a:off x="4863799" y="2007245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3" name="Прямоугольник 162"/>
          <p:cNvSpPr/>
          <p:nvPr/>
        </p:nvSpPr>
        <p:spPr>
          <a:xfrm rot="10800000">
            <a:off x="4694541" y="2007245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4" name="Прямоугольник 163"/>
          <p:cNvSpPr/>
          <p:nvPr/>
        </p:nvSpPr>
        <p:spPr>
          <a:xfrm rot="10800000">
            <a:off x="4525283" y="2007245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5" name="Прямоугольник 164"/>
          <p:cNvSpPr/>
          <p:nvPr/>
        </p:nvSpPr>
        <p:spPr>
          <a:xfrm rot="10800000">
            <a:off x="4356024" y="2007245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6" name="Прямоугольник 165"/>
          <p:cNvSpPr/>
          <p:nvPr/>
        </p:nvSpPr>
        <p:spPr>
          <a:xfrm rot="10800000">
            <a:off x="4186766" y="2007245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7" name="Прямоугольник 166"/>
          <p:cNvSpPr/>
          <p:nvPr/>
        </p:nvSpPr>
        <p:spPr>
          <a:xfrm rot="10800000">
            <a:off x="4017508" y="2007245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8" name="Прямоугольник 167"/>
          <p:cNvSpPr/>
          <p:nvPr/>
        </p:nvSpPr>
        <p:spPr>
          <a:xfrm rot="10800000">
            <a:off x="3848249" y="2007245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9" name="Прямоугольник 168"/>
          <p:cNvSpPr/>
          <p:nvPr/>
        </p:nvSpPr>
        <p:spPr>
          <a:xfrm rot="10800000">
            <a:off x="3678991" y="2007245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729514" y="5443625"/>
            <a:ext cx="1462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Without voltage</a:t>
            </a:r>
            <a:endParaRPr lang="ru-RU" sz="1400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3" name="Прямоугольник 252"/>
          <p:cNvSpPr/>
          <p:nvPr/>
        </p:nvSpPr>
        <p:spPr>
          <a:xfrm>
            <a:off x="3375053" y="5443625"/>
            <a:ext cx="18026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Applied bias voltage</a:t>
            </a:r>
            <a:endParaRPr lang="ru-RU" sz="1400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5" name="Прямоугольник 254"/>
          <p:cNvSpPr/>
          <p:nvPr/>
        </p:nvSpPr>
        <p:spPr>
          <a:xfrm>
            <a:off x="244911" y="267295"/>
            <a:ext cx="20186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WORKING OF TFET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2741009" y="3024048"/>
            <a:ext cx="93968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energy window</a:t>
            </a:r>
            <a:endParaRPr lang="ru-RU" sz="900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73" name="Прямая соединительная линия 172"/>
          <p:cNvCxnSpPr/>
          <p:nvPr/>
        </p:nvCxnSpPr>
        <p:spPr>
          <a:xfrm>
            <a:off x="3595170" y="3237246"/>
            <a:ext cx="505466" cy="21461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3.33333E-6 0.3914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1706 L 0.00104 0.44074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13403 L 2.5E-6 0.39143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7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30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3125 L 0.00017 0.21713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12963 L 0.00017 0.16782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2894 L -1.11111E-6 0.11921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00116 L -0.00017 0.19259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2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" grpId="0" animBg="1"/>
      <p:bldP spid="170" grpId="0" animBg="1"/>
      <p:bldP spid="307" grpId="0" animBg="1"/>
      <p:bldP spid="245" grpId="0" animBg="1"/>
      <p:bldP spid="248" grpId="0" animBg="1"/>
      <p:bldP spid="306" grpId="0" animBg="1"/>
      <p:bldP spid="243" grpId="0" animBg="1"/>
      <p:bldP spid="240" grpId="0" animBg="1"/>
      <p:bldP spid="294" grpId="0" animBg="1"/>
      <p:bldP spid="241" grpId="0" animBg="1"/>
      <p:bldP spid="238" grpId="0" animBg="1"/>
      <p:bldP spid="17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Прямоугольник 328"/>
          <p:cNvSpPr/>
          <p:nvPr/>
        </p:nvSpPr>
        <p:spPr>
          <a:xfrm>
            <a:off x="4508424" y="2010546"/>
            <a:ext cx="695591" cy="3170890"/>
          </a:xfrm>
          <a:prstGeom prst="rect">
            <a:avLst/>
          </a:prstGeom>
          <a:solidFill>
            <a:schemeClr val="bg1">
              <a:lumMod val="95000"/>
              <a:alpha val="2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51" name="Прямоугольник 250"/>
          <p:cNvSpPr/>
          <p:nvPr/>
        </p:nvSpPr>
        <p:spPr>
          <a:xfrm>
            <a:off x="4186766" y="2007245"/>
            <a:ext cx="340217" cy="317089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22288" y="382406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60804" y="3824069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22288" y="399332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60804" y="399332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222288" y="4162585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60804" y="4162585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222288" y="4331844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560804" y="4331844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222288" y="4501102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560804" y="4501102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053029" y="4670360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222288" y="4670360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560804" y="4670360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730063" y="4670360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1053029" y="4670360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222288" y="4670360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1560804" y="4670360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730063" y="4670360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883770" y="483961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1053029" y="483961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222288" y="483961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1560804" y="4839619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1730063" y="4839619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1899321" y="4839619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545253" y="500887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714511" y="500887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883770" y="500887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1053029" y="500887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1222288" y="500887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1391546" y="500887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1560804" y="500887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1730063" y="500887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1899321" y="500887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2068579" y="500887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2237838" y="500887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00" name="Прямоугольник 199"/>
          <p:cNvSpPr/>
          <p:nvPr/>
        </p:nvSpPr>
        <p:spPr>
          <a:xfrm rot="10800000">
            <a:off x="1573216" y="3183144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01" name="Прямоугольник 200"/>
          <p:cNvSpPr/>
          <p:nvPr/>
        </p:nvSpPr>
        <p:spPr>
          <a:xfrm rot="10800000">
            <a:off x="1234699" y="3183144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02" name="Прямоугольник 201"/>
          <p:cNvSpPr/>
          <p:nvPr/>
        </p:nvSpPr>
        <p:spPr>
          <a:xfrm rot="10800000">
            <a:off x="1573216" y="3013886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03" name="Прямоугольник 202"/>
          <p:cNvSpPr/>
          <p:nvPr/>
        </p:nvSpPr>
        <p:spPr>
          <a:xfrm rot="10800000">
            <a:off x="1234699" y="3013886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04" name="Прямоугольник 203"/>
          <p:cNvSpPr/>
          <p:nvPr/>
        </p:nvSpPr>
        <p:spPr>
          <a:xfrm rot="10800000">
            <a:off x="1573216" y="284462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05" name="Прямоугольник 204"/>
          <p:cNvSpPr/>
          <p:nvPr/>
        </p:nvSpPr>
        <p:spPr>
          <a:xfrm rot="10800000">
            <a:off x="1234699" y="284462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06" name="Прямоугольник 205"/>
          <p:cNvSpPr/>
          <p:nvPr/>
        </p:nvSpPr>
        <p:spPr>
          <a:xfrm rot="10800000">
            <a:off x="1573216" y="2675369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07" name="Прямоугольник 206"/>
          <p:cNvSpPr/>
          <p:nvPr/>
        </p:nvSpPr>
        <p:spPr>
          <a:xfrm rot="10800000">
            <a:off x="1234699" y="267536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08" name="Прямоугольник 207"/>
          <p:cNvSpPr/>
          <p:nvPr/>
        </p:nvSpPr>
        <p:spPr>
          <a:xfrm rot="10800000">
            <a:off x="1573216" y="2506111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09" name="Прямоугольник 208"/>
          <p:cNvSpPr/>
          <p:nvPr/>
        </p:nvSpPr>
        <p:spPr>
          <a:xfrm rot="10800000">
            <a:off x="1234699" y="2506111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10" name="Прямоугольник 209"/>
          <p:cNvSpPr/>
          <p:nvPr/>
        </p:nvSpPr>
        <p:spPr>
          <a:xfrm rot="10800000">
            <a:off x="1742474" y="2336852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11" name="Прямоугольник 210"/>
          <p:cNvSpPr/>
          <p:nvPr/>
        </p:nvSpPr>
        <p:spPr>
          <a:xfrm rot="10800000">
            <a:off x="1573216" y="2336852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12" name="Прямоугольник 211"/>
          <p:cNvSpPr/>
          <p:nvPr/>
        </p:nvSpPr>
        <p:spPr>
          <a:xfrm rot="10800000">
            <a:off x="1234699" y="2336852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13" name="Прямоугольник 212"/>
          <p:cNvSpPr/>
          <p:nvPr/>
        </p:nvSpPr>
        <p:spPr>
          <a:xfrm rot="10800000">
            <a:off x="1065441" y="2336852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14" name="Прямоугольник 213"/>
          <p:cNvSpPr/>
          <p:nvPr/>
        </p:nvSpPr>
        <p:spPr>
          <a:xfrm rot="10800000">
            <a:off x="1742474" y="2336852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15" name="Прямоугольник 214"/>
          <p:cNvSpPr/>
          <p:nvPr/>
        </p:nvSpPr>
        <p:spPr>
          <a:xfrm rot="10800000">
            <a:off x="1573216" y="2336852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16" name="Прямоугольник 215"/>
          <p:cNvSpPr/>
          <p:nvPr/>
        </p:nvSpPr>
        <p:spPr>
          <a:xfrm rot="10800000">
            <a:off x="1234699" y="2336852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17" name="Прямоугольник 216"/>
          <p:cNvSpPr/>
          <p:nvPr/>
        </p:nvSpPr>
        <p:spPr>
          <a:xfrm rot="10800000">
            <a:off x="1065441" y="2336852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18" name="Прямоугольник 217"/>
          <p:cNvSpPr/>
          <p:nvPr/>
        </p:nvSpPr>
        <p:spPr>
          <a:xfrm rot="10800000">
            <a:off x="1911733" y="2167594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19" name="Прямоугольник 218"/>
          <p:cNvSpPr/>
          <p:nvPr/>
        </p:nvSpPr>
        <p:spPr>
          <a:xfrm rot="10800000">
            <a:off x="1742474" y="2167594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20" name="Прямоугольник 219"/>
          <p:cNvSpPr/>
          <p:nvPr/>
        </p:nvSpPr>
        <p:spPr>
          <a:xfrm rot="10800000">
            <a:off x="1573216" y="2167594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21" name="Прямоугольник 220"/>
          <p:cNvSpPr/>
          <p:nvPr/>
        </p:nvSpPr>
        <p:spPr>
          <a:xfrm rot="10800000">
            <a:off x="1234699" y="2167594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22" name="Прямоугольник 221"/>
          <p:cNvSpPr/>
          <p:nvPr/>
        </p:nvSpPr>
        <p:spPr>
          <a:xfrm rot="10800000">
            <a:off x="1065441" y="2167594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23" name="Прямоугольник 222"/>
          <p:cNvSpPr/>
          <p:nvPr/>
        </p:nvSpPr>
        <p:spPr>
          <a:xfrm rot="10800000">
            <a:off x="896183" y="2167594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24" name="Прямоугольник 223"/>
          <p:cNvSpPr/>
          <p:nvPr/>
        </p:nvSpPr>
        <p:spPr>
          <a:xfrm rot="10800000">
            <a:off x="2250249" y="1998336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25" name="Прямоугольник 224"/>
          <p:cNvSpPr/>
          <p:nvPr/>
        </p:nvSpPr>
        <p:spPr>
          <a:xfrm rot="10800000">
            <a:off x="2080991" y="1998336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26" name="Прямоугольник 225"/>
          <p:cNvSpPr/>
          <p:nvPr/>
        </p:nvSpPr>
        <p:spPr>
          <a:xfrm rot="10800000">
            <a:off x="1911733" y="1998336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27" name="Прямоугольник 226"/>
          <p:cNvSpPr/>
          <p:nvPr/>
        </p:nvSpPr>
        <p:spPr>
          <a:xfrm rot="10800000">
            <a:off x="1742474" y="1998336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28" name="Прямоугольник 227"/>
          <p:cNvSpPr/>
          <p:nvPr/>
        </p:nvSpPr>
        <p:spPr>
          <a:xfrm rot="10800000">
            <a:off x="1573216" y="1998336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29" name="Прямоугольник 228"/>
          <p:cNvSpPr/>
          <p:nvPr/>
        </p:nvSpPr>
        <p:spPr>
          <a:xfrm rot="10800000">
            <a:off x="1403958" y="1998336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30" name="Прямоугольник 229"/>
          <p:cNvSpPr/>
          <p:nvPr/>
        </p:nvSpPr>
        <p:spPr>
          <a:xfrm rot="10800000">
            <a:off x="1234699" y="1998336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31" name="Прямоугольник 230"/>
          <p:cNvSpPr/>
          <p:nvPr/>
        </p:nvSpPr>
        <p:spPr>
          <a:xfrm rot="10800000">
            <a:off x="1065441" y="1998336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32" name="Прямоугольник 231"/>
          <p:cNvSpPr/>
          <p:nvPr/>
        </p:nvSpPr>
        <p:spPr>
          <a:xfrm rot="10800000">
            <a:off x="896183" y="1998336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33" name="Прямоугольник 232"/>
          <p:cNvSpPr/>
          <p:nvPr/>
        </p:nvSpPr>
        <p:spPr>
          <a:xfrm rot="10800000">
            <a:off x="726924" y="1998336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34" name="Прямоугольник 233"/>
          <p:cNvSpPr/>
          <p:nvPr/>
        </p:nvSpPr>
        <p:spPr>
          <a:xfrm rot="10800000">
            <a:off x="557666" y="1998336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4019207" y="383297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4357723" y="3832979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4019207" y="400223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4357723" y="400223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4019207" y="4171495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4357723" y="4171495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4019207" y="4340754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4357723" y="4340754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4019207" y="4510012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4357723" y="4510012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3849948" y="4679270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4019207" y="4679270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4357723" y="4679270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4526982" y="4679270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3849948" y="4679270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4019207" y="4679270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4357723" y="4679270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4526982" y="4679270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3680690" y="484852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3849948" y="484852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4019207" y="484852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4357723" y="4848529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4526982" y="4848529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4696240" y="4848529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3342173" y="501778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3511431" y="501778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3680690" y="501778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3849948" y="501778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4019207" y="501778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4188465" y="501778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4357723" y="501778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4526982" y="501778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4696240" y="501778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4865498" y="501778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5034757" y="501778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5" name="Прямоугольник 134"/>
          <p:cNvSpPr/>
          <p:nvPr/>
        </p:nvSpPr>
        <p:spPr>
          <a:xfrm rot="10800000">
            <a:off x="4694541" y="3192053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6" name="Прямоугольник 135"/>
          <p:cNvSpPr/>
          <p:nvPr/>
        </p:nvSpPr>
        <p:spPr>
          <a:xfrm rot="10800000">
            <a:off x="4356024" y="3192053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7" name="Прямоугольник 136"/>
          <p:cNvSpPr/>
          <p:nvPr/>
        </p:nvSpPr>
        <p:spPr>
          <a:xfrm rot="10800000">
            <a:off x="4694541" y="3022795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8" name="Прямоугольник 137"/>
          <p:cNvSpPr/>
          <p:nvPr/>
        </p:nvSpPr>
        <p:spPr>
          <a:xfrm rot="10800000">
            <a:off x="4356024" y="3022795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9" name="Прямоугольник 138"/>
          <p:cNvSpPr/>
          <p:nvPr/>
        </p:nvSpPr>
        <p:spPr>
          <a:xfrm rot="10800000">
            <a:off x="4694541" y="2853536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0" name="Прямоугольник 139"/>
          <p:cNvSpPr/>
          <p:nvPr/>
        </p:nvSpPr>
        <p:spPr>
          <a:xfrm rot="10800000">
            <a:off x="4356024" y="2853536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1" name="Прямоугольник 140"/>
          <p:cNvSpPr/>
          <p:nvPr/>
        </p:nvSpPr>
        <p:spPr>
          <a:xfrm rot="10800000">
            <a:off x="4694541" y="2684278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2" name="Прямоугольник 141"/>
          <p:cNvSpPr/>
          <p:nvPr/>
        </p:nvSpPr>
        <p:spPr>
          <a:xfrm rot="10800000">
            <a:off x="4356024" y="2684278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3" name="Прямоугольник 142"/>
          <p:cNvSpPr/>
          <p:nvPr/>
        </p:nvSpPr>
        <p:spPr>
          <a:xfrm rot="10800000">
            <a:off x="4694541" y="2515020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4" name="Прямоугольник 143"/>
          <p:cNvSpPr/>
          <p:nvPr/>
        </p:nvSpPr>
        <p:spPr>
          <a:xfrm rot="10800000">
            <a:off x="4356024" y="2515020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5" name="Прямоугольник 144"/>
          <p:cNvSpPr/>
          <p:nvPr/>
        </p:nvSpPr>
        <p:spPr>
          <a:xfrm rot="10800000">
            <a:off x="4863799" y="2345761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6" name="Прямоугольник 145"/>
          <p:cNvSpPr/>
          <p:nvPr/>
        </p:nvSpPr>
        <p:spPr>
          <a:xfrm rot="10800000">
            <a:off x="4694541" y="2345761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7" name="Прямоугольник 146"/>
          <p:cNvSpPr/>
          <p:nvPr/>
        </p:nvSpPr>
        <p:spPr>
          <a:xfrm rot="10800000">
            <a:off x="4356024" y="2345761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8" name="Прямоугольник 147"/>
          <p:cNvSpPr/>
          <p:nvPr/>
        </p:nvSpPr>
        <p:spPr>
          <a:xfrm rot="10800000">
            <a:off x="4186766" y="2345761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9" name="Прямоугольник 148"/>
          <p:cNvSpPr/>
          <p:nvPr/>
        </p:nvSpPr>
        <p:spPr>
          <a:xfrm rot="10800000">
            <a:off x="4863799" y="2345761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0" name="Прямоугольник 149"/>
          <p:cNvSpPr/>
          <p:nvPr/>
        </p:nvSpPr>
        <p:spPr>
          <a:xfrm rot="10800000">
            <a:off x="4694541" y="2345761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1" name="Прямоугольник 150"/>
          <p:cNvSpPr/>
          <p:nvPr/>
        </p:nvSpPr>
        <p:spPr>
          <a:xfrm rot="10800000">
            <a:off x="4356024" y="2345761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2" name="Прямоугольник 151"/>
          <p:cNvSpPr/>
          <p:nvPr/>
        </p:nvSpPr>
        <p:spPr>
          <a:xfrm rot="10800000">
            <a:off x="4186766" y="2345761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3" name="Прямоугольник 152"/>
          <p:cNvSpPr/>
          <p:nvPr/>
        </p:nvSpPr>
        <p:spPr>
          <a:xfrm rot="10800000">
            <a:off x="5033058" y="2176503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4" name="Прямоугольник 153"/>
          <p:cNvSpPr/>
          <p:nvPr/>
        </p:nvSpPr>
        <p:spPr>
          <a:xfrm rot="10800000">
            <a:off x="4863799" y="2176503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5" name="Прямоугольник 154"/>
          <p:cNvSpPr/>
          <p:nvPr/>
        </p:nvSpPr>
        <p:spPr>
          <a:xfrm rot="10800000">
            <a:off x="4694541" y="2176503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6" name="Прямоугольник 155"/>
          <p:cNvSpPr/>
          <p:nvPr/>
        </p:nvSpPr>
        <p:spPr>
          <a:xfrm rot="10800000">
            <a:off x="4356024" y="2176503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7" name="Прямоугольник 156"/>
          <p:cNvSpPr/>
          <p:nvPr/>
        </p:nvSpPr>
        <p:spPr>
          <a:xfrm rot="10800000">
            <a:off x="4186766" y="2176503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8" name="Прямоугольник 157"/>
          <p:cNvSpPr/>
          <p:nvPr/>
        </p:nvSpPr>
        <p:spPr>
          <a:xfrm rot="10800000">
            <a:off x="4017508" y="2176503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9" name="Прямоугольник 158"/>
          <p:cNvSpPr/>
          <p:nvPr/>
        </p:nvSpPr>
        <p:spPr>
          <a:xfrm rot="10800000">
            <a:off x="5371574" y="2007245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0" name="Прямоугольник 159"/>
          <p:cNvSpPr/>
          <p:nvPr/>
        </p:nvSpPr>
        <p:spPr>
          <a:xfrm rot="10800000">
            <a:off x="5202316" y="2007245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1" name="Прямоугольник 160"/>
          <p:cNvSpPr/>
          <p:nvPr/>
        </p:nvSpPr>
        <p:spPr>
          <a:xfrm rot="10800000">
            <a:off x="5033058" y="2007245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2" name="Прямоугольник 161"/>
          <p:cNvSpPr/>
          <p:nvPr/>
        </p:nvSpPr>
        <p:spPr>
          <a:xfrm rot="10800000">
            <a:off x="4863799" y="2007245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3" name="Прямоугольник 162"/>
          <p:cNvSpPr/>
          <p:nvPr/>
        </p:nvSpPr>
        <p:spPr>
          <a:xfrm rot="10800000">
            <a:off x="4694541" y="2007245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4" name="Прямоугольник 163"/>
          <p:cNvSpPr/>
          <p:nvPr/>
        </p:nvSpPr>
        <p:spPr>
          <a:xfrm rot="10800000">
            <a:off x="4525283" y="2007245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5" name="Прямоугольник 164"/>
          <p:cNvSpPr/>
          <p:nvPr/>
        </p:nvSpPr>
        <p:spPr>
          <a:xfrm rot="10800000">
            <a:off x="4356024" y="2007245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6" name="Прямоугольник 165"/>
          <p:cNvSpPr/>
          <p:nvPr/>
        </p:nvSpPr>
        <p:spPr>
          <a:xfrm rot="10800000">
            <a:off x="4186766" y="2007245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7" name="Прямоугольник 166"/>
          <p:cNvSpPr/>
          <p:nvPr/>
        </p:nvSpPr>
        <p:spPr>
          <a:xfrm rot="10800000">
            <a:off x="4017508" y="2007245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8" name="Прямоугольник 167"/>
          <p:cNvSpPr/>
          <p:nvPr/>
        </p:nvSpPr>
        <p:spPr>
          <a:xfrm rot="10800000">
            <a:off x="3848249" y="2007245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9" name="Прямоугольник 168"/>
          <p:cNvSpPr/>
          <p:nvPr/>
        </p:nvSpPr>
        <p:spPr>
          <a:xfrm rot="10800000">
            <a:off x="3678991" y="2007245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grpSp>
        <p:nvGrpSpPr>
          <p:cNvPr id="3" name="Группа 309"/>
          <p:cNvGrpSpPr/>
          <p:nvPr/>
        </p:nvGrpSpPr>
        <p:grpSpPr>
          <a:xfrm>
            <a:off x="4180188" y="3820636"/>
            <a:ext cx="1023827" cy="1366410"/>
            <a:chOff x="4180188" y="3820636"/>
            <a:chExt cx="1023827" cy="1366410"/>
          </a:xfrm>
        </p:grpSpPr>
        <p:cxnSp>
          <p:nvCxnSpPr>
            <p:cNvPr id="305" name="Прямая соединительная линия 304"/>
            <p:cNvCxnSpPr/>
            <p:nvPr/>
          </p:nvCxnSpPr>
          <p:spPr>
            <a:xfrm flipV="1">
              <a:off x="4189602" y="5017788"/>
              <a:ext cx="0" cy="1692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Прямая соединительная линия 312"/>
            <p:cNvCxnSpPr/>
            <p:nvPr/>
          </p:nvCxnSpPr>
          <p:spPr>
            <a:xfrm>
              <a:off x="4361771" y="3820636"/>
              <a:ext cx="0" cy="120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Прямая соединительная линия 314"/>
            <p:cNvCxnSpPr/>
            <p:nvPr/>
          </p:nvCxnSpPr>
          <p:spPr>
            <a:xfrm>
              <a:off x="4524743" y="3820636"/>
              <a:ext cx="0" cy="1360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Прямая соединительная линия 320"/>
            <p:cNvCxnSpPr/>
            <p:nvPr/>
          </p:nvCxnSpPr>
          <p:spPr>
            <a:xfrm>
              <a:off x="4357055" y="3826155"/>
              <a:ext cx="16925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Прямая соединительная линия 322"/>
            <p:cNvCxnSpPr/>
            <p:nvPr/>
          </p:nvCxnSpPr>
          <p:spPr>
            <a:xfrm flipH="1" flipV="1">
              <a:off x="4514640" y="5175027"/>
              <a:ext cx="689375" cy="31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Прямая соединительная линия 327"/>
            <p:cNvCxnSpPr/>
            <p:nvPr/>
          </p:nvCxnSpPr>
          <p:spPr>
            <a:xfrm>
              <a:off x="4180188" y="5017788"/>
              <a:ext cx="1908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7" name="TextBox 246"/>
          <p:cNvSpPr txBox="1"/>
          <p:nvPr/>
        </p:nvSpPr>
        <p:spPr>
          <a:xfrm>
            <a:off x="729514" y="5443625"/>
            <a:ext cx="1462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Without voltage</a:t>
            </a:r>
            <a:endParaRPr lang="ru-RU" sz="1400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3" name="Прямоугольник 252"/>
          <p:cNvSpPr/>
          <p:nvPr/>
        </p:nvSpPr>
        <p:spPr>
          <a:xfrm>
            <a:off x="3375053" y="5443625"/>
            <a:ext cx="18026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Applied bias voltage</a:t>
            </a:r>
            <a:endParaRPr lang="ru-RU" sz="1400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5" name="Прямоугольник 254"/>
          <p:cNvSpPr/>
          <p:nvPr/>
        </p:nvSpPr>
        <p:spPr>
          <a:xfrm>
            <a:off x="244911" y="267295"/>
            <a:ext cx="20186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WORKING OF TFET</a:t>
            </a:r>
          </a:p>
        </p:txBody>
      </p:sp>
      <p:cxnSp>
        <p:nvCxnSpPr>
          <p:cNvPr id="252" name="Прямая соединительная линия 251"/>
          <p:cNvCxnSpPr/>
          <p:nvPr/>
        </p:nvCxnSpPr>
        <p:spPr>
          <a:xfrm flipV="1">
            <a:off x="4580323" y="3535680"/>
            <a:ext cx="1013849" cy="59009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3" name="TextBox 292"/>
          <p:cNvSpPr txBox="1"/>
          <p:nvPr/>
        </p:nvSpPr>
        <p:spPr>
          <a:xfrm>
            <a:off x="5594172" y="335101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schematic </a:t>
            </a:r>
          </a:p>
          <a:p>
            <a:r>
              <a:rPr lang="en-US" sz="9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I-V curve</a:t>
            </a:r>
            <a:endParaRPr lang="ru-RU" sz="900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Прямоугольник 328"/>
          <p:cNvSpPr/>
          <p:nvPr/>
        </p:nvSpPr>
        <p:spPr>
          <a:xfrm>
            <a:off x="4508424" y="2010546"/>
            <a:ext cx="695591" cy="3170890"/>
          </a:xfrm>
          <a:prstGeom prst="rect">
            <a:avLst/>
          </a:prstGeom>
          <a:solidFill>
            <a:schemeClr val="bg1">
              <a:lumMod val="95000"/>
              <a:alpha val="2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51" name="Прямоугольник 250"/>
          <p:cNvSpPr/>
          <p:nvPr/>
        </p:nvSpPr>
        <p:spPr>
          <a:xfrm>
            <a:off x="4186766" y="2007245"/>
            <a:ext cx="340217" cy="317089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22288" y="382406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60804" y="3824069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22288" y="399332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60804" y="399332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222288" y="4162585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60804" y="4162585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222288" y="4331844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560804" y="4331844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222288" y="4501102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560804" y="4501102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053029" y="4670360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222288" y="4670360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560804" y="4670360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730063" y="4670360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1053029" y="4670360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222288" y="4670360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1560804" y="4670360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730063" y="4670360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883770" y="483961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1053029" y="483961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222288" y="483961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1560804" y="4839619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1730063" y="4839619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1899321" y="4839619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545253" y="500887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714511" y="500887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883770" y="500887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1053029" y="500887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1222288" y="500887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1391546" y="500887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1560804" y="500887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1730063" y="500887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1899321" y="500887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2068579" y="500887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2237838" y="500887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00" name="Прямоугольник 199"/>
          <p:cNvSpPr/>
          <p:nvPr/>
        </p:nvSpPr>
        <p:spPr>
          <a:xfrm rot="10800000">
            <a:off x="1573216" y="3183144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01" name="Прямоугольник 200"/>
          <p:cNvSpPr/>
          <p:nvPr/>
        </p:nvSpPr>
        <p:spPr>
          <a:xfrm rot="10800000">
            <a:off x="1234699" y="3183144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02" name="Прямоугольник 201"/>
          <p:cNvSpPr/>
          <p:nvPr/>
        </p:nvSpPr>
        <p:spPr>
          <a:xfrm rot="10800000">
            <a:off x="1573216" y="3013886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03" name="Прямоугольник 202"/>
          <p:cNvSpPr/>
          <p:nvPr/>
        </p:nvSpPr>
        <p:spPr>
          <a:xfrm rot="10800000">
            <a:off x="1234699" y="3013886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04" name="Прямоугольник 203"/>
          <p:cNvSpPr/>
          <p:nvPr/>
        </p:nvSpPr>
        <p:spPr>
          <a:xfrm rot="10800000">
            <a:off x="1573216" y="284462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05" name="Прямоугольник 204"/>
          <p:cNvSpPr/>
          <p:nvPr/>
        </p:nvSpPr>
        <p:spPr>
          <a:xfrm rot="10800000">
            <a:off x="1234699" y="284462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06" name="Прямоугольник 205"/>
          <p:cNvSpPr/>
          <p:nvPr/>
        </p:nvSpPr>
        <p:spPr>
          <a:xfrm rot="10800000">
            <a:off x="1573216" y="2675369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07" name="Прямоугольник 206"/>
          <p:cNvSpPr/>
          <p:nvPr/>
        </p:nvSpPr>
        <p:spPr>
          <a:xfrm rot="10800000">
            <a:off x="1234699" y="267536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08" name="Прямоугольник 207"/>
          <p:cNvSpPr/>
          <p:nvPr/>
        </p:nvSpPr>
        <p:spPr>
          <a:xfrm rot="10800000">
            <a:off x="1573216" y="2506111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09" name="Прямоугольник 208"/>
          <p:cNvSpPr/>
          <p:nvPr/>
        </p:nvSpPr>
        <p:spPr>
          <a:xfrm rot="10800000">
            <a:off x="1234699" y="2506111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10" name="Прямоугольник 209"/>
          <p:cNvSpPr/>
          <p:nvPr/>
        </p:nvSpPr>
        <p:spPr>
          <a:xfrm rot="10800000">
            <a:off x="1742474" y="2336852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11" name="Прямоугольник 210"/>
          <p:cNvSpPr/>
          <p:nvPr/>
        </p:nvSpPr>
        <p:spPr>
          <a:xfrm rot="10800000">
            <a:off x="1573216" y="2336852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12" name="Прямоугольник 211"/>
          <p:cNvSpPr/>
          <p:nvPr/>
        </p:nvSpPr>
        <p:spPr>
          <a:xfrm rot="10800000">
            <a:off x="1234699" y="2336852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13" name="Прямоугольник 212"/>
          <p:cNvSpPr/>
          <p:nvPr/>
        </p:nvSpPr>
        <p:spPr>
          <a:xfrm rot="10800000">
            <a:off x="1065441" y="2336852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14" name="Прямоугольник 213"/>
          <p:cNvSpPr/>
          <p:nvPr/>
        </p:nvSpPr>
        <p:spPr>
          <a:xfrm rot="10800000">
            <a:off x="1742474" y="2336852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15" name="Прямоугольник 214"/>
          <p:cNvSpPr/>
          <p:nvPr/>
        </p:nvSpPr>
        <p:spPr>
          <a:xfrm rot="10800000">
            <a:off x="1573216" y="2336852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16" name="Прямоугольник 215"/>
          <p:cNvSpPr/>
          <p:nvPr/>
        </p:nvSpPr>
        <p:spPr>
          <a:xfrm rot="10800000">
            <a:off x="1234699" y="2336852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17" name="Прямоугольник 216"/>
          <p:cNvSpPr/>
          <p:nvPr/>
        </p:nvSpPr>
        <p:spPr>
          <a:xfrm rot="10800000">
            <a:off x="1065441" y="2336852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18" name="Прямоугольник 217"/>
          <p:cNvSpPr/>
          <p:nvPr/>
        </p:nvSpPr>
        <p:spPr>
          <a:xfrm rot="10800000">
            <a:off x="1911733" y="2167594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19" name="Прямоугольник 218"/>
          <p:cNvSpPr/>
          <p:nvPr/>
        </p:nvSpPr>
        <p:spPr>
          <a:xfrm rot="10800000">
            <a:off x="1742474" y="2167594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20" name="Прямоугольник 219"/>
          <p:cNvSpPr/>
          <p:nvPr/>
        </p:nvSpPr>
        <p:spPr>
          <a:xfrm rot="10800000">
            <a:off x="1573216" y="2167594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21" name="Прямоугольник 220"/>
          <p:cNvSpPr/>
          <p:nvPr/>
        </p:nvSpPr>
        <p:spPr>
          <a:xfrm rot="10800000">
            <a:off x="1234699" y="2167594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22" name="Прямоугольник 221"/>
          <p:cNvSpPr/>
          <p:nvPr/>
        </p:nvSpPr>
        <p:spPr>
          <a:xfrm rot="10800000">
            <a:off x="1065441" y="2167594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23" name="Прямоугольник 222"/>
          <p:cNvSpPr/>
          <p:nvPr/>
        </p:nvSpPr>
        <p:spPr>
          <a:xfrm rot="10800000">
            <a:off x="896183" y="2167594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24" name="Прямоугольник 223"/>
          <p:cNvSpPr/>
          <p:nvPr/>
        </p:nvSpPr>
        <p:spPr>
          <a:xfrm rot="10800000">
            <a:off x="2250249" y="1998336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25" name="Прямоугольник 224"/>
          <p:cNvSpPr/>
          <p:nvPr/>
        </p:nvSpPr>
        <p:spPr>
          <a:xfrm rot="10800000">
            <a:off x="2080991" y="1998336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26" name="Прямоугольник 225"/>
          <p:cNvSpPr/>
          <p:nvPr/>
        </p:nvSpPr>
        <p:spPr>
          <a:xfrm rot="10800000">
            <a:off x="1911733" y="1998336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27" name="Прямоугольник 226"/>
          <p:cNvSpPr/>
          <p:nvPr/>
        </p:nvSpPr>
        <p:spPr>
          <a:xfrm rot="10800000">
            <a:off x="1742474" y="1998336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28" name="Прямоугольник 227"/>
          <p:cNvSpPr/>
          <p:nvPr/>
        </p:nvSpPr>
        <p:spPr>
          <a:xfrm rot="10800000">
            <a:off x="1573216" y="1998336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29" name="Прямоугольник 228"/>
          <p:cNvSpPr/>
          <p:nvPr/>
        </p:nvSpPr>
        <p:spPr>
          <a:xfrm rot="10800000">
            <a:off x="1403958" y="1998336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30" name="Прямоугольник 229"/>
          <p:cNvSpPr/>
          <p:nvPr/>
        </p:nvSpPr>
        <p:spPr>
          <a:xfrm rot="10800000">
            <a:off x="1234699" y="1998336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31" name="Прямоугольник 230"/>
          <p:cNvSpPr/>
          <p:nvPr/>
        </p:nvSpPr>
        <p:spPr>
          <a:xfrm rot="10800000">
            <a:off x="1065441" y="1998336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32" name="Прямоугольник 231"/>
          <p:cNvSpPr/>
          <p:nvPr/>
        </p:nvSpPr>
        <p:spPr>
          <a:xfrm rot="10800000">
            <a:off x="896183" y="1998336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33" name="Прямоугольник 232"/>
          <p:cNvSpPr/>
          <p:nvPr/>
        </p:nvSpPr>
        <p:spPr>
          <a:xfrm rot="10800000">
            <a:off x="726924" y="1998336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34" name="Прямоугольник 233"/>
          <p:cNvSpPr/>
          <p:nvPr/>
        </p:nvSpPr>
        <p:spPr>
          <a:xfrm rot="10800000">
            <a:off x="557666" y="1998336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4019207" y="383297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4357723" y="3832979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4019207" y="400223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4357723" y="400223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4019207" y="4171495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4357723" y="4171495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4019207" y="4340754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4357723" y="4340754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4019207" y="4510012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4357723" y="4510012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3849948" y="4679270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4019207" y="4679270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4357723" y="4679270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4526982" y="4679270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3849948" y="4679270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4019207" y="4679270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4357723" y="4679270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4526982" y="4679270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3680690" y="484852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3849948" y="484852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4019207" y="484852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4357723" y="4848529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4526982" y="4848529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4696240" y="4848529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3342173" y="501778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3511431" y="501778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3680690" y="501778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3849948" y="501778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4019207" y="501778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4188465" y="501778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4357723" y="501778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4526982" y="501778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4696240" y="501778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4865498" y="501778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5034757" y="501778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5" name="Прямоугольник 134"/>
          <p:cNvSpPr/>
          <p:nvPr/>
        </p:nvSpPr>
        <p:spPr>
          <a:xfrm rot="10800000">
            <a:off x="4694541" y="3192053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6" name="Прямоугольник 135"/>
          <p:cNvSpPr/>
          <p:nvPr/>
        </p:nvSpPr>
        <p:spPr>
          <a:xfrm rot="10800000">
            <a:off x="4356024" y="3192053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7" name="Прямоугольник 136"/>
          <p:cNvSpPr/>
          <p:nvPr/>
        </p:nvSpPr>
        <p:spPr>
          <a:xfrm rot="10800000">
            <a:off x="4694541" y="3022795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8" name="Прямоугольник 137"/>
          <p:cNvSpPr/>
          <p:nvPr/>
        </p:nvSpPr>
        <p:spPr>
          <a:xfrm rot="10800000">
            <a:off x="4356024" y="3022795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9" name="Прямоугольник 138"/>
          <p:cNvSpPr/>
          <p:nvPr/>
        </p:nvSpPr>
        <p:spPr>
          <a:xfrm rot="10800000">
            <a:off x="4694541" y="2853536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0" name="Прямоугольник 139"/>
          <p:cNvSpPr/>
          <p:nvPr/>
        </p:nvSpPr>
        <p:spPr>
          <a:xfrm rot="10800000">
            <a:off x="4356024" y="2853536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1" name="Прямоугольник 140"/>
          <p:cNvSpPr/>
          <p:nvPr/>
        </p:nvSpPr>
        <p:spPr>
          <a:xfrm rot="10800000">
            <a:off x="4694541" y="2684278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2" name="Прямоугольник 141"/>
          <p:cNvSpPr/>
          <p:nvPr/>
        </p:nvSpPr>
        <p:spPr>
          <a:xfrm rot="10800000">
            <a:off x="4356024" y="2684278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3" name="Прямоугольник 142"/>
          <p:cNvSpPr/>
          <p:nvPr/>
        </p:nvSpPr>
        <p:spPr>
          <a:xfrm rot="10800000">
            <a:off x="4694541" y="2515020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4" name="Прямоугольник 143"/>
          <p:cNvSpPr/>
          <p:nvPr/>
        </p:nvSpPr>
        <p:spPr>
          <a:xfrm rot="10800000">
            <a:off x="4356024" y="2515020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5" name="Прямоугольник 144"/>
          <p:cNvSpPr/>
          <p:nvPr/>
        </p:nvSpPr>
        <p:spPr>
          <a:xfrm rot="10800000">
            <a:off x="4863799" y="2345761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6" name="Прямоугольник 145"/>
          <p:cNvSpPr/>
          <p:nvPr/>
        </p:nvSpPr>
        <p:spPr>
          <a:xfrm rot="10800000">
            <a:off x="4694541" y="2345761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7" name="Прямоугольник 146"/>
          <p:cNvSpPr/>
          <p:nvPr/>
        </p:nvSpPr>
        <p:spPr>
          <a:xfrm rot="10800000">
            <a:off x="4356024" y="2345761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8" name="Прямоугольник 147"/>
          <p:cNvSpPr/>
          <p:nvPr/>
        </p:nvSpPr>
        <p:spPr>
          <a:xfrm rot="10800000">
            <a:off x="4186766" y="2345761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9" name="Прямоугольник 148"/>
          <p:cNvSpPr/>
          <p:nvPr/>
        </p:nvSpPr>
        <p:spPr>
          <a:xfrm rot="10800000">
            <a:off x="4863799" y="2345761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0" name="Прямоугольник 149"/>
          <p:cNvSpPr/>
          <p:nvPr/>
        </p:nvSpPr>
        <p:spPr>
          <a:xfrm rot="10800000">
            <a:off x="4694541" y="2345761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1" name="Прямоугольник 150"/>
          <p:cNvSpPr/>
          <p:nvPr/>
        </p:nvSpPr>
        <p:spPr>
          <a:xfrm rot="10800000">
            <a:off x="4356024" y="2345761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2" name="Прямоугольник 151"/>
          <p:cNvSpPr/>
          <p:nvPr/>
        </p:nvSpPr>
        <p:spPr>
          <a:xfrm rot="10800000">
            <a:off x="4186766" y="2345761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3" name="Прямоугольник 152"/>
          <p:cNvSpPr/>
          <p:nvPr/>
        </p:nvSpPr>
        <p:spPr>
          <a:xfrm rot="10800000">
            <a:off x="5033058" y="2176503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4" name="Прямоугольник 153"/>
          <p:cNvSpPr/>
          <p:nvPr/>
        </p:nvSpPr>
        <p:spPr>
          <a:xfrm rot="10800000">
            <a:off x="4863799" y="2176503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5" name="Прямоугольник 154"/>
          <p:cNvSpPr/>
          <p:nvPr/>
        </p:nvSpPr>
        <p:spPr>
          <a:xfrm rot="10800000">
            <a:off x="4694541" y="2176503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6" name="Прямоугольник 155"/>
          <p:cNvSpPr/>
          <p:nvPr/>
        </p:nvSpPr>
        <p:spPr>
          <a:xfrm rot="10800000">
            <a:off x="4356024" y="2176503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7" name="Прямоугольник 156"/>
          <p:cNvSpPr/>
          <p:nvPr/>
        </p:nvSpPr>
        <p:spPr>
          <a:xfrm rot="10800000">
            <a:off x="4186766" y="2176503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8" name="Прямоугольник 157"/>
          <p:cNvSpPr/>
          <p:nvPr/>
        </p:nvSpPr>
        <p:spPr>
          <a:xfrm rot="10800000">
            <a:off x="4017508" y="2176503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9" name="Прямоугольник 158"/>
          <p:cNvSpPr/>
          <p:nvPr/>
        </p:nvSpPr>
        <p:spPr>
          <a:xfrm rot="10800000">
            <a:off x="5371574" y="2007245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0" name="Прямоугольник 159"/>
          <p:cNvSpPr/>
          <p:nvPr/>
        </p:nvSpPr>
        <p:spPr>
          <a:xfrm rot="10800000">
            <a:off x="5202316" y="2007245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1" name="Прямоугольник 160"/>
          <p:cNvSpPr/>
          <p:nvPr/>
        </p:nvSpPr>
        <p:spPr>
          <a:xfrm rot="10800000">
            <a:off x="5033058" y="2007245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2" name="Прямоугольник 161"/>
          <p:cNvSpPr/>
          <p:nvPr/>
        </p:nvSpPr>
        <p:spPr>
          <a:xfrm rot="10800000">
            <a:off x="4863799" y="2007245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3" name="Прямоугольник 162"/>
          <p:cNvSpPr/>
          <p:nvPr/>
        </p:nvSpPr>
        <p:spPr>
          <a:xfrm rot="10800000">
            <a:off x="4694541" y="2007245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4" name="Прямоугольник 163"/>
          <p:cNvSpPr/>
          <p:nvPr/>
        </p:nvSpPr>
        <p:spPr>
          <a:xfrm rot="10800000">
            <a:off x="4525283" y="2007245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5" name="Прямоугольник 164"/>
          <p:cNvSpPr/>
          <p:nvPr/>
        </p:nvSpPr>
        <p:spPr>
          <a:xfrm rot="10800000">
            <a:off x="4356024" y="2007245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6" name="Прямоугольник 165"/>
          <p:cNvSpPr/>
          <p:nvPr/>
        </p:nvSpPr>
        <p:spPr>
          <a:xfrm rot="10800000">
            <a:off x="4186766" y="2007245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7" name="Прямоугольник 166"/>
          <p:cNvSpPr/>
          <p:nvPr/>
        </p:nvSpPr>
        <p:spPr>
          <a:xfrm rot="10800000">
            <a:off x="4017508" y="2007245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8" name="Прямоугольник 167"/>
          <p:cNvSpPr/>
          <p:nvPr/>
        </p:nvSpPr>
        <p:spPr>
          <a:xfrm rot="10800000">
            <a:off x="3848249" y="2007245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9" name="Прямоугольник 168"/>
          <p:cNvSpPr/>
          <p:nvPr/>
        </p:nvSpPr>
        <p:spPr>
          <a:xfrm rot="10800000">
            <a:off x="3678991" y="2007245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6" name="Прямоугольник 175"/>
          <p:cNvSpPr/>
          <p:nvPr/>
        </p:nvSpPr>
        <p:spPr>
          <a:xfrm>
            <a:off x="7031647" y="378442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7370163" y="3784429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8" name="Прямоугольник 177"/>
          <p:cNvSpPr/>
          <p:nvPr/>
        </p:nvSpPr>
        <p:spPr>
          <a:xfrm>
            <a:off x="7031647" y="395368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9" name="Прямоугольник 178"/>
          <p:cNvSpPr/>
          <p:nvPr/>
        </p:nvSpPr>
        <p:spPr>
          <a:xfrm>
            <a:off x="7370163" y="395368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0" name="Прямоугольник 179"/>
          <p:cNvSpPr/>
          <p:nvPr/>
        </p:nvSpPr>
        <p:spPr>
          <a:xfrm>
            <a:off x="7031647" y="4122945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1" name="Прямоугольник 180"/>
          <p:cNvSpPr/>
          <p:nvPr/>
        </p:nvSpPr>
        <p:spPr>
          <a:xfrm>
            <a:off x="7370163" y="4122945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2" name="Прямоугольник 181"/>
          <p:cNvSpPr/>
          <p:nvPr/>
        </p:nvSpPr>
        <p:spPr>
          <a:xfrm>
            <a:off x="7031647" y="4292204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3" name="Прямоугольник 182"/>
          <p:cNvSpPr/>
          <p:nvPr/>
        </p:nvSpPr>
        <p:spPr>
          <a:xfrm>
            <a:off x="7370163" y="4292204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4" name="Прямоугольник 183"/>
          <p:cNvSpPr/>
          <p:nvPr/>
        </p:nvSpPr>
        <p:spPr>
          <a:xfrm>
            <a:off x="7031647" y="4461462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5" name="Прямоугольник 184"/>
          <p:cNvSpPr/>
          <p:nvPr/>
        </p:nvSpPr>
        <p:spPr>
          <a:xfrm>
            <a:off x="7370163" y="4461462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6862388" y="4630720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7" name="Прямоугольник 186"/>
          <p:cNvSpPr/>
          <p:nvPr/>
        </p:nvSpPr>
        <p:spPr>
          <a:xfrm>
            <a:off x="7031647" y="4630720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8" name="Прямоугольник 187"/>
          <p:cNvSpPr/>
          <p:nvPr/>
        </p:nvSpPr>
        <p:spPr>
          <a:xfrm>
            <a:off x="7370163" y="4630720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9" name="Прямоугольник 188"/>
          <p:cNvSpPr/>
          <p:nvPr/>
        </p:nvSpPr>
        <p:spPr>
          <a:xfrm>
            <a:off x="7539422" y="4630720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0" name="Прямоугольник 189"/>
          <p:cNvSpPr/>
          <p:nvPr/>
        </p:nvSpPr>
        <p:spPr>
          <a:xfrm>
            <a:off x="6862388" y="4630720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1" name="Прямоугольник 190"/>
          <p:cNvSpPr/>
          <p:nvPr/>
        </p:nvSpPr>
        <p:spPr>
          <a:xfrm>
            <a:off x="7031647" y="4630720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2" name="Прямоугольник 191"/>
          <p:cNvSpPr/>
          <p:nvPr/>
        </p:nvSpPr>
        <p:spPr>
          <a:xfrm>
            <a:off x="7370163" y="4630720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3" name="Прямоугольник 192"/>
          <p:cNvSpPr/>
          <p:nvPr/>
        </p:nvSpPr>
        <p:spPr>
          <a:xfrm>
            <a:off x="7539422" y="4630720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4" name="Прямоугольник 193"/>
          <p:cNvSpPr/>
          <p:nvPr/>
        </p:nvSpPr>
        <p:spPr>
          <a:xfrm>
            <a:off x="6693130" y="479997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5" name="Прямоугольник 194"/>
          <p:cNvSpPr/>
          <p:nvPr/>
        </p:nvSpPr>
        <p:spPr>
          <a:xfrm>
            <a:off x="6862388" y="479997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6" name="Прямоугольник 195"/>
          <p:cNvSpPr/>
          <p:nvPr/>
        </p:nvSpPr>
        <p:spPr>
          <a:xfrm>
            <a:off x="7031647" y="479997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7" name="Прямоугольник 196"/>
          <p:cNvSpPr/>
          <p:nvPr/>
        </p:nvSpPr>
        <p:spPr>
          <a:xfrm>
            <a:off x="7370163" y="4799979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8" name="Прямоугольник 197"/>
          <p:cNvSpPr/>
          <p:nvPr/>
        </p:nvSpPr>
        <p:spPr>
          <a:xfrm>
            <a:off x="7539422" y="4799979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9" name="Прямоугольник 198"/>
          <p:cNvSpPr/>
          <p:nvPr/>
        </p:nvSpPr>
        <p:spPr>
          <a:xfrm>
            <a:off x="7708680" y="4799979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35" name="Прямоугольник 234"/>
          <p:cNvSpPr/>
          <p:nvPr/>
        </p:nvSpPr>
        <p:spPr>
          <a:xfrm>
            <a:off x="6354612" y="496923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36" name="Прямоугольник 235"/>
          <p:cNvSpPr/>
          <p:nvPr/>
        </p:nvSpPr>
        <p:spPr>
          <a:xfrm>
            <a:off x="6523871" y="496923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37" name="Прямоугольник 236"/>
          <p:cNvSpPr/>
          <p:nvPr/>
        </p:nvSpPr>
        <p:spPr>
          <a:xfrm>
            <a:off x="6693130" y="496923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39" name="Прямоугольник 238"/>
          <p:cNvSpPr/>
          <p:nvPr/>
        </p:nvSpPr>
        <p:spPr>
          <a:xfrm>
            <a:off x="6862388" y="496923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42" name="Прямоугольник 241"/>
          <p:cNvSpPr/>
          <p:nvPr/>
        </p:nvSpPr>
        <p:spPr>
          <a:xfrm>
            <a:off x="7031647" y="496923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44" name="Прямоугольник 243"/>
          <p:cNvSpPr/>
          <p:nvPr/>
        </p:nvSpPr>
        <p:spPr>
          <a:xfrm>
            <a:off x="7200905" y="496923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46" name="Прямоугольник 245"/>
          <p:cNvSpPr/>
          <p:nvPr/>
        </p:nvSpPr>
        <p:spPr>
          <a:xfrm>
            <a:off x="7370163" y="496923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49" name="Прямоугольник 248"/>
          <p:cNvSpPr/>
          <p:nvPr/>
        </p:nvSpPr>
        <p:spPr>
          <a:xfrm>
            <a:off x="7539422" y="496923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54" name="Прямоугольник 253"/>
          <p:cNvSpPr/>
          <p:nvPr/>
        </p:nvSpPr>
        <p:spPr>
          <a:xfrm>
            <a:off x="7708680" y="496923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56" name="Прямоугольник 255"/>
          <p:cNvSpPr/>
          <p:nvPr/>
        </p:nvSpPr>
        <p:spPr>
          <a:xfrm>
            <a:off x="7877938" y="496923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57" name="Прямоугольник 256"/>
          <p:cNvSpPr/>
          <p:nvPr/>
        </p:nvSpPr>
        <p:spPr>
          <a:xfrm>
            <a:off x="8047197" y="496923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58" name="Прямоугольник 257"/>
          <p:cNvSpPr/>
          <p:nvPr/>
        </p:nvSpPr>
        <p:spPr>
          <a:xfrm rot="10800000">
            <a:off x="7706738" y="3143504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59" name="Прямоугольник 258"/>
          <p:cNvSpPr/>
          <p:nvPr/>
        </p:nvSpPr>
        <p:spPr>
          <a:xfrm rot="10800000">
            <a:off x="7368221" y="3143504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60" name="Прямоугольник 259"/>
          <p:cNvSpPr/>
          <p:nvPr/>
        </p:nvSpPr>
        <p:spPr>
          <a:xfrm rot="10800000">
            <a:off x="7706738" y="2974246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61" name="Прямоугольник 260"/>
          <p:cNvSpPr/>
          <p:nvPr/>
        </p:nvSpPr>
        <p:spPr>
          <a:xfrm rot="10800000">
            <a:off x="7368221" y="2974246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62" name="Прямоугольник 261"/>
          <p:cNvSpPr/>
          <p:nvPr/>
        </p:nvSpPr>
        <p:spPr>
          <a:xfrm rot="10800000">
            <a:off x="7706738" y="280498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63" name="Прямоугольник 262"/>
          <p:cNvSpPr/>
          <p:nvPr/>
        </p:nvSpPr>
        <p:spPr>
          <a:xfrm rot="10800000">
            <a:off x="7368221" y="280498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64" name="Прямоугольник 263"/>
          <p:cNvSpPr/>
          <p:nvPr/>
        </p:nvSpPr>
        <p:spPr>
          <a:xfrm rot="10800000">
            <a:off x="7706738" y="2635729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65" name="Прямоугольник 264"/>
          <p:cNvSpPr/>
          <p:nvPr/>
        </p:nvSpPr>
        <p:spPr>
          <a:xfrm rot="10800000">
            <a:off x="7368221" y="263572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66" name="Прямоугольник 265"/>
          <p:cNvSpPr/>
          <p:nvPr/>
        </p:nvSpPr>
        <p:spPr>
          <a:xfrm rot="10800000">
            <a:off x="7706738" y="2466471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67" name="Прямоугольник 266"/>
          <p:cNvSpPr/>
          <p:nvPr/>
        </p:nvSpPr>
        <p:spPr>
          <a:xfrm rot="10800000">
            <a:off x="7368221" y="2466471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68" name="Прямоугольник 267"/>
          <p:cNvSpPr/>
          <p:nvPr/>
        </p:nvSpPr>
        <p:spPr>
          <a:xfrm rot="10800000">
            <a:off x="7875996" y="2297212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69" name="Прямоугольник 268"/>
          <p:cNvSpPr/>
          <p:nvPr/>
        </p:nvSpPr>
        <p:spPr>
          <a:xfrm rot="10800000">
            <a:off x="7706738" y="2297212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70" name="Прямоугольник 269"/>
          <p:cNvSpPr/>
          <p:nvPr/>
        </p:nvSpPr>
        <p:spPr>
          <a:xfrm rot="10800000">
            <a:off x="7368221" y="2297212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71" name="Прямоугольник 270"/>
          <p:cNvSpPr/>
          <p:nvPr/>
        </p:nvSpPr>
        <p:spPr>
          <a:xfrm rot="10800000">
            <a:off x="7198963" y="2297212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72" name="Прямоугольник 271"/>
          <p:cNvSpPr/>
          <p:nvPr/>
        </p:nvSpPr>
        <p:spPr>
          <a:xfrm rot="10800000">
            <a:off x="7875996" y="2297212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73" name="Прямоугольник 272"/>
          <p:cNvSpPr/>
          <p:nvPr/>
        </p:nvSpPr>
        <p:spPr>
          <a:xfrm rot="10800000">
            <a:off x="7706738" y="2297212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74" name="Прямоугольник 273"/>
          <p:cNvSpPr/>
          <p:nvPr/>
        </p:nvSpPr>
        <p:spPr>
          <a:xfrm rot="10800000">
            <a:off x="7368221" y="2297212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75" name="Прямоугольник 274"/>
          <p:cNvSpPr/>
          <p:nvPr/>
        </p:nvSpPr>
        <p:spPr>
          <a:xfrm rot="10800000">
            <a:off x="7198963" y="2297212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76" name="Прямоугольник 275"/>
          <p:cNvSpPr/>
          <p:nvPr/>
        </p:nvSpPr>
        <p:spPr>
          <a:xfrm rot="10800000">
            <a:off x="8045255" y="2127954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77" name="Прямоугольник 276"/>
          <p:cNvSpPr/>
          <p:nvPr/>
        </p:nvSpPr>
        <p:spPr>
          <a:xfrm rot="10800000">
            <a:off x="7875996" y="2127954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78" name="Прямоугольник 277"/>
          <p:cNvSpPr/>
          <p:nvPr/>
        </p:nvSpPr>
        <p:spPr>
          <a:xfrm rot="10800000">
            <a:off x="7706738" y="2127954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79" name="Прямоугольник 278"/>
          <p:cNvSpPr/>
          <p:nvPr/>
        </p:nvSpPr>
        <p:spPr>
          <a:xfrm rot="10800000">
            <a:off x="7368221" y="2127954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80" name="Прямоугольник 279"/>
          <p:cNvSpPr/>
          <p:nvPr/>
        </p:nvSpPr>
        <p:spPr>
          <a:xfrm rot="10800000">
            <a:off x="7198963" y="2127954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81" name="Прямоугольник 280"/>
          <p:cNvSpPr/>
          <p:nvPr/>
        </p:nvSpPr>
        <p:spPr>
          <a:xfrm rot="10800000">
            <a:off x="7029705" y="2127954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82" name="Прямоугольник 281"/>
          <p:cNvSpPr/>
          <p:nvPr/>
        </p:nvSpPr>
        <p:spPr>
          <a:xfrm rot="10800000">
            <a:off x="8383771" y="1958696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83" name="Прямоугольник 282"/>
          <p:cNvSpPr/>
          <p:nvPr/>
        </p:nvSpPr>
        <p:spPr>
          <a:xfrm rot="10800000">
            <a:off x="8214513" y="1958696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84" name="Прямоугольник 283"/>
          <p:cNvSpPr/>
          <p:nvPr/>
        </p:nvSpPr>
        <p:spPr>
          <a:xfrm rot="10800000">
            <a:off x="8045255" y="1958696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85" name="Прямоугольник 284"/>
          <p:cNvSpPr/>
          <p:nvPr/>
        </p:nvSpPr>
        <p:spPr>
          <a:xfrm rot="10800000">
            <a:off x="7875996" y="1958696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86" name="Прямоугольник 285"/>
          <p:cNvSpPr/>
          <p:nvPr/>
        </p:nvSpPr>
        <p:spPr>
          <a:xfrm rot="10800000">
            <a:off x="7706738" y="1958696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87" name="Прямоугольник 286"/>
          <p:cNvSpPr/>
          <p:nvPr/>
        </p:nvSpPr>
        <p:spPr>
          <a:xfrm rot="10800000">
            <a:off x="7537480" y="1958696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88" name="Прямоугольник 287"/>
          <p:cNvSpPr/>
          <p:nvPr/>
        </p:nvSpPr>
        <p:spPr>
          <a:xfrm rot="10800000">
            <a:off x="7368221" y="1958696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89" name="Прямоугольник 288"/>
          <p:cNvSpPr/>
          <p:nvPr/>
        </p:nvSpPr>
        <p:spPr>
          <a:xfrm rot="10800000">
            <a:off x="7198963" y="1958696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90" name="Прямоугольник 289"/>
          <p:cNvSpPr/>
          <p:nvPr/>
        </p:nvSpPr>
        <p:spPr>
          <a:xfrm rot="10800000">
            <a:off x="7029705" y="1958696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91" name="Прямоугольник 290"/>
          <p:cNvSpPr/>
          <p:nvPr/>
        </p:nvSpPr>
        <p:spPr>
          <a:xfrm rot="10800000">
            <a:off x="6860446" y="1958696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92" name="Прямоугольник 291"/>
          <p:cNvSpPr/>
          <p:nvPr/>
        </p:nvSpPr>
        <p:spPr>
          <a:xfrm rot="10800000">
            <a:off x="6691188" y="1958696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grpSp>
        <p:nvGrpSpPr>
          <p:cNvPr id="3" name="Группа 309"/>
          <p:cNvGrpSpPr/>
          <p:nvPr/>
        </p:nvGrpSpPr>
        <p:grpSpPr>
          <a:xfrm>
            <a:off x="4180188" y="3820636"/>
            <a:ext cx="1023827" cy="1366410"/>
            <a:chOff x="4180188" y="3820636"/>
            <a:chExt cx="1023827" cy="1366410"/>
          </a:xfrm>
        </p:grpSpPr>
        <p:cxnSp>
          <p:nvCxnSpPr>
            <p:cNvPr id="305" name="Прямая соединительная линия 304"/>
            <p:cNvCxnSpPr/>
            <p:nvPr/>
          </p:nvCxnSpPr>
          <p:spPr>
            <a:xfrm flipV="1">
              <a:off x="4189602" y="5017788"/>
              <a:ext cx="0" cy="1692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Прямая соединительная линия 312"/>
            <p:cNvCxnSpPr/>
            <p:nvPr/>
          </p:nvCxnSpPr>
          <p:spPr>
            <a:xfrm>
              <a:off x="4361771" y="3820636"/>
              <a:ext cx="0" cy="120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Прямая соединительная линия 314"/>
            <p:cNvCxnSpPr/>
            <p:nvPr/>
          </p:nvCxnSpPr>
          <p:spPr>
            <a:xfrm>
              <a:off x="4524743" y="3820636"/>
              <a:ext cx="0" cy="1360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Прямая соединительная линия 320"/>
            <p:cNvCxnSpPr/>
            <p:nvPr/>
          </p:nvCxnSpPr>
          <p:spPr>
            <a:xfrm>
              <a:off x="4357055" y="3826155"/>
              <a:ext cx="16925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Прямая соединительная линия 322"/>
            <p:cNvCxnSpPr/>
            <p:nvPr/>
          </p:nvCxnSpPr>
          <p:spPr>
            <a:xfrm flipH="1" flipV="1">
              <a:off x="4514640" y="5175027"/>
              <a:ext cx="689375" cy="31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Прямая соединительная линия 327"/>
            <p:cNvCxnSpPr/>
            <p:nvPr/>
          </p:nvCxnSpPr>
          <p:spPr>
            <a:xfrm>
              <a:off x="4180188" y="5017788"/>
              <a:ext cx="1908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7" name="TextBox 246"/>
          <p:cNvSpPr txBox="1"/>
          <p:nvPr/>
        </p:nvSpPr>
        <p:spPr>
          <a:xfrm>
            <a:off x="729514" y="5443625"/>
            <a:ext cx="1462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Without voltage</a:t>
            </a:r>
            <a:endParaRPr lang="ru-RU" sz="1400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3" name="Прямоугольник 252"/>
          <p:cNvSpPr/>
          <p:nvPr/>
        </p:nvSpPr>
        <p:spPr>
          <a:xfrm>
            <a:off x="3375053" y="5443625"/>
            <a:ext cx="18026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Applied bias voltage</a:t>
            </a:r>
            <a:endParaRPr lang="ru-RU" sz="1400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96" name="Прямоугольник 295"/>
          <p:cNvSpPr/>
          <p:nvPr/>
        </p:nvSpPr>
        <p:spPr>
          <a:xfrm>
            <a:off x="6400766" y="5443625"/>
            <a:ext cx="18365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Applied gate voltage</a:t>
            </a:r>
            <a:endParaRPr lang="ru-RU" sz="1400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5" name="Прямоугольник 254"/>
          <p:cNvSpPr/>
          <p:nvPr/>
        </p:nvSpPr>
        <p:spPr>
          <a:xfrm>
            <a:off x="244911" y="267295"/>
            <a:ext cx="20186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WORKING OF TFET</a:t>
            </a:r>
          </a:p>
        </p:txBody>
      </p:sp>
      <p:grpSp>
        <p:nvGrpSpPr>
          <p:cNvPr id="324" name="Группа 323"/>
          <p:cNvGrpSpPr/>
          <p:nvPr/>
        </p:nvGrpSpPr>
        <p:grpSpPr>
          <a:xfrm>
            <a:off x="7198962" y="3784429"/>
            <a:ext cx="340459" cy="1354066"/>
            <a:chOff x="8383771" y="4056469"/>
            <a:chExt cx="338516" cy="1354066"/>
          </a:xfrm>
        </p:grpSpPr>
        <p:sp>
          <p:nvSpPr>
            <p:cNvPr id="250" name="Прямоугольник 249"/>
            <p:cNvSpPr/>
            <p:nvPr/>
          </p:nvSpPr>
          <p:spPr>
            <a:xfrm>
              <a:off x="8553029" y="4056469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2" name="Прямоугольник 251"/>
            <p:cNvSpPr/>
            <p:nvPr/>
          </p:nvSpPr>
          <p:spPr>
            <a:xfrm>
              <a:off x="8553029" y="422572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3" name="Прямоугольник 292"/>
            <p:cNvSpPr/>
            <p:nvPr/>
          </p:nvSpPr>
          <p:spPr>
            <a:xfrm>
              <a:off x="8553029" y="4394985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5" name="Прямоугольник 294"/>
            <p:cNvSpPr/>
            <p:nvPr/>
          </p:nvSpPr>
          <p:spPr>
            <a:xfrm>
              <a:off x="8553029" y="4564244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7" name="Прямоугольник 296"/>
            <p:cNvSpPr/>
            <p:nvPr/>
          </p:nvSpPr>
          <p:spPr>
            <a:xfrm>
              <a:off x="8553029" y="4733502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8" name="Прямоугольник 297"/>
            <p:cNvSpPr/>
            <p:nvPr/>
          </p:nvSpPr>
          <p:spPr>
            <a:xfrm>
              <a:off x="8553029" y="4902760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9" name="Прямоугольник 298"/>
            <p:cNvSpPr/>
            <p:nvPr/>
          </p:nvSpPr>
          <p:spPr>
            <a:xfrm>
              <a:off x="8553029" y="5072019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0" name="Прямоугольник 299"/>
            <p:cNvSpPr/>
            <p:nvPr/>
          </p:nvSpPr>
          <p:spPr>
            <a:xfrm>
              <a:off x="8383771" y="52412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1" name="Прямоугольник 300"/>
            <p:cNvSpPr/>
            <p:nvPr/>
          </p:nvSpPr>
          <p:spPr>
            <a:xfrm>
              <a:off x="8553029" y="52412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322" name="Группа 321"/>
          <p:cNvGrpSpPr/>
          <p:nvPr/>
        </p:nvGrpSpPr>
        <p:grpSpPr>
          <a:xfrm>
            <a:off x="7537040" y="1958696"/>
            <a:ext cx="338955" cy="1354066"/>
            <a:chOff x="8720346" y="2230736"/>
            <a:chExt cx="338516" cy="1354066"/>
          </a:xfrm>
        </p:grpSpPr>
        <p:sp>
          <p:nvSpPr>
            <p:cNvPr id="302" name="Прямоугольник 301"/>
            <p:cNvSpPr/>
            <p:nvPr/>
          </p:nvSpPr>
          <p:spPr>
            <a:xfrm rot="10800000">
              <a:off x="8889604" y="3415544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0" name="Прямоугольник 309"/>
            <p:cNvSpPr/>
            <p:nvPr/>
          </p:nvSpPr>
          <p:spPr>
            <a:xfrm rot="10800000">
              <a:off x="8889604" y="3246286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1" name="Прямоугольник 310"/>
            <p:cNvSpPr/>
            <p:nvPr/>
          </p:nvSpPr>
          <p:spPr>
            <a:xfrm rot="10800000">
              <a:off x="8889604" y="307702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2" name="Прямоугольник 311"/>
            <p:cNvSpPr/>
            <p:nvPr/>
          </p:nvSpPr>
          <p:spPr>
            <a:xfrm rot="10800000">
              <a:off x="8889604" y="2907769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4" name="Прямоугольник 313"/>
            <p:cNvSpPr/>
            <p:nvPr/>
          </p:nvSpPr>
          <p:spPr>
            <a:xfrm rot="10800000">
              <a:off x="8889604" y="2738511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6" name="Прямоугольник 315"/>
            <p:cNvSpPr/>
            <p:nvPr/>
          </p:nvSpPr>
          <p:spPr>
            <a:xfrm rot="10800000">
              <a:off x="8889604" y="2569252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7" name="Прямоугольник 316"/>
            <p:cNvSpPr/>
            <p:nvPr/>
          </p:nvSpPr>
          <p:spPr>
            <a:xfrm rot="10800000">
              <a:off x="8889604" y="2399994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8" name="Прямоугольник 317"/>
            <p:cNvSpPr/>
            <p:nvPr/>
          </p:nvSpPr>
          <p:spPr>
            <a:xfrm rot="10800000">
              <a:off x="8889604" y="2230736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9" name="Прямоугольник 318"/>
            <p:cNvSpPr/>
            <p:nvPr/>
          </p:nvSpPr>
          <p:spPr>
            <a:xfrm rot="10800000">
              <a:off x="8720346" y="2230736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Прямоугольник 308"/>
          <p:cNvSpPr/>
          <p:nvPr/>
        </p:nvSpPr>
        <p:spPr>
          <a:xfrm>
            <a:off x="7541227" y="1963832"/>
            <a:ext cx="338510" cy="31708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6" name="Прямоугольник 175"/>
          <p:cNvSpPr/>
          <p:nvPr/>
        </p:nvSpPr>
        <p:spPr>
          <a:xfrm>
            <a:off x="7031647" y="378442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7370163" y="378442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8" name="Прямоугольник 177"/>
          <p:cNvSpPr/>
          <p:nvPr/>
        </p:nvSpPr>
        <p:spPr>
          <a:xfrm>
            <a:off x="7031647" y="395368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9" name="Прямоугольник 178"/>
          <p:cNvSpPr/>
          <p:nvPr/>
        </p:nvSpPr>
        <p:spPr>
          <a:xfrm>
            <a:off x="7370163" y="395368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0" name="Прямоугольник 179"/>
          <p:cNvSpPr/>
          <p:nvPr/>
        </p:nvSpPr>
        <p:spPr>
          <a:xfrm>
            <a:off x="7031647" y="4122945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1" name="Прямоугольник 180"/>
          <p:cNvSpPr/>
          <p:nvPr/>
        </p:nvSpPr>
        <p:spPr>
          <a:xfrm>
            <a:off x="7370163" y="4122945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2" name="Прямоугольник 181"/>
          <p:cNvSpPr/>
          <p:nvPr/>
        </p:nvSpPr>
        <p:spPr>
          <a:xfrm>
            <a:off x="7031647" y="4292204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3" name="Прямоугольник 182"/>
          <p:cNvSpPr/>
          <p:nvPr/>
        </p:nvSpPr>
        <p:spPr>
          <a:xfrm>
            <a:off x="7370163" y="4292204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4" name="Прямоугольник 183"/>
          <p:cNvSpPr/>
          <p:nvPr/>
        </p:nvSpPr>
        <p:spPr>
          <a:xfrm>
            <a:off x="7031647" y="4461462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5" name="Прямоугольник 184"/>
          <p:cNvSpPr/>
          <p:nvPr/>
        </p:nvSpPr>
        <p:spPr>
          <a:xfrm>
            <a:off x="7370163" y="4461462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6862388" y="4630720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7" name="Прямоугольник 186"/>
          <p:cNvSpPr/>
          <p:nvPr/>
        </p:nvSpPr>
        <p:spPr>
          <a:xfrm>
            <a:off x="7031647" y="4630720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8" name="Прямоугольник 187"/>
          <p:cNvSpPr/>
          <p:nvPr/>
        </p:nvSpPr>
        <p:spPr>
          <a:xfrm>
            <a:off x="7370163" y="4630720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9" name="Прямоугольник 188"/>
          <p:cNvSpPr/>
          <p:nvPr/>
        </p:nvSpPr>
        <p:spPr>
          <a:xfrm>
            <a:off x="7539422" y="4630720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0" name="Прямоугольник 189"/>
          <p:cNvSpPr/>
          <p:nvPr/>
        </p:nvSpPr>
        <p:spPr>
          <a:xfrm>
            <a:off x="6862388" y="4630720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1" name="Прямоугольник 190"/>
          <p:cNvSpPr/>
          <p:nvPr/>
        </p:nvSpPr>
        <p:spPr>
          <a:xfrm>
            <a:off x="7031647" y="4630720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2" name="Прямоугольник 191"/>
          <p:cNvSpPr/>
          <p:nvPr/>
        </p:nvSpPr>
        <p:spPr>
          <a:xfrm>
            <a:off x="7370163" y="4630720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3" name="Прямоугольник 192"/>
          <p:cNvSpPr/>
          <p:nvPr/>
        </p:nvSpPr>
        <p:spPr>
          <a:xfrm>
            <a:off x="7539422" y="4630720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4" name="Прямоугольник 193"/>
          <p:cNvSpPr/>
          <p:nvPr/>
        </p:nvSpPr>
        <p:spPr>
          <a:xfrm>
            <a:off x="6693130" y="479997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5" name="Прямоугольник 194"/>
          <p:cNvSpPr/>
          <p:nvPr/>
        </p:nvSpPr>
        <p:spPr>
          <a:xfrm>
            <a:off x="6862388" y="479997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6" name="Прямоугольник 195"/>
          <p:cNvSpPr/>
          <p:nvPr/>
        </p:nvSpPr>
        <p:spPr>
          <a:xfrm>
            <a:off x="7031647" y="479997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7" name="Прямоугольник 196"/>
          <p:cNvSpPr/>
          <p:nvPr/>
        </p:nvSpPr>
        <p:spPr>
          <a:xfrm>
            <a:off x="7370163" y="479997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8" name="Прямоугольник 197"/>
          <p:cNvSpPr/>
          <p:nvPr/>
        </p:nvSpPr>
        <p:spPr>
          <a:xfrm>
            <a:off x="7539422" y="4799979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9" name="Прямоугольник 198"/>
          <p:cNvSpPr/>
          <p:nvPr/>
        </p:nvSpPr>
        <p:spPr>
          <a:xfrm>
            <a:off x="7708680" y="4799979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35" name="Прямоугольник 234"/>
          <p:cNvSpPr/>
          <p:nvPr/>
        </p:nvSpPr>
        <p:spPr>
          <a:xfrm>
            <a:off x="6354612" y="496923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36" name="Прямоугольник 235"/>
          <p:cNvSpPr/>
          <p:nvPr/>
        </p:nvSpPr>
        <p:spPr>
          <a:xfrm>
            <a:off x="6523871" y="496923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37" name="Прямоугольник 236"/>
          <p:cNvSpPr/>
          <p:nvPr/>
        </p:nvSpPr>
        <p:spPr>
          <a:xfrm>
            <a:off x="6693130" y="496923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39" name="Прямоугольник 238"/>
          <p:cNvSpPr/>
          <p:nvPr/>
        </p:nvSpPr>
        <p:spPr>
          <a:xfrm>
            <a:off x="6862388" y="496923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42" name="Прямоугольник 241"/>
          <p:cNvSpPr/>
          <p:nvPr/>
        </p:nvSpPr>
        <p:spPr>
          <a:xfrm>
            <a:off x="7031647" y="496923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44" name="Прямоугольник 243"/>
          <p:cNvSpPr/>
          <p:nvPr/>
        </p:nvSpPr>
        <p:spPr>
          <a:xfrm>
            <a:off x="7200905" y="496923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46" name="Прямоугольник 245"/>
          <p:cNvSpPr/>
          <p:nvPr/>
        </p:nvSpPr>
        <p:spPr>
          <a:xfrm>
            <a:off x="7370163" y="496923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49" name="Прямоугольник 248"/>
          <p:cNvSpPr/>
          <p:nvPr/>
        </p:nvSpPr>
        <p:spPr>
          <a:xfrm>
            <a:off x="7539422" y="496923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54" name="Прямоугольник 253"/>
          <p:cNvSpPr/>
          <p:nvPr/>
        </p:nvSpPr>
        <p:spPr>
          <a:xfrm>
            <a:off x="7708680" y="496923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56" name="Прямоугольник 255"/>
          <p:cNvSpPr/>
          <p:nvPr/>
        </p:nvSpPr>
        <p:spPr>
          <a:xfrm>
            <a:off x="7877938" y="496923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57" name="Прямоугольник 256"/>
          <p:cNvSpPr/>
          <p:nvPr/>
        </p:nvSpPr>
        <p:spPr>
          <a:xfrm>
            <a:off x="8047197" y="496923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04" name="Прямоугольник 303"/>
          <p:cNvSpPr/>
          <p:nvPr/>
        </p:nvSpPr>
        <p:spPr>
          <a:xfrm rot="10800000" flipH="1">
            <a:off x="7702865" y="2974246"/>
            <a:ext cx="167453" cy="16925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bg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08" name="Прямоугольник 307"/>
          <p:cNvSpPr/>
          <p:nvPr/>
        </p:nvSpPr>
        <p:spPr>
          <a:xfrm rot="10800000" flipH="1">
            <a:off x="7706038" y="3143504"/>
            <a:ext cx="167453" cy="16925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bg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03" name="Прямоугольник 302"/>
          <p:cNvSpPr/>
          <p:nvPr/>
        </p:nvSpPr>
        <p:spPr>
          <a:xfrm rot="10800000" flipH="1">
            <a:off x="7541227" y="1958696"/>
            <a:ext cx="167453" cy="16925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bg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29" name="Прямоугольник 328"/>
          <p:cNvSpPr/>
          <p:nvPr/>
        </p:nvSpPr>
        <p:spPr>
          <a:xfrm>
            <a:off x="4508424" y="2010546"/>
            <a:ext cx="695591" cy="3170890"/>
          </a:xfrm>
          <a:prstGeom prst="rect">
            <a:avLst/>
          </a:prstGeom>
          <a:solidFill>
            <a:schemeClr val="bg1">
              <a:lumMod val="95000"/>
              <a:alpha val="2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51" name="Прямоугольник 250"/>
          <p:cNvSpPr/>
          <p:nvPr/>
        </p:nvSpPr>
        <p:spPr>
          <a:xfrm>
            <a:off x="4186766" y="2007245"/>
            <a:ext cx="340217" cy="317089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22288" y="382406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60804" y="3824069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22288" y="399332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60804" y="399332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222288" y="4162585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60804" y="4162585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222288" y="4331844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560804" y="4331844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222288" y="4501102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560804" y="4501102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053029" y="4670360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222288" y="4670360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560804" y="4670360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730063" y="4670360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1053029" y="4670360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222288" y="4670360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1560804" y="4670360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730063" y="4670360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883770" y="483961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1053029" y="483961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222288" y="483961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1560804" y="4839619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1730063" y="4839619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1899321" y="4839619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545253" y="500887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714511" y="500887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883770" y="500887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1053029" y="500887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1222288" y="500887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1391546" y="500887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1560804" y="500887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1730063" y="500887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1899321" y="500887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2068579" y="500887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2237838" y="500887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00" name="Прямоугольник 199"/>
          <p:cNvSpPr/>
          <p:nvPr/>
        </p:nvSpPr>
        <p:spPr>
          <a:xfrm rot="10800000">
            <a:off x="1573216" y="3183144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01" name="Прямоугольник 200"/>
          <p:cNvSpPr/>
          <p:nvPr/>
        </p:nvSpPr>
        <p:spPr>
          <a:xfrm rot="10800000">
            <a:off x="1234699" y="3183144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02" name="Прямоугольник 201"/>
          <p:cNvSpPr/>
          <p:nvPr/>
        </p:nvSpPr>
        <p:spPr>
          <a:xfrm rot="10800000">
            <a:off x="1573216" y="3013886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03" name="Прямоугольник 202"/>
          <p:cNvSpPr/>
          <p:nvPr/>
        </p:nvSpPr>
        <p:spPr>
          <a:xfrm rot="10800000">
            <a:off x="1234699" y="3013886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04" name="Прямоугольник 203"/>
          <p:cNvSpPr/>
          <p:nvPr/>
        </p:nvSpPr>
        <p:spPr>
          <a:xfrm rot="10800000">
            <a:off x="1573216" y="284462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05" name="Прямоугольник 204"/>
          <p:cNvSpPr/>
          <p:nvPr/>
        </p:nvSpPr>
        <p:spPr>
          <a:xfrm rot="10800000">
            <a:off x="1234699" y="284462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06" name="Прямоугольник 205"/>
          <p:cNvSpPr/>
          <p:nvPr/>
        </p:nvSpPr>
        <p:spPr>
          <a:xfrm rot="10800000">
            <a:off x="1573216" y="2675369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07" name="Прямоугольник 206"/>
          <p:cNvSpPr/>
          <p:nvPr/>
        </p:nvSpPr>
        <p:spPr>
          <a:xfrm rot="10800000">
            <a:off x="1234699" y="267536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08" name="Прямоугольник 207"/>
          <p:cNvSpPr/>
          <p:nvPr/>
        </p:nvSpPr>
        <p:spPr>
          <a:xfrm rot="10800000">
            <a:off x="1573216" y="2506111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09" name="Прямоугольник 208"/>
          <p:cNvSpPr/>
          <p:nvPr/>
        </p:nvSpPr>
        <p:spPr>
          <a:xfrm rot="10800000">
            <a:off x="1234699" y="2506111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10" name="Прямоугольник 209"/>
          <p:cNvSpPr/>
          <p:nvPr/>
        </p:nvSpPr>
        <p:spPr>
          <a:xfrm rot="10800000">
            <a:off x="1742474" y="2336852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11" name="Прямоугольник 210"/>
          <p:cNvSpPr/>
          <p:nvPr/>
        </p:nvSpPr>
        <p:spPr>
          <a:xfrm rot="10800000">
            <a:off x="1573216" y="2336852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12" name="Прямоугольник 211"/>
          <p:cNvSpPr/>
          <p:nvPr/>
        </p:nvSpPr>
        <p:spPr>
          <a:xfrm rot="10800000">
            <a:off x="1234699" y="2336852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13" name="Прямоугольник 212"/>
          <p:cNvSpPr/>
          <p:nvPr/>
        </p:nvSpPr>
        <p:spPr>
          <a:xfrm rot="10800000">
            <a:off x="1065441" y="2336852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14" name="Прямоугольник 213"/>
          <p:cNvSpPr/>
          <p:nvPr/>
        </p:nvSpPr>
        <p:spPr>
          <a:xfrm rot="10800000">
            <a:off x="1742474" y="2336852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15" name="Прямоугольник 214"/>
          <p:cNvSpPr/>
          <p:nvPr/>
        </p:nvSpPr>
        <p:spPr>
          <a:xfrm rot="10800000">
            <a:off x="1573216" y="2336852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16" name="Прямоугольник 215"/>
          <p:cNvSpPr/>
          <p:nvPr/>
        </p:nvSpPr>
        <p:spPr>
          <a:xfrm rot="10800000">
            <a:off x="1234699" y="2336852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17" name="Прямоугольник 216"/>
          <p:cNvSpPr/>
          <p:nvPr/>
        </p:nvSpPr>
        <p:spPr>
          <a:xfrm rot="10800000">
            <a:off x="1065441" y="2336852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18" name="Прямоугольник 217"/>
          <p:cNvSpPr/>
          <p:nvPr/>
        </p:nvSpPr>
        <p:spPr>
          <a:xfrm rot="10800000">
            <a:off x="1911733" y="2167594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19" name="Прямоугольник 218"/>
          <p:cNvSpPr/>
          <p:nvPr/>
        </p:nvSpPr>
        <p:spPr>
          <a:xfrm rot="10800000">
            <a:off x="1742474" y="2167594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20" name="Прямоугольник 219"/>
          <p:cNvSpPr/>
          <p:nvPr/>
        </p:nvSpPr>
        <p:spPr>
          <a:xfrm rot="10800000">
            <a:off x="1573216" y="2167594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21" name="Прямоугольник 220"/>
          <p:cNvSpPr/>
          <p:nvPr/>
        </p:nvSpPr>
        <p:spPr>
          <a:xfrm rot="10800000">
            <a:off x="1234699" y="2167594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22" name="Прямоугольник 221"/>
          <p:cNvSpPr/>
          <p:nvPr/>
        </p:nvSpPr>
        <p:spPr>
          <a:xfrm rot="10800000">
            <a:off x="1065441" y="2167594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23" name="Прямоугольник 222"/>
          <p:cNvSpPr/>
          <p:nvPr/>
        </p:nvSpPr>
        <p:spPr>
          <a:xfrm rot="10800000">
            <a:off x="896183" y="2167594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24" name="Прямоугольник 223"/>
          <p:cNvSpPr/>
          <p:nvPr/>
        </p:nvSpPr>
        <p:spPr>
          <a:xfrm rot="10800000">
            <a:off x="2250249" y="1998336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25" name="Прямоугольник 224"/>
          <p:cNvSpPr/>
          <p:nvPr/>
        </p:nvSpPr>
        <p:spPr>
          <a:xfrm rot="10800000">
            <a:off x="2080991" y="1998336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26" name="Прямоугольник 225"/>
          <p:cNvSpPr/>
          <p:nvPr/>
        </p:nvSpPr>
        <p:spPr>
          <a:xfrm rot="10800000">
            <a:off x="1911733" y="1998336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27" name="Прямоугольник 226"/>
          <p:cNvSpPr/>
          <p:nvPr/>
        </p:nvSpPr>
        <p:spPr>
          <a:xfrm rot="10800000">
            <a:off x="1742474" y="1998336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28" name="Прямоугольник 227"/>
          <p:cNvSpPr/>
          <p:nvPr/>
        </p:nvSpPr>
        <p:spPr>
          <a:xfrm rot="10800000">
            <a:off x="1573216" y="1998336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29" name="Прямоугольник 228"/>
          <p:cNvSpPr/>
          <p:nvPr/>
        </p:nvSpPr>
        <p:spPr>
          <a:xfrm rot="10800000">
            <a:off x="1403958" y="1998336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30" name="Прямоугольник 229"/>
          <p:cNvSpPr/>
          <p:nvPr/>
        </p:nvSpPr>
        <p:spPr>
          <a:xfrm rot="10800000">
            <a:off x="1234699" y="1998336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31" name="Прямоугольник 230"/>
          <p:cNvSpPr/>
          <p:nvPr/>
        </p:nvSpPr>
        <p:spPr>
          <a:xfrm rot="10800000">
            <a:off x="1065441" y="1998336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32" name="Прямоугольник 231"/>
          <p:cNvSpPr/>
          <p:nvPr/>
        </p:nvSpPr>
        <p:spPr>
          <a:xfrm rot="10800000">
            <a:off x="896183" y="1998336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33" name="Прямоугольник 232"/>
          <p:cNvSpPr/>
          <p:nvPr/>
        </p:nvSpPr>
        <p:spPr>
          <a:xfrm rot="10800000">
            <a:off x="726924" y="1998336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34" name="Прямоугольник 233"/>
          <p:cNvSpPr/>
          <p:nvPr/>
        </p:nvSpPr>
        <p:spPr>
          <a:xfrm rot="10800000">
            <a:off x="557666" y="1998336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4019207" y="383297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4357723" y="3832979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4019207" y="400223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4357723" y="400223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4019207" y="4171495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4357723" y="4171495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4019207" y="4340754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4357723" y="4340754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4019207" y="4510012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4357723" y="4510012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3849948" y="4679270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4019207" y="4679270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4357723" y="4679270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4526982" y="4679270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3849948" y="4679270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4019207" y="4679270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4357723" y="4679270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4526982" y="4679270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3680690" y="484852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3849948" y="484852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4019207" y="484852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4357723" y="4848529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4526982" y="4848529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4696240" y="4848529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3342173" y="501778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3511431" y="501778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3680690" y="501778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3849948" y="501778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4019207" y="501778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4188465" y="501778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4357723" y="501778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4526982" y="501778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4696240" y="501778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4865498" y="501778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5034757" y="501778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5" name="Прямоугольник 134"/>
          <p:cNvSpPr/>
          <p:nvPr/>
        </p:nvSpPr>
        <p:spPr>
          <a:xfrm rot="10800000">
            <a:off x="4694541" y="3192053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6" name="Прямоугольник 135"/>
          <p:cNvSpPr/>
          <p:nvPr/>
        </p:nvSpPr>
        <p:spPr>
          <a:xfrm rot="10800000">
            <a:off x="4356024" y="3192053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7" name="Прямоугольник 136"/>
          <p:cNvSpPr/>
          <p:nvPr/>
        </p:nvSpPr>
        <p:spPr>
          <a:xfrm rot="10800000">
            <a:off x="4694541" y="3022795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8" name="Прямоугольник 137"/>
          <p:cNvSpPr/>
          <p:nvPr/>
        </p:nvSpPr>
        <p:spPr>
          <a:xfrm rot="10800000">
            <a:off x="4356024" y="3022795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9" name="Прямоугольник 138"/>
          <p:cNvSpPr/>
          <p:nvPr/>
        </p:nvSpPr>
        <p:spPr>
          <a:xfrm rot="10800000">
            <a:off x="4694541" y="2853536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0" name="Прямоугольник 139"/>
          <p:cNvSpPr/>
          <p:nvPr/>
        </p:nvSpPr>
        <p:spPr>
          <a:xfrm rot="10800000">
            <a:off x="4356024" y="2853536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1" name="Прямоугольник 140"/>
          <p:cNvSpPr/>
          <p:nvPr/>
        </p:nvSpPr>
        <p:spPr>
          <a:xfrm rot="10800000">
            <a:off x="4694541" y="2684278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2" name="Прямоугольник 141"/>
          <p:cNvSpPr/>
          <p:nvPr/>
        </p:nvSpPr>
        <p:spPr>
          <a:xfrm rot="10800000">
            <a:off x="4356024" y="2684278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3" name="Прямоугольник 142"/>
          <p:cNvSpPr/>
          <p:nvPr/>
        </p:nvSpPr>
        <p:spPr>
          <a:xfrm rot="10800000">
            <a:off x="4694541" y="2515020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4" name="Прямоугольник 143"/>
          <p:cNvSpPr/>
          <p:nvPr/>
        </p:nvSpPr>
        <p:spPr>
          <a:xfrm rot="10800000">
            <a:off x="4356024" y="2515020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5" name="Прямоугольник 144"/>
          <p:cNvSpPr/>
          <p:nvPr/>
        </p:nvSpPr>
        <p:spPr>
          <a:xfrm rot="10800000">
            <a:off x="4863799" y="2345761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6" name="Прямоугольник 145"/>
          <p:cNvSpPr/>
          <p:nvPr/>
        </p:nvSpPr>
        <p:spPr>
          <a:xfrm rot="10800000">
            <a:off x="4694541" y="2345761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7" name="Прямоугольник 146"/>
          <p:cNvSpPr/>
          <p:nvPr/>
        </p:nvSpPr>
        <p:spPr>
          <a:xfrm rot="10800000">
            <a:off x="4356024" y="2345761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8" name="Прямоугольник 147"/>
          <p:cNvSpPr/>
          <p:nvPr/>
        </p:nvSpPr>
        <p:spPr>
          <a:xfrm rot="10800000">
            <a:off x="4186766" y="2345761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9" name="Прямоугольник 148"/>
          <p:cNvSpPr/>
          <p:nvPr/>
        </p:nvSpPr>
        <p:spPr>
          <a:xfrm rot="10800000">
            <a:off x="4863799" y="2345761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0" name="Прямоугольник 149"/>
          <p:cNvSpPr/>
          <p:nvPr/>
        </p:nvSpPr>
        <p:spPr>
          <a:xfrm rot="10800000">
            <a:off x="4694541" y="2345761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1" name="Прямоугольник 150"/>
          <p:cNvSpPr/>
          <p:nvPr/>
        </p:nvSpPr>
        <p:spPr>
          <a:xfrm rot="10800000">
            <a:off x="4356024" y="2345761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2" name="Прямоугольник 151"/>
          <p:cNvSpPr/>
          <p:nvPr/>
        </p:nvSpPr>
        <p:spPr>
          <a:xfrm rot="10800000">
            <a:off x="4186766" y="2345761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3" name="Прямоугольник 152"/>
          <p:cNvSpPr/>
          <p:nvPr/>
        </p:nvSpPr>
        <p:spPr>
          <a:xfrm rot="10800000">
            <a:off x="5033058" y="2176503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4" name="Прямоугольник 153"/>
          <p:cNvSpPr/>
          <p:nvPr/>
        </p:nvSpPr>
        <p:spPr>
          <a:xfrm rot="10800000">
            <a:off x="4863799" y="2176503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5" name="Прямоугольник 154"/>
          <p:cNvSpPr/>
          <p:nvPr/>
        </p:nvSpPr>
        <p:spPr>
          <a:xfrm rot="10800000">
            <a:off x="4694541" y="2176503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6" name="Прямоугольник 155"/>
          <p:cNvSpPr/>
          <p:nvPr/>
        </p:nvSpPr>
        <p:spPr>
          <a:xfrm rot="10800000">
            <a:off x="4356024" y="2176503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7" name="Прямоугольник 156"/>
          <p:cNvSpPr/>
          <p:nvPr/>
        </p:nvSpPr>
        <p:spPr>
          <a:xfrm rot="10800000">
            <a:off x="4186766" y="2176503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8" name="Прямоугольник 157"/>
          <p:cNvSpPr/>
          <p:nvPr/>
        </p:nvSpPr>
        <p:spPr>
          <a:xfrm rot="10800000">
            <a:off x="4017508" y="2176503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9" name="Прямоугольник 158"/>
          <p:cNvSpPr/>
          <p:nvPr/>
        </p:nvSpPr>
        <p:spPr>
          <a:xfrm rot="10800000">
            <a:off x="5371574" y="2007245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0" name="Прямоугольник 159"/>
          <p:cNvSpPr/>
          <p:nvPr/>
        </p:nvSpPr>
        <p:spPr>
          <a:xfrm rot="10800000">
            <a:off x="5202316" y="2007245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1" name="Прямоугольник 160"/>
          <p:cNvSpPr/>
          <p:nvPr/>
        </p:nvSpPr>
        <p:spPr>
          <a:xfrm rot="10800000">
            <a:off x="5033058" y="2007245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2" name="Прямоугольник 161"/>
          <p:cNvSpPr/>
          <p:nvPr/>
        </p:nvSpPr>
        <p:spPr>
          <a:xfrm rot="10800000">
            <a:off x="4863799" y="2007245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3" name="Прямоугольник 162"/>
          <p:cNvSpPr/>
          <p:nvPr/>
        </p:nvSpPr>
        <p:spPr>
          <a:xfrm rot="10800000">
            <a:off x="4694541" y="2007245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4" name="Прямоугольник 163"/>
          <p:cNvSpPr/>
          <p:nvPr/>
        </p:nvSpPr>
        <p:spPr>
          <a:xfrm rot="10800000">
            <a:off x="4525283" y="2007245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5" name="Прямоугольник 164"/>
          <p:cNvSpPr/>
          <p:nvPr/>
        </p:nvSpPr>
        <p:spPr>
          <a:xfrm rot="10800000">
            <a:off x="4356024" y="2007245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6" name="Прямоугольник 165"/>
          <p:cNvSpPr/>
          <p:nvPr/>
        </p:nvSpPr>
        <p:spPr>
          <a:xfrm rot="10800000">
            <a:off x="4186766" y="2007245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7" name="Прямоугольник 166"/>
          <p:cNvSpPr/>
          <p:nvPr/>
        </p:nvSpPr>
        <p:spPr>
          <a:xfrm rot="10800000">
            <a:off x="4017508" y="2007245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8" name="Прямоугольник 167"/>
          <p:cNvSpPr/>
          <p:nvPr/>
        </p:nvSpPr>
        <p:spPr>
          <a:xfrm rot="10800000">
            <a:off x="3848249" y="2007245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9" name="Прямоугольник 168"/>
          <p:cNvSpPr/>
          <p:nvPr/>
        </p:nvSpPr>
        <p:spPr>
          <a:xfrm rot="10800000">
            <a:off x="3678991" y="2007245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58" name="Прямоугольник 257"/>
          <p:cNvSpPr/>
          <p:nvPr/>
        </p:nvSpPr>
        <p:spPr>
          <a:xfrm rot="10800000">
            <a:off x="7706738" y="3143504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59" name="Прямоугольник 258"/>
          <p:cNvSpPr/>
          <p:nvPr/>
        </p:nvSpPr>
        <p:spPr>
          <a:xfrm rot="10800000">
            <a:off x="7368221" y="3143504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60" name="Прямоугольник 259"/>
          <p:cNvSpPr/>
          <p:nvPr/>
        </p:nvSpPr>
        <p:spPr>
          <a:xfrm rot="10800000">
            <a:off x="7706738" y="2974246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61" name="Прямоугольник 260"/>
          <p:cNvSpPr/>
          <p:nvPr/>
        </p:nvSpPr>
        <p:spPr>
          <a:xfrm rot="10800000">
            <a:off x="7368221" y="2974246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62" name="Прямоугольник 261"/>
          <p:cNvSpPr/>
          <p:nvPr/>
        </p:nvSpPr>
        <p:spPr>
          <a:xfrm rot="10800000">
            <a:off x="7706738" y="280498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63" name="Прямоугольник 262"/>
          <p:cNvSpPr/>
          <p:nvPr/>
        </p:nvSpPr>
        <p:spPr>
          <a:xfrm rot="10800000">
            <a:off x="7368221" y="280498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64" name="Прямоугольник 263"/>
          <p:cNvSpPr/>
          <p:nvPr/>
        </p:nvSpPr>
        <p:spPr>
          <a:xfrm rot="10800000">
            <a:off x="7706738" y="263572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65" name="Прямоугольник 264"/>
          <p:cNvSpPr/>
          <p:nvPr/>
        </p:nvSpPr>
        <p:spPr>
          <a:xfrm rot="10800000">
            <a:off x="7368221" y="263572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66" name="Прямоугольник 265"/>
          <p:cNvSpPr/>
          <p:nvPr/>
        </p:nvSpPr>
        <p:spPr>
          <a:xfrm rot="10800000">
            <a:off x="7706738" y="2466471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67" name="Прямоугольник 266"/>
          <p:cNvSpPr/>
          <p:nvPr/>
        </p:nvSpPr>
        <p:spPr>
          <a:xfrm rot="10800000">
            <a:off x="7368221" y="2466471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68" name="Прямоугольник 267"/>
          <p:cNvSpPr/>
          <p:nvPr/>
        </p:nvSpPr>
        <p:spPr>
          <a:xfrm rot="10800000">
            <a:off x="7875996" y="2297212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69" name="Прямоугольник 268"/>
          <p:cNvSpPr/>
          <p:nvPr/>
        </p:nvSpPr>
        <p:spPr>
          <a:xfrm rot="10800000">
            <a:off x="7706738" y="2297212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70" name="Прямоугольник 269"/>
          <p:cNvSpPr/>
          <p:nvPr/>
        </p:nvSpPr>
        <p:spPr>
          <a:xfrm rot="10800000">
            <a:off x="7368221" y="2297212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71" name="Прямоугольник 270"/>
          <p:cNvSpPr/>
          <p:nvPr/>
        </p:nvSpPr>
        <p:spPr>
          <a:xfrm rot="10800000">
            <a:off x="7198963" y="2297212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72" name="Прямоугольник 271"/>
          <p:cNvSpPr/>
          <p:nvPr/>
        </p:nvSpPr>
        <p:spPr>
          <a:xfrm rot="10800000">
            <a:off x="7875996" y="2297212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73" name="Прямоугольник 272"/>
          <p:cNvSpPr/>
          <p:nvPr/>
        </p:nvSpPr>
        <p:spPr>
          <a:xfrm rot="10800000">
            <a:off x="7706738" y="2297212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74" name="Прямоугольник 273"/>
          <p:cNvSpPr/>
          <p:nvPr/>
        </p:nvSpPr>
        <p:spPr>
          <a:xfrm rot="10800000">
            <a:off x="7368221" y="2297212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75" name="Прямоугольник 274"/>
          <p:cNvSpPr/>
          <p:nvPr/>
        </p:nvSpPr>
        <p:spPr>
          <a:xfrm rot="10800000">
            <a:off x="7198963" y="2297212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76" name="Прямоугольник 275"/>
          <p:cNvSpPr/>
          <p:nvPr/>
        </p:nvSpPr>
        <p:spPr>
          <a:xfrm rot="10800000">
            <a:off x="8045255" y="2127954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77" name="Прямоугольник 276"/>
          <p:cNvSpPr/>
          <p:nvPr/>
        </p:nvSpPr>
        <p:spPr>
          <a:xfrm rot="10800000">
            <a:off x="7875996" y="2127954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78" name="Прямоугольник 277"/>
          <p:cNvSpPr/>
          <p:nvPr/>
        </p:nvSpPr>
        <p:spPr>
          <a:xfrm rot="10800000">
            <a:off x="7706738" y="2127954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79" name="Прямоугольник 278"/>
          <p:cNvSpPr/>
          <p:nvPr/>
        </p:nvSpPr>
        <p:spPr>
          <a:xfrm rot="10800000">
            <a:off x="7368221" y="2127954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80" name="Прямоугольник 279"/>
          <p:cNvSpPr/>
          <p:nvPr/>
        </p:nvSpPr>
        <p:spPr>
          <a:xfrm rot="10800000">
            <a:off x="7198963" y="2127954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81" name="Прямоугольник 280"/>
          <p:cNvSpPr/>
          <p:nvPr/>
        </p:nvSpPr>
        <p:spPr>
          <a:xfrm rot="10800000">
            <a:off x="7029705" y="2127954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82" name="Прямоугольник 281"/>
          <p:cNvSpPr/>
          <p:nvPr/>
        </p:nvSpPr>
        <p:spPr>
          <a:xfrm rot="10800000">
            <a:off x="8383771" y="1958696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83" name="Прямоугольник 282"/>
          <p:cNvSpPr/>
          <p:nvPr/>
        </p:nvSpPr>
        <p:spPr>
          <a:xfrm rot="10800000">
            <a:off x="8214513" y="1958696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84" name="Прямоугольник 283"/>
          <p:cNvSpPr/>
          <p:nvPr/>
        </p:nvSpPr>
        <p:spPr>
          <a:xfrm rot="10800000">
            <a:off x="8045255" y="1958696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85" name="Прямоугольник 284"/>
          <p:cNvSpPr/>
          <p:nvPr/>
        </p:nvSpPr>
        <p:spPr>
          <a:xfrm rot="10800000">
            <a:off x="7875996" y="1958696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86" name="Прямоугольник 285"/>
          <p:cNvSpPr/>
          <p:nvPr/>
        </p:nvSpPr>
        <p:spPr>
          <a:xfrm rot="10800000">
            <a:off x="7706738" y="1958696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87" name="Прямоугольник 286"/>
          <p:cNvSpPr/>
          <p:nvPr/>
        </p:nvSpPr>
        <p:spPr>
          <a:xfrm rot="10800000">
            <a:off x="7537480" y="1958696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88" name="Прямоугольник 287"/>
          <p:cNvSpPr/>
          <p:nvPr/>
        </p:nvSpPr>
        <p:spPr>
          <a:xfrm rot="10800000">
            <a:off x="7368221" y="1958696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89" name="Прямоугольник 288"/>
          <p:cNvSpPr/>
          <p:nvPr/>
        </p:nvSpPr>
        <p:spPr>
          <a:xfrm rot="10800000">
            <a:off x="7198963" y="1958696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90" name="Прямоугольник 289"/>
          <p:cNvSpPr/>
          <p:nvPr/>
        </p:nvSpPr>
        <p:spPr>
          <a:xfrm rot="10800000">
            <a:off x="7029705" y="1958696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91" name="Прямоугольник 290"/>
          <p:cNvSpPr/>
          <p:nvPr/>
        </p:nvSpPr>
        <p:spPr>
          <a:xfrm rot="10800000">
            <a:off x="6860446" y="1958696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92" name="Прямоугольник 291"/>
          <p:cNvSpPr/>
          <p:nvPr/>
        </p:nvSpPr>
        <p:spPr>
          <a:xfrm rot="10800000">
            <a:off x="6691188" y="1958696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grpSp>
        <p:nvGrpSpPr>
          <p:cNvPr id="2" name="Группа 309"/>
          <p:cNvGrpSpPr/>
          <p:nvPr/>
        </p:nvGrpSpPr>
        <p:grpSpPr>
          <a:xfrm>
            <a:off x="4180188" y="3820636"/>
            <a:ext cx="1023827" cy="1366410"/>
            <a:chOff x="4180188" y="3820636"/>
            <a:chExt cx="1023827" cy="1366410"/>
          </a:xfrm>
        </p:grpSpPr>
        <p:cxnSp>
          <p:nvCxnSpPr>
            <p:cNvPr id="305" name="Прямая соединительная линия 304"/>
            <p:cNvCxnSpPr/>
            <p:nvPr/>
          </p:nvCxnSpPr>
          <p:spPr>
            <a:xfrm flipV="1">
              <a:off x="4189602" y="5017788"/>
              <a:ext cx="0" cy="1692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Прямая соединительная линия 312"/>
            <p:cNvCxnSpPr/>
            <p:nvPr/>
          </p:nvCxnSpPr>
          <p:spPr>
            <a:xfrm>
              <a:off x="4361771" y="3820636"/>
              <a:ext cx="0" cy="120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Прямая соединительная линия 314"/>
            <p:cNvCxnSpPr/>
            <p:nvPr/>
          </p:nvCxnSpPr>
          <p:spPr>
            <a:xfrm>
              <a:off x="4524743" y="3820636"/>
              <a:ext cx="0" cy="1360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Прямая соединительная линия 320"/>
            <p:cNvCxnSpPr/>
            <p:nvPr/>
          </p:nvCxnSpPr>
          <p:spPr>
            <a:xfrm>
              <a:off x="4357055" y="3826155"/>
              <a:ext cx="16925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Прямая соединительная линия 322"/>
            <p:cNvCxnSpPr/>
            <p:nvPr/>
          </p:nvCxnSpPr>
          <p:spPr>
            <a:xfrm flipH="1" flipV="1">
              <a:off x="4514640" y="5175027"/>
              <a:ext cx="689375" cy="31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Прямая соединительная линия 327"/>
            <p:cNvCxnSpPr/>
            <p:nvPr/>
          </p:nvCxnSpPr>
          <p:spPr>
            <a:xfrm>
              <a:off x="4180188" y="5017788"/>
              <a:ext cx="1908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7" name="TextBox 246"/>
          <p:cNvSpPr txBox="1"/>
          <p:nvPr/>
        </p:nvSpPr>
        <p:spPr>
          <a:xfrm>
            <a:off x="729514" y="5443625"/>
            <a:ext cx="1462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Without voltage</a:t>
            </a:r>
            <a:endParaRPr lang="ru-RU" sz="1400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3" name="Прямоугольник 252"/>
          <p:cNvSpPr/>
          <p:nvPr/>
        </p:nvSpPr>
        <p:spPr>
          <a:xfrm>
            <a:off x="3375053" y="5443625"/>
            <a:ext cx="18026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Applied bias voltage</a:t>
            </a:r>
            <a:endParaRPr lang="ru-RU" sz="1400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96" name="Прямоугольник 295"/>
          <p:cNvSpPr/>
          <p:nvPr/>
        </p:nvSpPr>
        <p:spPr>
          <a:xfrm>
            <a:off x="6400766" y="5443625"/>
            <a:ext cx="18365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Applied gate voltage</a:t>
            </a:r>
            <a:endParaRPr lang="ru-RU" sz="1400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5" name="Прямоугольник 254"/>
          <p:cNvSpPr/>
          <p:nvPr/>
        </p:nvSpPr>
        <p:spPr>
          <a:xfrm>
            <a:off x="244911" y="267295"/>
            <a:ext cx="20186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WORKING OF TFET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-4.16667E-6 0.4409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85185E-6 L 2.77778E-7 0.2682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-2.5E-6 0.2682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" grpId="0" animBg="1"/>
      <p:bldP spid="304" grpId="0" animBg="1"/>
      <p:bldP spid="308" grpId="0" animBg="1"/>
      <p:bldP spid="30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56498" y="5345668"/>
            <a:ext cx="13524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pure graphene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95423" y="5345668"/>
            <a:ext cx="21531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functionalized  graphene</a:t>
            </a:r>
            <a:endParaRPr lang="ru-RU" sz="1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19023" y="5345668"/>
            <a:ext cx="17707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multilayer graphene</a:t>
            </a:r>
            <a:endParaRPr lang="ru-RU" sz="1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0722" name="Picture 2" descr="D:\Графики Совет ученых\запр зо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6182" y="1609725"/>
            <a:ext cx="6311636" cy="320571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244911" y="267295"/>
            <a:ext cx="19864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BAND STRUCTURE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076325" y="5143500"/>
            <a:ext cx="699135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57976" y="4897279"/>
            <a:ext cx="8867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K-dimension</a:t>
            </a:r>
            <a:endParaRPr lang="ru-RU" sz="1400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5511" y="3014132"/>
            <a:ext cx="8819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no band gap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59558" y="2704070"/>
            <a:ext cx="7056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band gap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4792134" y="2954863"/>
            <a:ext cx="618066" cy="305491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219023" y="2954863"/>
            <a:ext cx="605110" cy="246221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Прямоугольник 329"/>
          <p:cNvSpPr/>
          <p:nvPr/>
        </p:nvSpPr>
        <p:spPr>
          <a:xfrm>
            <a:off x="7877938" y="1964400"/>
            <a:ext cx="345341" cy="3170890"/>
          </a:xfrm>
          <a:prstGeom prst="rect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29" name="Прямоугольник 328"/>
          <p:cNvSpPr/>
          <p:nvPr/>
        </p:nvSpPr>
        <p:spPr>
          <a:xfrm>
            <a:off x="4508424" y="2010546"/>
            <a:ext cx="695591" cy="3170890"/>
          </a:xfrm>
          <a:prstGeom prst="rect">
            <a:avLst/>
          </a:prstGeom>
          <a:solidFill>
            <a:schemeClr val="bg1">
              <a:lumMod val="95000"/>
              <a:alpha val="2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09" name="Прямоугольник 308"/>
          <p:cNvSpPr/>
          <p:nvPr/>
        </p:nvSpPr>
        <p:spPr>
          <a:xfrm>
            <a:off x="7537479" y="1963832"/>
            <a:ext cx="336013" cy="31708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51" name="Прямоугольник 250"/>
          <p:cNvSpPr/>
          <p:nvPr/>
        </p:nvSpPr>
        <p:spPr>
          <a:xfrm>
            <a:off x="4186766" y="2007245"/>
            <a:ext cx="340217" cy="317089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22288" y="382406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60804" y="3824069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22288" y="399332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60804" y="399332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222288" y="4162585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60804" y="4162585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222288" y="4331844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560804" y="4331844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222288" y="4501102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560804" y="4501102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053029" y="4670360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222288" y="4670360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560804" y="4670360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730063" y="4670360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1053029" y="4670360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222288" y="4670360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1560804" y="4670360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730063" y="4670360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883770" y="483961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1053029" y="483961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222288" y="483961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1560804" y="4839619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1730063" y="4839619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1899321" y="4839619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545253" y="500887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714511" y="500887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883770" y="500887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1053029" y="500887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1222288" y="500887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1391546" y="500887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1560804" y="500887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1730063" y="500887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1899321" y="500887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2068579" y="500887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2237838" y="500887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00" name="Прямоугольник 199"/>
          <p:cNvSpPr/>
          <p:nvPr/>
        </p:nvSpPr>
        <p:spPr>
          <a:xfrm rot="10800000">
            <a:off x="1573216" y="3183144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01" name="Прямоугольник 200"/>
          <p:cNvSpPr/>
          <p:nvPr/>
        </p:nvSpPr>
        <p:spPr>
          <a:xfrm rot="10800000">
            <a:off x="1234699" y="3183144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02" name="Прямоугольник 201"/>
          <p:cNvSpPr/>
          <p:nvPr/>
        </p:nvSpPr>
        <p:spPr>
          <a:xfrm rot="10800000">
            <a:off x="1573216" y="3013886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03" name="Прямоугольник 202"/>
          <p:cNvSpPr/>
          <p:nvPr/>
        </p:nvSpPr>
        <p:spPr>
          <a:xfrm rot="10800000">
            <a:off x="1234699" y="3013886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04" name="Прямоугольник 203"/>
          <p:cNvSpPr/>
          <p:nvPr/>
        </p:nvSpPr>
        <p:spPr>
          <a:xfrm rot="10800000">
            <a:off x="1573216" y="284462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05" name="Прямоугольник 204"/>
          <p:cNvSpPr/>
          <p:nvPr/>
        </p:nvSpPr>
        <p:spPr>
          <a:xfrm rot="10800000">
            <a:off x="1234699" y="284462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06" name="Прямоугольник 205"/>
          <p:cNvSpPr/>
          <p:nvPr/>
        </p:nvSpPr>
        <p:spPr>
          <a:xfrm rot="10800000">
            <a:off x="1573216" y="2675369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07" name="Прямоугольник 206"/>
          <p:cNvSpPr/>
          <p:nvPr/>
        </p:nvSpPr>
        <p:spPr>
          <a:xfrm rot="10800000">
            <a:off x="1234699" y="267536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08" name="Прямоугольник 207"/>
          <p:cNvSpPr/>
          <p:nvPr/>
        </p:nvSpPr>
        <p:spPr>
          <a:xfrm rot="10800000">
            <a:off x="1573216" y="2506111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09" name="Прямоугольник 208"/>
          <p:cNvSpPr/>
          <p:nvPr/>
        </p:nvSpPr>
        <p:spPr>
          <a:xfrm rot="10800000">
            <a:off x="1234699" y="2506111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10" name="Прямоугольник 209"/>
          <p:cNvSpPr/>
          <p:nvPr/>
        </p:nvSpPr>
        <p:spPr>
          <a:xfrm rot="10800000">
            <a:off x="1742474" y="2336852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11" name="Прямоугольник 210"/>
          <p:cNvSpPr/>
          <p:nvPr/>
        </p:nvSpPr>
        <p:spPr>
          <a:xfrm rot="10800000">
            <a:off x="1573216" y="2336852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12" name="Прямоугольник 211"/>
          <p:cNvSpPr/>
          <p:nvPr/>
        </p:nvSpPr>
        <p:spPr>
          <a:xfrm rot="10800000">
            <a:off x="1234699" y="2336852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13" name="Прямоугольник 212"/>
          <p:cNvSpPr/>
          <p:nvPr/>
        </p:nvSpPr>
        <p:spPr>
          <a:xfrm rot="10800000">
            <a:off x="1065441" y="2336852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14" name="Прямоугольник 213"/>
          <p:cNvSpPr/>
          <p:nvPr/>
        </p:nvSpPr>
        <p:spPr>
          <a:xfrm rot="10800000">
            <a:off x="1742474" y="2336852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15" name="Прямоугольник 214"/>
          <p:cNvSpPr/>
          <p:nvPr/>
        </p:nvSpPr>
        <p:spPr>
          <a:xfrm rot="10800000">
            <a:off x="1573216" y="2336852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16" name="Прямоугольник 215"/>
          <p:cNvSpPr/>
          <p:nvPr/>
        </p:nvSpPr>
        <p:spPr>
          <a:xfrm rot="10800000">
            <a:off x="1234699" y="2336852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17" name="Прямоугольник 216"/>
          <p:cNvSpPr/>
          <p:nvPr/>
        </p:nvSpPr>
        <p:spPr>
          <a:xfrm rot="10800000">
            <a:off x="1065441" y="2336852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18" name="Прямоугольник 217"/>
          <p:cNvSpPr/>
          <p:nvPr/>
        </p:nvSpPr>
        <p:spPr>
          <a:xfrm rot="10800000">
            <a:off x="1911733" y="2167594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19" name="Прямоугольник 218"/>
          <p:cNvSpPr/>
          <p:nvPr/>
        </p:nvSpPr>
        <p:spPr>
          <a:xfrm rot="10800000">
            <a:off x="1742474" y="2167594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20" name="Прямоугольник 219"/>
          <p:cNvSpPr/>
          <p:nvPr/>
        </p:nvSpPr>
        <p:spPr>
          <a:xfrm rot="10800000">
            <a:off x="1573216" y="2167594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21" name="Прямоугольник 220"/>
          <p:cNvSpPr/>
          <p:nvPr/>
        </p:nvSpPr>
        <p:spPr>
          <a:xfrm rot="10800000">
            <a:off x="1234699" y="2167594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22" name="Прямоугольник 221"/>
          <p:cNvSpPr/>
          <p:nvPr/>
        </p:nvSpPr>
        <p:spPr>
          <a:xfrm rot="10800000">
            <a:off x="1065441" y="2167594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23" name="Прямоугольник 222"/>
          <p:cNvSpPr/>
          <p:nvPr/>
        </p:nvSpPr>
        <p:spPr>
          <a:xfrm rot="10800000">
            <a:off x="896183" y="2167594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24" name="Прямоугольник 223"/>
          <p:cNvSpPr/>
          <p:nvPr/>
        </p:nvSpPr>
        <p:spPr>
          <a:xfrm rot="10800000">
            <a:off x="2250249" y="1998336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25" name="Прямоугольник 224"/>
          <p:cNvSpPr/>
          <p:nvPr/>
        </p:nvSpPr>
        <p:spPr>
          <a:xfrm rot="10800000">
            <a:off x="2080991" y="1998336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26" name="Прямоугольник 225"/>
          <p:cNvSpPr/>
          <p:nvPr/>
        </p:nvSpPr>
        <p:spPr>
          <a:xfrm rot="10800000">
            <a:off x="1911733" y="1998336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27" name="Прямоугольник 226"/>
          <p:cNvSpPr/>
          <p:nvPr/>
        </p:nvSpPr>
        <p:spPr>
          <a:xfrm rot="10800000">
            <a:off x="1742474" y="1998336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28" name="Прямоугольник 227"/>
          <p:cNvSpPr/>
          <p:nvPr/>
        </p:nvSpPr>
        <p:spPr>
          <a:xfrm rot="10800000">
            <a:off x="1573216" y="1998336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29" name="Прямоугольник 228"/>
          <p:cNvSpPr/>
          <p:nvPr/>
        </p:nvSpPr>
        <p:spPr>
          <a:xfrm rot="10800000">
            <a:off x="1403958" y="1998336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30" name="Прямоугольник 229"/>
          <p:cNvSpPr/>
          <p:nvPr/>
        </p:nvSpPr>
        <p:spPr>
          <a:xfrm rot="10800000">
            <a:off x="1234699" y="1998336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31" name="Прямоугольник 230"/>
          <p:cNvSpPr/>
          <p:nvPr/>
        </p:nvSpPr>
        <p:spPr>
          <a:xfrm rot="10800000">
            <a:off x="1065441" y="1998336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32" name="Прямоугольник 231"/>
          <p:cNvSpPr/>
          <p:nvPr/>
        </p:nvSpPr>
        <p:spPr>
          <a:xfrm rot="10800000">
            <a:off x="896183" y="1998336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33" name="Прямоугольник 232"/>
          <p:cNvSpPr/>
          <p:nvPr/>
        </p:nvSpPr>
        <p:spPr>
          <a:xfrm rot="10800000">
            <a:off x="726924" y="1998336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34" name="Прямоугольник 233"/>
          <p:cNvSpPr/>
          <p:nvPr/>
        </p:nvSpPr>
        <p:spPr>
          <a:xfrm rot="10800000">
            <a:off x="557666" y="1998336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4019207" y="383297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4357723" y="3832979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4019207" y="400223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4357723" y="400223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4019207" y="4171495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4357723" y="4171495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4019207" y="4340754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4357723" y="4340754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4019207" y="4510012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4357723" y="4510012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3849948" y="4679270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4019207" y="4679270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4357723" y="4679270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4526982" y="4679270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3849948" y="4679270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4019207" y="4679270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4357723" y="4679270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4526982" y="4679270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3680690" y="484852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3849948" y="484852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4019207" y="484852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4357723" y="4848529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4526982" y="4848529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4696240" y="4848529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3342173" y="501778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3511431" y="501778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3680690" y="501778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3849948" y="501778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4019207" y="501778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4188465" y="501778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4357723" y="501778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4526982" y="501778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4696240" y="501778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4865498" y="501778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5034757" y="501778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5" name="Прямоугольник 134"/>
          <p:cNvSpPr/>
          <p:nvPr/>
        </p:nvSpPr>
        <p:spPr>
          <a:xfrm rot="10800000">
            <a:off x="4694541" y="3192053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6" name="Прямоугольник 135"/>
          <p:cNvSpPr/>
          <p:nvPr/>
        </p:nvSpPr>
        <p:spPr>
          <a:xfrm rot="10800000">
            <a:off x="4356024" y="3192053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7" name="Прямоугольник 136"/>
          <p:cNvSpPr/>
          <p:nvPr/>
        </p:nvSpPr>
        <p:spPr>
          <a:xfrm rot="10800000">
            <a:off x="4694541" y="3022795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8" name="Прямоугольник 137"/>
          <p:cNvSpPr/>
          <p:nvPr/>
        </p:nvSpPr>
        <p:spPr>
          <a:xfrm rot="10800000">
            <a:off x="4356024" y="3022795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9" name="Прямоугольник 138"/>
          <p:cNvSpPr/>
          <p:nvPr/>
        </p:nvSpPr>
        <p:spPr>
          <a:xfrm rot="10800000">
            <a:off x="4694541" y="2853536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0" name="Прямоугольник 139"/>
          <p:cNvSpPr/>
          <p:nvPr/>
        </p:nvSpPr>
        <p:spPr>
          <a:xfrm rot="10800000">
            <a:off x="4356024" y="2853536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1" name="Прямоугольник 140"/>
          <p:cNvSpPr/>
          <p:nvPr/>
        </p:nvSpPr>
        <p:spPr>
          <a:xfrm rot="10800000">
            <a:off x="4694541" y="2684278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2" name="Прямоугольник 141"/>
          <p:cNvSpPr/>
          <p:nvPr/>
        </p:nvSpPr>
        <p:spPr>
          <a:xfrm rot="10800000">
            <a:off x="4356024" y="2684278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3" name="Прямоугольник 142"/>
          <p:cNvSpPr/>
          <p:nvPr/>
        </p:nvSpPr>
        <p:spPr>
          <a:xfrm rot="10800000">
            <a:off x="4694541" y="2515020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4" name="Прямоугольник 143"/>
          <p:cNvSpPr/>
          <p:nvPr/>
        </p:nvSpPr>
        <p:spPr>
          <a:xfrm rot="10800000">
            <a:off x="4356024" y="2515020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5" name="Прямоугольник 144"/>
          <p:cNvSpPr/>
          <p:nvPr/>
        </p:nvSpPr>
        <p:spPr>
          <a:xfrm rot="10800000">
            <a:off x="4863799" y="2345761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6" name="Прямоугольник 145"/>
          <p:cNvSpPr/>
          <p:nvPr/>
        </p:nvSpPr>
        <p:spPr>
          <a:xfrm rot="10800000">
            <a:off x="4694541" y="2345761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7" name="Прямоугольник 146"/>
          <p:cNvSpPr/>
          <p:nvPr/>
        </p:nvSpPr>
        <p:spPr>
          <a:xfrm rot="10800000">
            <a:off x="4356024" y="2345761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8" name="Прямоугольник 147"/>
          <p:cNvSpPr/>
          <p:nvPr/>
        </p:nvSpPr>
        <p:spPr>
          <a:xfrm rot="10800000">
            <a:off x="4186766" y="2345761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9" name="Прямоугольник 148"/>
          <p:cNvSpPr/>
          <p:nvPr/>
        </p:nvSpPr>
        <p:spPr>
          <a:xfrm rot="10800000">
            <a:off x="4863799" y="2345761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0" name="Прямоугольник 149"/>
          <p:cNvSpPr/>
          <p:nvPr/>
        </p:nvSpPr>
        <p:spPr>
          <a:xfrm rot="10800000">
            <a:off x="4694541" y="2345761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1" name="Прямоугольник 150"/>
          <p:cNvSpPr/>
          <p:nvPr/>
        </p:nvSpPr>
        <p:spPr>
          <a:xfrm rot="10800000">
            <a:off x="4356024" y="2345761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2" name="Прямоугольник 151"/>
          <p:cNvSpPr/>
          <p:nvPr/>
        </p:nvSpPr>
        <p:spPr>
          <a:xfrm rot="10800000">
            <a:off x="4186766" y="2345761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3" name="Прямоугольник 152"/>
          <p:cNvSpPr/>
          <p:nvPr/>
        </p:nvSpPr>
        <p:spPr>
          <a:xfrm rot="10800000">
            <a:off x="5033058" y="2176503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4" name="Прямоугольник 153"/>
          <p:cNvSpPr/>
          <p:nvPr/>
        </p:nvSpPr>
        <p:spPr>
          <a:xfrm rot="10800000">
            <a:off x="4863799" y="2176503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5" name="Прямоугольник 154"/>
          <p:cNvSpPr/>
          <p:nvPr/>
        </p:nvSpPr>
        <p:spPr>
          <a:xfrm rot="10800000">
            <a:off x="4694541" y="2176503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6" name="Прямоугольник 155"/>
          <p:cNvSpPr/>
          <p:nvPr/>
        </p:nvSpPr>
        <p:spPr>
          <a:xfrm rot="10800000">
            <a:off x="4356024" y="2176503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7" name="Прямоугольник 156"/>
          <p:cNvSpPr/>
          <p:nvPr/>
        </p:nvSpPr>
        <p:spPr>
          <a:xfrm rot="10800000">
            <a:off x="4186766" y="2176503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8" name="Прямоугольник 157"/>
          <p:cNvSpPr/>
          <p:nvPr/>
        </p:nvSpPr>
        <p:spPr>
          <a:xfrm rot="10800000">
            <a:off x="4017508" y="2176503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9" name="Прямоугольник 158"/>
          <p:cNvSpPr/>
          <p:nvPr/>
        </p:nvSpPr>
        <p:spPr>
          <a:xfrm rot="10800000">
            <a:off x="5371574" y="2007245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0" name="Прямоугольник 159"/>
          <p:cNvSpPr/>
          <p:nvPr/>
        </p:nvSpPr>
        <p:spPr>
          <a:xfrm rot="10800000">
            <a:off x="5202316" y="2007245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1" name="Прямоугольник 160"/>
          <p:cNvSpPr/>
          <p:nvPr/>
        </p:nvSpPr>
        <p:spPr>
          <a:xfrm rot="10800000">
            <a:off x="5033058" y="2007245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2" name="Прямоугольник 161"/>
          <p:cNvSpPr/>
          <p:nvPr/>
        </p:nvSpPr>
        <p:spPr>
          <a:xfrm rot="10800000">
            <a:off x="4863799" y="2007245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3" name="Прямоугольник 162"/>
          <p:cNvSpPr/>
          <p:nvPr/>
        </p:nvSpPr>
        <p:spPr>
          <a:xfrm rot="10800000">
            <a:off x="4694541" y="2007245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4" name="Прямоугольник 163"/>
          <p:cNvSpPr/>
          <p:nvPr/>
        </p:nvSpPr>
        <p:spPr>
          <a:xfrm rot="10800000">
            <a:off x="4525283" y="2007245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5" name="Прямоугольник 164"/>
          <p:cNvSpPr/>
          <p:nvPr/>
        </p:nvSpPr>
        <p:spPr>
          <a:xfrm rot="10800000">
            <a:off x="4356024" y="2007245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6" name="Прямоугольник 165"/>
          <p:cNvSpPr/>
          <p:nvPr/>
        </p:nvSpPr>
        <p:spPr>
          <a:xfrm rot="10800000">
            <a:off x="4186766" y="2007245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7" name="Прямоугольник 166"/>
          <p:cNvSpPr/>
          <p:nvPr/>
        </p:nvSpPr>
        <p:spPr>
          <a:xfrm rot="10800000">
            <a:off x="4017508" y="2007245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8" name="Прямоугольник 167"/>
          <p:cNvSpPr/>
          <p:nvPr/>
        </p:nvSpPr>
        <p:spPr>
          <a:xfrm rot="10800000">
            <a:off x="3848249" y="2007245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9" name="Прямоугольник 168"/>
          <p:cNvSpPr/>
          <p:nvPr/>
        </p:nvSpPr>
        <p:spPr>
          <a:xfrm rot="10800000">
            <a:off x="3678991" y="2007245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6" name="Прямоугольник 175"/>
          <p:cNvSpPr/>
          <p:nvPr/>
        </p:nvSpPr>
        <p:spPr>
          <a:xfrm>
            <a:off x="7031647" y="3786810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7370163" y="3786810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8" name="Прямоугольник 177"/>
          <p:cNvSpPr/>
          <p:nvPr/>
        </p:nvSpPr>
        <p:spPr>
          <a:xfrm>
            <a:off x="7031647" y="3956068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9" name="Прямоугольник 178"/>
          <p:cNvSpPr/>
          <p:nvPr/>
        </p:nvSpPr>
        <p:spPr>
          <a:xfrm>
            <a:off x="7370163" y="3956068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0" name="Прямоугольник 179"/>
          <p:cNvSpPr/>
          <p:nvPr/>
        </p:nvSpPr>
        <p:spPr>
          <a:xfrm>
            <a:off x="7031647" y="4125326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1" name="Прямоугольник 180"/>
          <p:cNvSpPr/>
          <p:nvPr/>
        </p:nvSpPr>
        <p:spPr>
          <a:xfrm>
            <a:off x="7370163" y="4125326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2" name="Прямоугольник 181"/>
          <p:cNvSpPr/>
          <p:nvPr/>
        </p:nvSpPr>
        <p:spPr>
          <a:xfrm>
            <a:off x="7031647" y="4292204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3" name="Прямоугольник 182"/>
          <p:cNvSpPr/>
          <p:nvPr/>
        </p:nvSpPr>
        <p:spPr>
          <a:xfrm>
            <a:off x="7370163" y="4292204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4" name="Прямоугольник 183"/>
          <p:cNvSpPr/>
          <p:nvPr/>
        </p:nvSpPr>
        <p:spPr>
          <a:xfrm>
            <a:off x="7031647" y="4461462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5" name="Прямоугольник 184"/>
          <p:cNvSpPr/>
          <p:nvPr/>
        </p:nvSpPr>
        <p:spPr>
          <a:xfrm>
            <a:off x="7370163" y="4461462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6862388" y="4630720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7" name="Прямоугольник 186"/>
          <p:cNvSpPr/>
          <p:nvPr/>
        </p:nvSpPr>
        <p:spPr>
          <a:xfrm>
            <a:off x="7031647" y="4630720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8" name="Прямоугольник 187"/>
          <p:cNvSpPr/>
          <p:nvPr/>
        </p:nvSpPr>
        <p:spPr>
          <a:xfrm>
            <a:off x="7370163" y="4630720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9" name="Прямоугольник 188"/>
          <p:cNvSpPr/>
          <p:nvPr/>
        </p:nvSpPr>
        <p:spPr>
          <a:xfrm>
            <a:off x="7539422" y="4630720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0" name="Прямоугольник 189"/>
          <p:cNvSpPr/>
          <p:nvPr/>
        </p:nvSpPr>
        <p:spPr>
          <a:xfrm>
            <a:off x="6862388" y="4630720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1" name="Прямоугольник 190"/>
          <p:cNvSpPr/>
          <p:nvPr/>
        </p:nvSpPr>
        <p:spPr>
          <a:xfrm>
            <a:off x="7031647" y="4630720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2" name="Прямоугольник 191"/>
          <p:cNvSpPr/>
          <p:nvPr/>
        </p:nvSpPr>
        <p:spPr>
          <a:xfrm>
            <a:off x="7370163" y="4630720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3" name="Прямоугольник 192"/>
          <p:cNvSpPr/>
          <p:nvPr/>
        </p:nvSpPr>
        <p:spPr>
          <a:xfrm>
            <a:off x="7539422" y="4630720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4" name="Прямоугольник 193"/>
          <p:cNvSpPr/>
          <p:nvPr/>
        </p:nvSpPr>
        <p:spPr>
          <a:xfrm>
            <a:off x="6693130" y="479997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5" name="Прямоугольник 194"/>
          <p:cNvSpPr/>
          <p:nvPr/>
        </p:nvSpPr>
        <p:spPr>
          <a:xfrm>
            <a:off x="6862388" y="479997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6" name="Прямоугольник 195"/>
          <p:cNvSpPr/>
          <p:nvPr/>
        </p:nvSpPr>
        <p:spPr>
          <a:xfrm>
            <a:off x="7031647" y="479997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7" name="Прямоугольник 196"/>
          <p:cNvSpPr/>
          <p:nvPr/>
        </p:nvSpPr>
        <p:spPr>
          <a:xfrm>
            <a:off x="7370163" y="479997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8" name="Прямоугольник 197"/>
          <p:cNvSpPr/>
          <p:nvPr/>
        </p:nvSpPr>
        <p:spPr>
          <a:xfrm>
            <a:off x="7539422" y="4799979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9" name="Прямоугольник 198"/>
          <p:cNvSpPr/>
          <p:nvPr/>
        </p:nvSpPr>
        <p:spPr>
          <a:xfrm>
            <a:off x="7708680" y="4799979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35" name="Прямоугольник 234"/>
          <p:cNvSpPr/>
          <p:nvPr/>
        </p:nvSpPr>
        <p:spPr>
          <a:xfrm>
            <a:off x="6354612" y="496923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36" name="Прямоугольник 235"/>
          <p:cNvSpPr/>
          <p:nvPr/>
        </p:nvSpPr>
        <p:spPr>
          <a:xfrm>
            <a:off x="6523871" y="496923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37" name="Прямоугольник 236"/>
          <p:cNvSpPr/>
          <p:nvPr/>
        </p:nvSpPr>
        <p:spPr>
          <a:xfrm>
            <a:off x="6693130" y="496923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39" name="Прямоугольник 238"/>
          <p:cNvSpPr/>
          <p:nvPr/>
        </p:nvSpPr>
        <p:spPr>
          <a:xfrm>
            <a:off x="6862388" y="496923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42" name="Прямоугольник 241"/>
          <p:cNvSpPr/>
          <p:nvPr/>
        </p:nvSpPr>
        <p:spPr>
          <a:xfrm>
            <a:off x="7031647" y="496923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44" name="Прямоугольник 243"/>
          <p:cNvSpPr/>
          <p:nvPr/>
        </p:nvSpPr>
        <p:spPr>
          <a:xfrm>
            <a:off x="7200905" y="496923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46" name="Прямоугольник 245"/>
          <p:cNvSpPr/>
          <p:nvPr/>
        </p:nvSpPr>
        <p:spPr>
          <a:xfrm>
            <a:off x="7370163" y="496923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49" name="Прямоугольник 248"/>
          <p:cNvSpPr/>
          <p:nvPr/>
        </p:nvSpPr>
        <p:spPr>
          <a:xfrm>
            <a:off x="7539422" y="496923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54" name="Прямоугольник 253"/>
          <p:cNvSpPr/>
          <p:nvPr/>
        </p:nvSpPr>
        <p:spPr>
          <a:xfrm>
            <a:off x="7708680" y="496923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56" name="Прямоугольник 255"/>
          <p:cNvSpPr/>
          <p:nvPr/>
        </p:nvSpPr>
        <p:spPr>
          <a:xfrm>
            <a:off x="7877938" y="496923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57" name="Прямоугольник 256"/>
          <p:cNvSpPr/>
          <p:nvPr/>
        </p:nvSpPr>
        <p:spPr>
          <a:xfrm>
            <a:off x="8047197" y="496923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58" name="Прямоугольник 257"/>
          <p:cNvSpPr/>
          <p:nvPr/>
        </p:nvSpPr>
        <p:spPr>
          <a:xfrm rot="10800000">
            <a:off x="7706738" y="3143504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59" name="Прямоугольник 258"/>
          <p:cNvSpPr/>
          <p:nvPr/>
        </p:nvSpPr>
        <p:spPr>
          <a:xfrm rot="10800000">
            <a:off x="7368221" y="3143504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60" name="Прямоугольник 259"/>
          <p:cNvSpPr/>
          <p:nvPr/>
        </p:nvSpPr>
        <p:spPr>
          <a:xfrm rot="10800000">
            <a:off x="7706738" y="2974246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61" name="Прямоугольник 260"/>
          <p:cNvSpPr/>
          <p:nvPr/>
        </p:nvSpPr>
        <p:spPr>
          <a:xfrm rot="10800000">
            <a:off x="7368221" y="2974246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62" name="Прямоугольник 261"/>
          <p:cNvSpPr/>
          <p:nvPr/>
        </p:nvSpPr>
        <p:spPr>
          <a:xfrm rot="10800000">
            <a:off x="7706738" y="280498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63" name="Прямоугольник 262"/>
          <p:cNvSpPr/>
          <p:nvPr/>
        </p:nvSpPr>
        <p:spPr>
          <a:xfrm rot="10800000">
            <a:off x="7368221" y="280498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64" name="Прямоугольник 263"/>
          <p:cNvSpPr/>
          <p:nvPr/>
        </p:nvSpPr>
        <p:spPr>
          <a:xfrm rot="10800000">
            <a:off x="7706738" y="263572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65" name="Прямоугольник 264"/>
          <p:cNvSpPr/>
          <p:nvPr/>
        </p:nvSpPr>
        <p:spPr>
          <a:xfrm rot="10800000">
            <a:off x="7368221" y="263572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66" name="Прямоугольник 265"/>
          <p:cNvSpPr/>
          <p:nvPr/>
        </p:nvSpPr>
        <p:spPr>
          <a:xfrm rot="10800000">
            <a:off x="7706738" y="2466471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67" name="Прямоугольник 266"/>
          <p:cNvSpPr/>
          <p:nvPr/>
        </p:nvSpPr>
        <p:spPr>
          <a:xfrm rot="10800000">
            <a:off x="7368221" y="2466471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68" name="Прямоугольник 267"/>
          <p:cNvSpPr/>
          <p:nvPr/>
        </p:nvSpPr>
        <p:spPr>
          <a:xfrm rot="10800000">
            <a:off x="7875996" y="2297212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69" name="Прямоугольник 268"/>
          <p:cNvSpPr/>
          <p:nvPr/>
        </p:nvSpPr>
        <p:spPr>
          <a:xfrm rot="10800000">
            <a:off x="7706738" y="2297212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70" name="Прямоугольник 269"/>
          <p:cNvSpPr/>
          <p:nvPr/>
        </p:nvSpPr>
        <p:spPr>
          <a:xfrm rot="10800000">
            <a:off x="7368221" y="2297212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71" name="Прямоугольник 270"/>
          <p:cNvSpPr/>
          <p:nvPr/>
        </p:nvSpPr>
        <p:spPr>
          <a:xfrm rot="10800000">
            <a:off x="7198963" y="2297212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72" name="Прямоугольник 271"/>
          <p:cNvSpPr/>
          <p:nvPr/>
        </p:nvSpPr>
        <p:spPr>
          <a:xfrm rot="10800000">
            <a:off x="7875996" y="2297212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73" name="Прямоугольник 272"/>
          <p:cNvSpPr/>
          <p:nvPr/>
        </p:nvSpPr>
        <p:spPr>
          <a:xfrm rot="10800000">
            <a:off x="7706738" y="2297212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74" name="Прямоугольник 273"/>
          <p:cNvSpPr/>
          <p:nvPr/>
        </p:nvSpPr>
        <p:spPr>
          <a:xfrm rot="10800000">
            <a:off x="7368221" y="2297212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75" name="Прямоугольник 274"/>
          <p:cNvSpPr/>
          <p:nvPr/>
        </p:nvSpPr>
        <p:spPr>
          <a:xfrm rot="10800000">
            <a:off x="7198963" y="2297212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76" name="Прямоугольник 275"/>
          <p:cNvSpPr/>
          <p:nvPr/>
        </p:nvSpPr>
        <p:spPr>
          <a:xfrm rot="10800000">
            <a:off x="8045255" y="2127954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77" name="Прямоугольник 276"/>
          <p:cNvSpPr/>
          <p:nvPr/>
        </p:nvSpPr>
        <p:spPr>
          <a:xfrm rot="10800000">
            <a:off x="7875996" y="2127954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78" name="Прямоугольник 277"/>
          <p:cNvSpPr/>
          <p:nvPr/>
        </p:nvSpPr>
        <p:spPr>
          <a:xfrm rot="10800000">
            <a:off x="7706738" y="2127954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79" name="Прямоугольник 278"/>
          <p:cNvSpPr/>
          <p:nvPr/>
        </p:nvSpPr>
        <p:spPr>
          <a:xfrm rot="10800000">
            <a:off x="7368221" y="2127954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80" name="Прямоугольник 279"/>
          <p:cNvSpPr/>
          <p:nvPr/>
        </p:nvSpPr>
        <p:spPr>
          <a:xfrm rot="10800000">
            <a:off x="7198963" y="2127954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81" name="Прямоугольник 280"/>
          <p:cNvSpPr/>
          <p:nvPr/>
        </p:nvSpPr>
        <p:spPr>
          <a:xfrm rot="10800000">
            <a:off x="7029705" y="2127954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82" name="Прямоугольник 281"/>
          <p:cNvSpPr/>
          <p:nvPr/>
        </p:nvSpPr>
        <p:spPr>
          <a:xfrm rot="10800000">
            <a:off x="8383771" y="1958696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83" name="Прямоугольник 282"/>
          <p:cNvSpPr/>
          <p:nvPr/>
        </p:nvSpPr>
        <p:spPr>
          <a:xfrm rot="10800000">
            <a:off x="8214513" y="1958696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84" name="Прямоугольник 283"/>
          <p:cNvSpPr/>
          <p:nvPr/>
        </p:nvSpPr>
        <p:spPr>
          <a:xfrm rot="10800000">
            <a:off x="8045255" y="1958696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85" name="Прямоугольник 284"/>
          <p:cNvSpPr/>
          <p:nvPr/>
        </p:nvSpPr>
        <p:spPr>
          <a:xfrm rot="10800000">
            <a:off x="7875996" y="1958696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86" name="Прямоугольник 285"/>
          <p:cNvSpPr/>
          <p:nvPr/>
        </p:nvSpPr>
        <p:spPr>
          <a:xfrm rot="10800000">
            <a:off x="7706738" y="1958696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87" name="Прямоугольник 286"/>
          <p:cNvSpPr/>
          <p:nvPr/>
        </p:nvSpPr>
        <p:spPr>
          <a:xfrm rot="10800000">
            <a:off x="7537480" y="1958696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88" name="Прямоугольник 287"/>
          <p:cNvSpPr/>
          <p:nvPr/>
        </p:nvSpPr>
        <p:spPr>
          <a:xfrm rot="10800000">
            <a:off x="7368221" y="1958696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89" name="Прямоугольник 288"/>
          <p:cNvSpPr/>
          <p:nvPr/>
        </p:nvSpPr>
        <p:spPr>
          <a:xfrm rot="10800000">
            <a:off x="7198963" y="1958696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90" name="Прямоугольник 289"/>
          <p:cNvSpPr/>
          <p:nvPr/>
        </p:nvSpPr>
        <p:spPr>
          <a:xfrm rot="10800000">
            <a:off x="7029705" y="1958696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91" name="Прямоугольник 290"/>
          <p:cNvSpPr/>
          <p:nvPr/>
        </p:nvSpPr>
        <p:spPr>
          <a:xfrm rot="10800000">
            <a:off x="6860446" y="1958696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92" name="Прямоугольник 291"/>
          <p:cNvSpPr/>
          <p:nvPr/>
        </p:nvSpPr>
        <p:spPr>
          <a:xfrm rot="10800000">
            <a:off x="6691188" y="1958696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grpSp>
        <p:nvGrpSpPr>
          <p:cNvPr id="2" name="Группа 309"/>
          <p:cNvGrpSpPr/>
          <p:nvPr/>
        </p:nvGrpSpPr>
        <p:grpSpPr>
          <a:xfrm>
            <a:off x="4180188" y="3820636"/>
            <a:ext cx="1023827" cy="1366410"/>
            <a:chOff x="4180188" y="3820636"/>
            <a:chExt cx="1023827" cy="1366410"/>
          </a:xfrm>
        </p:grpSpPr>
        <p:cxnSp>
          <p:nvCxnSpPr>
            <p:cNvPr id="305" name="Прямая соединительная линия 304"/>
            <p:cNvCxnSpPr/>
            <p:nvPr/>
          </p:nvCxnSpPr>
          <p:spPr>
            <a:xfrm flipV="1">
              <a:off x="4189602" y="5017788"/>
              <a:ext cx="0" cy="1692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Прямая соединительная линия 312"/>
            <p:cNvCxnSpPr/>
            <p:nvPr/>
          </p:nvCxnSpPr>
          <p:spPr>
            <a:xfrm>
              <a:off x="4361771" y="3820636"/>
              <a:ext cx="0" cy="120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Прямая соединительная линия 314"/>
            <p:cNvCxnSpPr/>
            <p:nvPr/>
          </p:nvCxnSpPr>
          <p:spPr>
            <a:xfrm>
              <a:off x="4524743" y="3820636"/>
              <a:ext cx="0" cy="1360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Прямая соединительная линия 320"/>
            <p:cNvCxnSpPr/>
            <p:nvPr/>
          </p:nvCxnSpPr>
          <p:spPr>
            <a:xfrm>
              <a:off x="4357055" y="3826155"/>
              <a:ext cx="16925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Прямая соединительная линия 322"/>
            <p:cNvCxnSpPr/>
            <p:nvPr/>
          </p:nvCxnSpPr>
          <p:spPr>
            <a:xfrm flipH="1" flipV="1">
              <a:off x="4514640" y="5175027"/>
              <a:ext cx="689375" cy="31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Прямая соединительная линия 327"/>
            <p:cNvCxnSpPr/>
            <p:nvPr/>
          </p:nvCxnSpPr>
          <p:spPr>
            <a:xfrm>
              <a:off x="4180188" y="5017788"/>
              <a:ext cx="1908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7" name="TextBox 246"/>
          <p:cNvSpPr txBox="1"/>
          <p:nvPr/>
        </p:nvSpPr>
        <p:spPr>
          <a:xfrm>
            <a:off x="729514" y="5443625"/>
            <a:ext cx="1462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Without voltage</a:t>
            </a:r>
            <a:endParaRPr lang="ru-RU" sz="1400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3" name="Прямоугольник 252"/>
          <p:cNvSpPr/>
          <p:nvPr/>
        </p:nvSpPr>
        <p:spPr>
          <a:xfrm>
            <a:off x="3375053" y="5443625"/>
            <a:ext cx="18026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Applied bias voltage</a:t>
            </a:r>
            <a:endParaRPr lang="ru-RU" sz="1400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96" name="Прямоугольник 295"/>
          <p:cNvSpPr/>
          <p:nvPr/>
        </p:nvSpPr>
        <p:spPr>
          <a:xfrm>
            <a:off x="6400766" y="5443625"/>
            <a:ext cx="18365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Applied gate voltage</a:t>
            </a:r>
            <a:endParaRPr lang="ru-RU" sz="1400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5" name="Прямоугольник 254"/>
          <p:cNvSpPr/>
          <p:nvPr/>
        </p:nvSpPr>
        <p:spPr>
          <a:xfrm>
            <a:off x="244911" y="267295"/>
            <a:ext cx="20186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WORKING OF TFET</a:t>
            </a:r>
          </a:p>
        </p:txBody>
      </p:sp>
      <p:grpSp>
        <p:nvGrpSpPr>
          <p:cNvPr id="317" name="Группа 316"/>
          <p:cNvGrpSpPr/>
          <p:nvPr/>
        </p:nvGrpSpPr>
        <p:grpSpPr>
          <a:xfrm>
            <a:off x="7202010" y="4804741"/>
            <a:ext cx="1020995" cy="338517"/>
            <a:chOff x="7202010" y="4804741"/>
            <a:chExt cx="1020995" cy="338517"/>
          </a:xfrm>
        </p:grpSpPr>
        <p:cxnSp>
          <p:nvCxnSpPr>
            <p:cNvPr id="240" name="Прямая соединительная линия 239"/>
            <p:cNvCxnSpPr/>
            <p:nvPr/>
          </p:nvCxnSpPr>
          <p:spPr>
            <a:xfrm>
              <a:off x="7202010" y="5128969"/>
              <a:ext cx="338516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Прямая соединительная линия 240"/>
            <p:cNvCxnSpPr/>
            <p:nvPr/>
          </p:nvCxnSpPr>
          <p:spPr>
            <a:xfrm>
              <a:off x="7863650" y="5129959"/>
              <a:ext cx="359355" cy="37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Прямая соединительная линия 293"/>
            <p:cNvCxnSpPr/>
            <p:nvPr/>
          </p:nvCxnSpPr>
          <p:spPr>
            <a:xfrm>
              <a:off x="7868729" y="4804741"/>
              <a:ext cx="0" cy="3385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Прямая соединительная линия 297"/>
            <p:cNvCxnSpPr/>
            <p:nvPr/>
          </p:nvCxnSpPr>
          <p:spPr>
            <a:xfrm flipH="1">
              <a:off x="7545289" y="4981246"/>
              <a:ext cx="817" cy="16201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Прямая соединительная линия 301"/>
            <p:cNvCxnSpPr/>
            <p:nvPr/>
          </p:nvCxnSpPr>
          <p:spPr>
            <a:xfrm>
              <a:off x="7534658" y="4981246"/>
              <a:ext cx="19846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Прямая соединительная линия 309"/>
            <p:cNvCxnSpPr/>
            <p:nvPr/>
          </p:nvCxnSpPr>
          <p:spPr>
            <a:xfrm flipH="1">
              <a:off x="7722779" y="4819234"/>
              <a:ext cx="817" cy="16201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Прямая соединительная линия 310"/>
            <p:cNvCxnSpPr/>
            <p:nvPr/>
          </p:nvCxnSpPr>
          <p:spPr>
            <a:xfrm>
              <a:off x="7709785" y="4814267"/>
              <a:ext cx="168153" cy="110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604750" y="4453451"/>
            <a:ext cx="3168482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78975" y="4893536"/>
            <a:ext cx="24093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Schematic I-V curves of TFET</a:t>
            </a:r>
            <a:endParaRPr lang="ru-RU" sz="1400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2" name="Группа 57"/>
          <p:cNvGrpSpPr/>
          <p:nvPr/>
        </p:nvGrpSpPr>
        <p:grpSpPr>
          <a:xfrm>
            <a:off x="1100688" y="1876759"/>
            <a:ext cx="1923702" cy="2565641"/>
            <a:chOff x="1785635" y="1553392"/>
            <a:chExt cx="1923702" cy="2565641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>
              <a:off x="2140673" y="1553392"/>
              <a:ext cx="0" cy="22666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2432681" y="1558155"/>
              <a:ext cx="0" cy="255755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2141335" y="1568528"/>
              <a:ext cx="30087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Группа 56"/>
            <p:cNvGrpSpPr/>
            <p:nvPr/>
          </p:nvGrpSpPr>
          <p:grpSpPr>
            <a:xfrm>
              <a:off x="1785635" y="3482808"/>
              <a:ext cx="1923702" cy="636225"/>
              <a:chOff x="1785635" y="3482808"/>
              <a:chExt cx="1923702" cy="636225"/>
            </a:xfrm>
          </p:grpSpPr>
          <p:cxnSp>
            <p:nvCxnSpPr>
              <p:cNvPr id="16" name="Прямая соединительная линия 15"/>
              <p:cNvCxnSpPr/>
              <p:nvPr/>
            </p:nvCxnSpPr>
            <p:spPr>
              <a:xfrm flipV="1">
                <a:off x="1802801" y="3798613"/>
                <a:ext cx="0" cy="31811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flipH="1" flipV="1">
                <a:off x="2413693" y="4103662"/>
                <a:ext cx="1295644" cy="584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1794634" y="3808139"/>
                <a:ext cx="35859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>
                <a:off x="1785635" y="4109324"/>
                <a:ext cx="636223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3024390" y="4108327"/>
                <a:ext cx="675389" cy="709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>
                <a:off x="3029173" y="3482808"/>
                <a:ext cx="0" cy="63622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 flipH="1">
                <a:off x="2430810" y="3814540"/>
                <a:ext cx="1536" cy="30449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 flipV="1">
                <a:off x="2421343" y="3824066"/>
                <a:ext cx="349349" cy="70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>
                <a:off x="2754867" y="3486594"/>
                <a:ext cx="0" cy="33080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>
              <a:xfrm>
                <a:off x="2765929" y="3500883"/>
                <a:ext cx="275789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1" name="TextBox 50"/>
          <p:cNvSpPr txBox="1"/>
          <p:nvPr/>
        </p:nvSpPr>
        <p:spPr>
          <a:xfrm>
            <a:off x="591125" y="1701500"/>
            <a:ext cx="2183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</a:t>
            </a:r>
            <a:endParaRPr lang="ru-RU" sz="1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44911" y="267295"/>
            <a:ext cx="21586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SWITCHING ABILITY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719113" y="4445831"/>
            <a:ext cx="2648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V</a:t>
            </a:r>
            <a:endParaRPr lang="ru-RU" sz="5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866900" y="1947721"/>
            <a:ext cx="794155" cy="58211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1615441" y="3004810"/>
            <a:ext cx="1116633" cy="12852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762333" y="2558683"/>
            <a:ext cx="18998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MAX and MIN currents </a:t>
            </a:r>
          </a:p>
          <a:p>
            <a:pPr algn="ctr"/>
            <a:r>
              <a:rPr lang="en-US" sz="11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realizes the switching ability</a:t>
            </a:r>
            <a:endParaRPr lang="ru-RU" sz="1100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/>
          <p:cNvSpPr/>
          <p:nvPr/>
        </p:nvSpPr>
        <p:spPr>
          <a:xfrm>
            <a:off x="244911" y="267295"/>
            <a:ext cx="21586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SWITCHING ABILITY</a:t>
            </a:r>
          </a:p>
        </p:txBody>
      </p:sp>
      <p:pic>
        <p:nvPicPr>
          <p:cNvPr id="24" name="Picture 2" descr="D:\I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4168" y="2105982"/>
            <a:ext cx="4537622" cy="260131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5411421" y="4908776"/>
            <a:ext cx="2446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Calculated I-V curves of TFET</a:t>
            </a:r>
            <a:endParaRPr lang="ru-RU" sz="1400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604750" y="4453451"/>
            <a:ext cx="3168482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78975" y="4893536"/>
            <a:ext cx="24093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Schematic I-V curves of TFET</a:t>
            </a:r>
            <a:endParaRPr lang="ru-RU" sz="1400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32" name="Группа 57"/>
          <p:cNvGrpSpPr/>
          <p:nvPr/>
        </p:nvGrpSpPr>
        <p:grpSpPr>
          <a:xfrm>
            <a:off x="1100688" y="1876759"/>
            <a:ext cx="1923702" cy="2565641"/>
            <a:chOff x="1785635" y="1553392"/>
            <a:chExt cx="1923702" cy="2565641"/>
          </a:xfrm>
        </p:grpSpPr>
        <p:cxnSp>
          <p:nvCxnSpPr>
            <p:cNvPr id="34" name="Прямая соединительная линия 33"/>
            <p:cNvCxnSpPr/>
            <p:nvPr/>
          </p:nvCxnSpPr>
          <p:spPr>
            <a:xfrm>
              <a:off x="2140673" y="1553392"/>
              <a:ext cx="0" cy="22666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2432681" y="1558155"/>
              <a:ext cx="0" cy="255755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2141335" y="1568528"/>
              <a:ext cx="30087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Группа 56"/>
            <p:cNvGrpSpPr/>
            <p:nvPr/>
          </p:nvGrpSpPr>
          <p:grpSpPr>
            <a:xfrm>
              <a:off x="1785635" y="3482808"/>
              <a:ext cx="1923702" cy="636225"/>
              <a:chOff x="1785635" y="3482808"/>
              <a:chExt cx="1923702" cy="636225"/>
            </a:xfrm>
          </p:grpSpPr>
          <p:cxnSp>
            <p:nvCxnSpPr>
              <p:cNvPr id="41" name="Прямая соединительная линия 40"/>
              <p:cNvCxnSpPr/>
              <p:nvPr/>
            </p:nvCxnSpPr>
            <p:spPr>
              <a:xfrm flipV="1">
                <a:off x="1802801" y="3798613"/>
                <a:ext cx="0" cy="31811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 flipH="1" flipV="1">
                <a:off x="2413693" y="4103662"/>
                <a:ext cx="1295644" cy="584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>
                <a:off x="1794634" y="3808139"/>
                <a:ext cx="35859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>
              <a:xfrm>
                <a:off x="1785635" y="4109324"/>
                <a:ext cx="636223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>
              <a:xfrm>
                <a:off x="3024390" y="4108327"/>
                <a:ext cx="675389" cy="709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>
              <a:xfrm>
                <a:off x="3029173" y="3482808"/>
                <a:ext cx="0" cy="63622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/>
              <p:cNvCxnSpPr/>
              <p:nvPr/>
            </p:nvCxnSpPr>
            <p:spPr>
              <a:xfrm flipH="1">
                <a:off x="2430810" y="3814540"/>
                <a:ext cx="1536" cy="30449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>
              <a:xfrm flipV="1">
                <a:off x="2421343" y="3824066"/>
                <a:ext cx="349349" cy="70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>
              <a:xfrm>
                <a:off x="2754867" y="3486594"/>
                <a:ext cx="0" cy="33080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>
              <a:xfrm>
                <a:off x="2765929" y="3500883"/>
                <a:ext cx="275789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3" name="TextBox 52"/>
          <p:cNvSpPr txBox="1"/>
          <p:nvPr/>
        </p:nvSpPr>
        <p:spPr>
          <a:xfrm>
            <a:off x="591125" y="1701500"/>
            <a:ext cx="2183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</a:t>
            </a:r>
            <a:endParaRPr lang="ru-RU" sz="1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719113" y="4445831"/>
            <a:ext cx="2648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V</a:t>
            </a:r>
            <a:endParaRPr lang="ru-RU" sz="5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6413"/>
          </a:xfrm>
          <a:prstGeom prst="rect">
            <a:avLst/>
          </a:prstGeom>
          <a:solidFill>
            <a:schemeClr val="tx2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grpSp>
        <p:nvGrpSpPr>
          <p:cNvPr id="2" name="Группа 6"/>
          <p:cNvGrpSpPr/>
          <p:nvPr/>
        </p:nvGrpSpPr>
        <p:grpSpPr>
          <a:xfrm>
            <a:off x="2072088" y="1941683"/>
            <a:ext cx="4999831" cy="2974634"/>
            <a:chOff x="2020863" y="1129986"/>
            <a:chExt cx="4999831" cy="2974634"/>
          </a:xfrm>
        </p:grpSpPr>
        <p:sp>
          <p:nvSpPr>
            <p:cNvPr id="4" name="Овал 3"/>
            <p:cNvSpPr/>
            <p:nvPr/>
          </p:nvSpPr>
          <p:spPr>
            <a:xfrm>
              <a:off x="3811163" y="1129986"/>
              <a:ext cx="1419224" cy="1419224"/>
            </a:xfrm>
            <a:prstGeom prst="ellipse">
              <a:avLst/>
            </a:prstGeom>
            <a:solidFill>
              <a:schemeClr val="bg1"/>
            </a:solidFill>
            <a:ln w="190500" cap="flat" cmpd="sng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i="1" dirty="0" smtClean="0">
                  <a:ln w="6350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2</a:t>
              </a:r>
              <a:endParaRPr lang="ru-RU" sz="6600" b="1" i="1" dirty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020863" y="3581400"/>
              <a:ext cx="49998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i="1" dirty="0" smtClean="0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EFFECT OF EDGE VACANCIES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Шестиугольник 52"/>
          <p:cNvSpPr/>
          <p:nvPr/>
        </p:nvSpPr>
        <p:spPr>
          <a:xfrm rot="5400000">
            <a:off x="-2985700" y="6327471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4" name="Овал 53"/>
          <p:cNvSpPr/>
          <p:nvPr/>
        </p:nvSpPr>
        <p:spPr>
          <a:xfrm rot="10800000">
            <a:off x="-3009159" y="707287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5" name="Овал 54"/>
          <p:cNvSpPr/>
          <p:nvPr/>
        </p:nvSpPr>
        <p:spPr>
          <a:xfrm rot="10800000">
            <a:off x="-2508588" y="732168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6" name="Шестиугольник 55"/>
          <p:cNvSpPr/>
          <p:nvPr/>
        </p:nvSpPr>
        <p:spPr>
          <a:xfrm rot="5400000">
            <a:off x="-1984557" y="6321762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7" name="Овал 56"/>
          <p:cNvSpPr/>
          <p:nvPr/>
        </p:nvSpPr>
        <p:spPr>
          <a:xfrm rot="10800000">
            <a:off x="-2008016" y="706716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8" name="Овал 57"/>
          <p:cNvSpPr/>
          <p:nvPr/>
        </p:nvSpPr>
        <p:spPr>
          <a:xfrm rot="10800000">
            <a:off x="-1507445" y="7315972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9" name="Шестиугольник 58"/>
          <p:cNvSpPr/>
          <p:nvPr/>
        </p:nvSpPr>
        <p:spPr>
          <a:xfrm rot="5400000">
            <a:off x="-983420" y="6327471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0" name="Овал 59"/>
          <p:cNvSpPr/>
          <p:nvPr/>
        </p:nvSpPr>
        <p:spPr>
          <a:xfrm rot="10800000">
            <a:off x="-1006879" y="707287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1" name="Овал 60"/>
          <p:cNvSpPr/>
          <p:nvPr/>
        </p:nvSpPr>
        <p:spPr>
          <a:xfrm rot="10800000">
            <a:off x="-506305" y="732168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2" name="Шестиугольник 61"/>
          <p:cNvSpPr/>
          <p:nvPr/>
        </p:nvSpPr>
        <p:spPr>
          <a:xfrm rot="5400000">
            <a:off x="17723" y="6321762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4" name="Овал 63"/>
          <p:cNvSpPr/>
          <p:nvPr/>
        </p:nvSpPr>
        <p:spPr>
          <a:xfrm rot="10800000">
            <a:off x="-5736" y="706716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5" name="Овал 64"/>
          <p:cNvSpPr/>
          <p:nvPr/>
        </p:nvSpPr>
        <p:spPr>
          <a:xfrm rot="10800000">
            <a:off x="494835" y="7315972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6" name="Шестиугольник 65"/>
          <p:cNvSpPr/>
          <p:nvPr/>
        </p:nvSpPr>
        <p:spPr>
          <a:xfrm rot="5400000">
            <a:off x="1018860" y="6327471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7" name="Овал 66"/>
          <p:cNvSpPr/>
          <p:nvPr/>
        </p:nvSpPr>
        <p:spPr>
          <a:xfrm rot="10800000">
            <a:off x="995401" y="707287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8" name="Овал 67"/>
          <p:cNvSpPr/>
          <p:nvPr/>
        </p:nvSpPr>
        <p:spPr>
          <a:xfrm rot="10800000">
            <a:off x="1495975" y="732168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9" name="Шестиугольник 68"/>
          <p:cNvSpPr/>
          <p:nvPr/>
        </p:nvSpPr>
        <p:spPr>
          <a:xfrm rot="5400000">
            <a:off x="2020002" y="6321762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0" name="Овал 69"/>
          <p:cNvSpPr/>
          <p:nvPr/>
        </p:nvSpPr>
        <p:spPr>
          <a:xfrm rot="10800000">
            <a:off x="1996543" y="706716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2" name="Овал 71"/>
          <p:cNvSpPr/>
          <p:nvPr/>
        </p:nvSpPr>
        <p:spPr>
          <a:xfrm rot="10800000">
            <a:off x="2497115" y="7315972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9" name="Шестиугольник 88"/>
          <p:cNvSpPr/>
          <p:nvPr/>
        </p:nvSpPr>
        <p:spPr>
          <a:xfrm rot="5400000">
            <a:off x="3021142" y="6327471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0" name="Овал 89"/>
          <p:cNvSpPr/>
          <p:nvPr/>
        </p:nvSpPr>
        <p:spPr>
          <a:xfrm rot="10800000">
            <a:off x="2997683" y="707287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1" name="Овал 90"/>
          <p:cNvSpPr/>
          <p:nvPr/>
        </p:nvSpPr>
        <p:spPr>
          <a:xfrm rot="10800000">
            <a:off x="3498255" y="732168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3" name="Овал 92"/>
          <p:cNvSpPr/>
          <p:nvPr/>
        </p:nvSpPr>
        <p:spPr>
          <a:xfrm rot="10800000">
            <a:off x="3998823" y="706716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4" name="Овал 93"/>
          <p:cNvSpPr/>
          <p:nvPr/>
        </p:nvSpPr>
        <p:spPr>
          <a:xfrm rot="10800000">
            <a:off x="4499397" y="7315972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5" name="Шестиугольник 94"/>
          <p:cNvSpPr/>
          <p:nvPr/>
        </p:nvSpPr>
        <p:spPr>
          <a:xfrm rot="5400000">
            <a:off x="5023422" y="6327471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6" name="Овал 95"/>
          <p:cNvSpPr/>
          <p:nvPr/>
        </p:nvSpPr>
        <p:spPr>
          <a:xfrm rot="10800000">
            <a:off x="4999963" y="707287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7" name="Овал 96"/>
          <p:cNvSpPr/>
          <p:nvPr/>
        </p:nvSpPr>
        <p:spPr>
          <a:xfrm rot="10800000">
            <a:off x="5500534" y="732168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8" name="Шестиугольник 97"/>
          <p:cNvSpPr/>
          <p:nvPr/>
        </p:nvSpPr>
        <p:spPr>
          <a:xfrm rot="5400000">
            <a:off x="6024562" y="6321762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9" name="Овал 98"/>
          <p:cNvSpPr/>
          <p:nvPr/>
        </p:nvSpPr>
        <p:spPr>
          <a:xfrm rot="10800000">
            <a:off x="6001103" y="706716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0" name="Овал 99"/>
          <p:cNvSpPr/>
          <p:nvPr/>
        </p:nvSpPr>
        <p:spPr>
          <a:xfrm rot="10800000">
            <a:off x="6501677" y="7315972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1" name="Шестиугольник 100"/>
          <p:cNvSpPr/>
          <p:nvPr/>
        </p:nvSpPr>
        <p:spPr>
          <a:xfrm rot="5400000">
            <a:off x="7025702" y="6327471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2" name="Овал 101"/>
          <p:cNvSpPr/>
          <p:nvPr/>
        </p:nvSpPr>
        <p:spPr>
          <a:xfrm rot="10800000">
            <a:off x="7002243" y="707287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3" name="Овал 102"/>
          <p:cNvSpPr/>
          <p:nvPr/>
        </p:nvSpPr>
        <p:spPr>
          <a:xfrm rot="10800000">
            <a:off x="7502814" y="732168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1" name="Шестиугольник 110"/>
          <p:cNvSpPr/>
          <p:nvPr/>
        </p:nvSpPr>
        <p:spPr>
          <a:xfrm rot="5400000">
            <a:off x="8026845" y="6321762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3" name="Овал 112"/>
          <p:cNvSpPr/>
          <p:nvPr/>
        </p:nvSpPr>
        <p:spPr>
          <a:xfrm rot="10800000">
            <a:off x="8003385" y="706716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5" name="Овал 114"/>
          <p:cNvSpPr/>
          <p:nvPr/>
        </p:nvSpPr>
        <p:spPr>
          <a:xfrm rot="10800000">
            <a:off x="8503957" y="7315972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0" name="Шестиугольник 119"/>
          <p:cNvSpPr/>
          <p:nvPr/>
        </p:nvSpPr>
        <p:spPr>
          <a:xfrm rot="5400000">
            <a:off x="9027982" y="6327471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1" name="Овал 120"/>
          <p:cNvSpPr/>
          <p:nvPr/>
        </p:nvSpPr>
        <p:spPr>
          <a:xfrm rot="10800000">
            <a:off x="9004522" y="707287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2" name="Овал 121"/>
          <p:cNvSpPr/>
          <p:nvPr/>
        </p:nvSpPr>
        <p:spPr>
          <a:xfrm rot="10800000">
            <a:off x="9505097" y="732168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3" name="Шестиугольник 122"/>
          <p:cNvSpPr/>
          <p:nvPr/>
        </p:nvSpPr>
        <p:spPr>
          <a:xfrm rot="5400000">
            <a:off x="10029124" y="6321762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4" name="Овал 123"/>
          <p:cNvSpPr/>
          <p:nvPr/>
        </p:nvSpPr>
        <p:spPr>
          <a:xfrm rot="10800000">
            <a:off x="10005665" y="706716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5" name="Овал 124"/>
          <p:cNvSpPr/>
          <p:nvPr/>
        </p:nvSpPr>
        <p:spPr>
          <a:xfrm rot="10800000">
            <a:off x="10506237" y="7315972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6" name="Шестиугольник 125"/>
          <p:cNvSpPr/>
          <p:nvPr/>
        </p:nvSpPr>
        <p:spPr>
          <a:xfrm rot="5400000">
            <a:off x="11030261" y="6327471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7" name="Овал 126"/>
          <p:cNvSpPr/>
          <p:nvPr/>
        </p:nvSpPr>
        <p:spPr>
          <a:xfrm rot="10800000">
            <a:off x="11006802" y="707287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8" name="Овал 127"/>
          <p:cNvSpPr/>
          <p:nvPr/>
        </p:nvSpPr>
        <p:spPr>
          <a:xfrm rot="10800000">
            <a:off x="11507376" y="732168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9" name="Шестиугольник 128"/>
          <p:cNvSpPr/>
          <p:nvPr/>
        </p:nvSpPr>
        <p:spPr>
          <a:xfrm rot="5400000">
            <a:off x="12031404" y="6321762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0" name="Овал 129"/>
          <p:cNvSpPr/>
          <p:nvPr/>
        </p:nvSpPr>
        <p:spPr>
          <a:xfrm rot="10800000">
            <a:off x="12007945" y="706716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1" name="Овал 130"/>
          <p:cNvSpPr/>
          <p:nvPr/>
        </p:nvSpPr>
        <p:spPr>
          <a:xfrm rot="10800000">
            <a:off x="12508516" y="7315972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2" name="Овал 131"/>
          <p:cNvSpPr/>
          <p:nvPr/>
        </p:nvSpPr>
        <p:spPr>
          <a:xfrm rot="10800000">
            <a:off x="-2508588" y="6160356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3" name="Овал 132"/>
          <p:cNvSpPr/>
          <p:nvPr/>
        </p:nvSpPr>
        <p:spPr>
          <a:xfrm rot="10800000">
            <a:off x="-1507445" y="6154647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4" name="Овал 133"/>
          <p:cNvSpPr/>
          <p:nvPr/>
        </p:nvSpPr>
        <p:spPr>
          <a:xfrm rot="10800000">
            <a:off x="-506305" y="6160356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5" name="Овал 134"/>
          <p:cNvSpPr/>
          <p:nvPr/>
        </p:nvSpPr>
        <p:spPr>
          <a:xfrm rot="10800000">
            <a:off x="494835" y="6154647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6" name="Овал 135"/>
          <p:cNvSpPr/>
          <p:nvPr/>
        </p:nvSpPr>
        <p:spPr>
          <a:xfrm rot="10800000">
            <a:off x="1495975" y="6160356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7" name="Овал 136"/>
          <p:cNvSpPr/>
          <p:nvPr/>
        </p:nvSpPr>
        <p:spPr>
          <a:xfrm rot="10800000">
            <a:off x="2497115" y="6154647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8" name="Овал 137"/>
          <p:cNvSpPr/>
          <p:nvPr/>
        </p:nvSpPr>
        <p:spPr>
          <a:xfrm rot="10800000">
            <a:off x="3498255" y="6160356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0" name="Овал 139"/>
          <p:cNvSpPr/>
          <p:nvPr/>
        </p:nvSpPr>
        <p:spPr>
          <a:xfrm rot="10800000">
            <a:off x="5500534" y="6160356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1" name="Овал 140"/>
          <p:cNvSpPr/>
          <p:nvPr/>
        </p:nvSpPr>
        <p:spPr>
          <a:xfrm rot="10800000">
            <a:off x="6501677" y="6154647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2" name="Овал 141"/>
          <p:cNvSpPr/>
          <p:nvPr/>
        </p:nvSpPr>
        <p:spPr>
          <a:xfrm rot="10800000">
            <a:off x="7502814" y="6160356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3" name="Овал 142"/>
          <p:cNvSpPr/>
          <p:nvPr/>
        </p:nvSpPr>
        <p:spPr>
          <a:xfrm rot="10800000">
            <a:off x="8503957" y="6154647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4" name="Овал 143"/>
          <p:cNvSpPr/>
          <p:nvPr/>
        </p:nvSpPr>
        <p:spPr>
          <a:xfrm rot="10800000">
            <a:off x="9505097" y="6160356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5" name="Овал 144"/>
          <p:cNvSpPr/>
          <p:nvPr/>
        </p:nvSpPr>
        <p:spPr>
          <a:xfrm rot="10800000">
            <a:off x="10506237" y="6154647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6" name="Овал 145"/>
          <p:cNvSpPr/>
          <p:nvPr/>
        </p:nvSpPr>
        <p:spPr>
          <a:xfrm rot="10800000">
            <a:off x="11507376" y="6160356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7" name="Овал 146"/>
          <p:cNvSpPr/>
          <p:nvPr/>
        </p:nvSpPr>
        <p:spPr>
          <a:xfrm rot="10800000">
            <a:off x="12508516" y="6154647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8" name="Овал 147"/>
          <p:cNvSpPr/>
          <p:nvPr/>
        </p:nvSpPr>
        <p:spPr>
          <a:xfrm rot="10800000">
            <a:off x="-3009159" y="6422751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9" name="Овал 148"/>
          <p:cNvSpPr/>
          <p:nvPr/>
        </p:nvSpPr>
        <p:spPr>
          <a:xfrm rot="10800000">
            <a:off x="-2008016" y="6417042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0" name="Овал 149"/>
          <p:cNvSpPr/>
          <p:nvPr/>
        </p:nvSpPr>
        <p:spPr>
          <a:xfrm rot="10800000">
            <a:off x="-1006879" y="6422751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1" name="Овал 150"/>
          <p:cNvSpPr/>
          <p:nvPr/>
        </p:nvSpPr>
        <p:spPr>
          <a:xfrm rot="10800000">
            <a:off x="-5736" y="6417042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2" name="Овал 151"/>
          <p:cNvSpPr/>
          <p:nvPr/>
        </p:nvSpPr>
        <p:spPr>
          <a:xfrm rot="10800000">
            <a:off x="995401" y="6422751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3" name="Овал 152"/>
          <p:cNvSpPr/>
          <p:nvPr/>
        </p:nvSpPr>
        <p:spPr>
          <a:xfrm rot="10800000">
            <a:off x="1996543" y="6417042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4" name="Овал 153"/>
          <p:cNvSpPr/>
          <p:nvPr/>
        </p:nvSpPr>
        <p:spPr>
          <a:xfrm rot="10800000">
            <a:off x="2997683" y="6422751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5" name="Овал 154"/>
          <p:cNvSpPr/>
          <p:nvPr/>
        </p:nvSpPr>
        <p:spPr>
          <a:xfrm rot="10800000">
            <a:off x="3998823" y="6417042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6" name="Овал 155"/>
          <p:cNvSpPr/>
          <p:nvPr/>
        </p:nvSpPr>
        <p:spPr>
          <a:xfrm rot="10800000">
            <a:off x="4999963" y="6422751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7" name="Овал 156"/>
          <p:cNvSpPr/>
          <p:nvPr/>
        </p:nvSpPr>
        <p:spPr>
          <a:xfrm rot="10800000">
            <a:off x="6001103" y="6417042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8" name="Овал 157"/>
          <p:cNvSpPr/>
          <p:nvPr/>
        </p:nvSpPr>
        <p:spPr>
          <a:xfrm rot="10800000">
            <a:off x="7002243" y="6422751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9" name="Овал 158"/>
          <p:cNvSpPr/>
          <p:nvPr/>
        </p:nvSpPr>
        <p:spPr>
          <a:xfrm rot="10800000">
            <a:off x="8003385" y="6417042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0" name="Овал 159"/>
          <p:cNvSpPr/>
          <p:nvPr/>
        </p:nvSpPr>
        <p:spPr>
          <a:xfrm rot="10800000">
            <a:off x="9004522" y="6422751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1" name="Овал 160"/>
          <p:cNvSpPr/>
          <p:nvPr/>
        </p:nvSpPr>
        <p:spPr>
          <a:xfrm rot="10800000">
            <a:off x="10005665" y="6417042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2" name="Овал 161"/>
          <p:cNvSpPr/>
          <p:nvPr/>
        </p:nvSpPr>
        <p:spPr>
          <a:xfrm rot="10800000">
            <a:off x="11006802" y="6422751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3" name="Овал 162"/>
          <p:cNvSpPr/>
          <p:nvPr/>
        </p:nvSpPr>
        <p:spPr>
          <a:xfrm rot="10800000">
            <a:off x="12007945" y="6417042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4" name="Овал 163"/>
          <p:cNvSpPr/>
          <p:nvPr/>
        </p:nvSpPr>
        <p:spPr>
          <a:xfrm rot="10800000">
            <a:off x="13005600" y="6417042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5" name="Овал 164"/>
          <p:cNvSpPr/>
          <p:nvPr/>
        </p:nvSpPr>
        <p:spPr>
          <a:xfrm rot="10800000">
            <a:off x="13005600" y="706716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6" name="Овал 165"/>
          <p:cNvSpPr/>
          <p:nvPr/>
        </p:nvSpPr>
        <p:spPr>
          <a:xfrm rot="10800000">
            <a:off x="-1508706" y="730044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7" name="Овал 166"/>
          <p:cNvSpPr/>
          <p:nvPr/>
        </p:nvSpPr>
        <p:spPr>
          <a:xfrm rot="10800000">
            <a:off x="-1008132" y="7038044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8" name="Овал 167"/>
          <p:cNvSpPr/>
          <p:nvPr/>
        </p:nvSpPr>
        <p:spPr>
          <a:xfrm rot="10800000">
            <a:off x="-507564" y="729473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9" name="Овал 168"/>
          <p:cNvSpPr/>
          <p:nvPr/>
        </p:nvSpPr>
        <p:spPr>
          <a:xfrm rot="10800000">
            <a:off x="-6992" y="7032335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0" name="Овал 169"/>
          <p:cNvSpPr/>
          <p:nvPr/>
        </p:nvSpPr>
        <p:spPr>
          <a:xfrm rot="10800000">
            <a:off x="493574" y="730044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1" name="Овал 170"/>
          <p:cNvSpPr/>
          <p:nvPr/>
        </p:nvSpPr>
        <p:spPr>
          <a:xfrm rot="10800000">
            <a:off x="994148" y="7038044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2" name="Овал 171"/>
          <p:cNvSpPr/>
          <p:nvPr/>
        </p:nvSpPr>
        <p:spPr>
          <a:xfrm rot="10800000">
            <a:off x="1494716" y="729473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3" name="Овал 172"/>
          <p:cNvSpPr/>
          <p:nvPr/>
        </p:nvSpPr>
        <p:spPr>
          <a:xfrm rot="10800000">
            <a:off x="1995288" y="7032335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4" name="Овал 173"/>
          <p:cNvSpPr/>
          <p:nvPr/>
        </p:nvSpPr>
        <p:spPr>
          <a:xfrm rot="10800000">
            <a:off x="2495856" y="730044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5" name="Овал 174"/>
          <p:cNvSpPr/>
          <p:nvPr/>
        </p:nvSpPr>
        <p:spPr>
          <a:xfrm rot="10800000">
            <a:off x="2996427" y="7038044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6" name="Овал 175"/>
          <p:cNvSpPr/>
          <p:nvPr/>
        </p:nvSpPr>
        <p:spPr>
          <a:xfrm rot="10800000">
            <a:off x="3496996" y="729473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7" name="Овал 176"/>
          <p:cNvSpPr/>
          <p:nvPr/>
        </p:nvSpPr>
        <p:spPr>
          <a:xfrm rot="10800000">
            <a:off x="3997570" y="7032335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8" name="Овал 177"/>
          <p:cNvSpPr/>
          <p:nvPr/>
        </p:nvSpPr>
        <p:spPr>
          <a:xfrm rot="10800000">
            <a:off x="4498136" y="730044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9" name="Овал 178"/>
          <p:cNvSpPr/>
          <p:nvPr/>
        </p:nvSpPr>
        <p:spPr>
          <a:xfrm rot="10800000">
            <a:off x="4998707" y="7038044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0" name="Овал 179"/>
          <p:cNvSpPr/>
          <p:nvPr/>
        </p:nvSpPr>
        <p:spPr>
          <a:xfrm rot="10800000">
            <a:off x="5499276" y="729473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1" name="Овал 180"/>
          <p:cNvSpPr/>
          <p:nvPr/>
        </p:nvSpPr>
        <p:spPr>
          <a:xfrm rot="10800000">
            <a:off x="5999850" y="7032335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2" name="Овал 181"/>
          <p:cNvSpPr/>
          <p:nvPr/>
        </p:nvSpPr>
        <p:spPr>
          <a:xfrm rot="10800000">
            <a:off x="6500416" y="730044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3" name="Овал 182"/>
          <p:cNvSpPr/>
          <p:nvPr/>
        </p:nvSpPr>
        <p:spPr>
          <a:xfrm rot="10800000">
            <a:off x="7000987" y="7038044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4" name="Овал 183"/>
          <p:cNvSpPr/>
          <p:nvPr/>
        </p:nvSpPr>
        <p:spPr>
          <a:xfrm rot="10800000">
            <a:off x="7501558" y="729473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5" name="Овал 184"/>
          <p:cNvSpPr/>
          <p:nvPr/>
        </p:nvSpPr>
        <p:spPr>
          <a:xfrm rot="10800000">
            <a:off x="8002130" y="7032335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6" name="Овал 185"/>
          <p:cNvSpPr/>
          <p:nvPr/>
        </p:nvSpPr>
        <p:spPr>
          <a:xfrm rot="10800000">
            <a:off x="8502695" y="730044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7" name="Овал 186"/>
          <p:cNvSpPr/>
          <p:nvPr/>
        </p:nvSpPr>
        <p:spPr>
          <a:xfrm rot="10800000">
            <a:off x="9003270" y="7038044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8" name="Овал 187"/>
          <p:cNvSpPr/>
          <p:nvPr/>
        </p:nvSpPr>
        <p:spPr>
          <a:xfrm rot="10800000">
            <a:off x="9503838" y="729473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9" name="Овал 188"/>
          <p:cNvSpPr/>
          <p:nvPr/>
        </p:nvSpPr>
        <p:spPr>
          <a:xfrm rot="10800000">
            <a:off x="10004410" y="7032335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0" name="Овал 189"/>
          <p:cNvSpPr/>
          <p:nvPr/>
        </p:nvSpPr>
        <p:spPr>
          <a:xfrm rot="10800000">
            <a:off x="10504975" y="730044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1" name="Овал 190"/>
          <p:cNvSpPr/>
          <p:nvPr/>
        </p:nvSpPr>
        <p:spPr>
          <a:xfrm rot="10800000">
            <a:off x="11005549" y="7038044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2" name="Овал 191"/>
          <p:cNvSpPr/>
          <p:nvPr/>
        </p:nvSpPr>
        <p:spPr>
          <a:xfrm rot="10800000">
            <a:off x="11506118" y="729473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3" name="Овал 192"/>
          <p:cNvSpPr/>
          <p:nvPr/>
        </p:nvSpPr>
        <p:spPr>
          <a:xfrm rot="10800000">
            <a:off x="12006689" y="7032335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4" name="Овал 193"/>
          <p:cNvSpPr/>
          <p:nvPr/>
        </p:nvSpPr>
        <p:spPr>
          <a:xfrm rot="10800000">
            <a:off x="-2509843" y="729473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5" name="Овал 194"/>
          <p:cNvSpPr/>
          <p:nvPr/>
        </p:nvSpPr>
        <p:spPr>
          <a:xfrm rot="10800000">
            <a:off x="-2009272" y="7032335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6" name="Овал 195"/>
          <p:cNvSpPr/>
          <p:nvPr/>
        </p:nvSpPr>
        <p:spPr>
          <a:xfrm rot="10800000">
            <a:off x="12503773" y="729473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7" name="Умножение 196"/>
          <p:cNvSpPr/>
          <p:nvPr/>
        </p:nvSpPr>
        <p:spPr>
          <a:xfrm>
            <a:off x="4297152" y="5987091"/>
            <a:ext cx="596779" cy="596779"/>
          </a:xfrm>
          <a:prstGeom prst="mathMultiply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8" name="Прямоугольник 197"/>
          <p:cNvSpPr/>
          <p:nvPr/>
        </p:nvSpPr>
        <p:spPr>
          <a:xfrm>
            <a:off x="244911" y="267295"/>
            <a:ext cx="32839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EFFECT AT NEIGHBOURS ATOMS</a:t>
            </a:r>
          </a:p>
        </p:txBody>
      </p:sp>
      <p:sp>
        <p:nvSpPr>
          <p:cNvPr id="199" name="Овал 198"/>
          <p:cNvSpPr/>
          <p:nvPr/>
        </p:nvSpPr>
        <p:spPr>
          <a:xfrm>
            <a:off x="5366152" y="6079925"/>
            <a:ext cx="370057" cy="370057"/>
          </a:xfrm>
          <a:prstGeom prst="ellipse">
            <a:avLst/>
          </a:prstGeom>
          <a:solidFill>
            <a:schemeClr val="bg1"/>
          </a:solidFill>
          <a:ln w="28575" cap="flat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</a:t>
            </a:r>
            <a:endParaRPr lang="ru-RU" sz="2400" b="1" i="1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0" name="Овал 199"/>
          <p:cNvSpPr/>
          <p:nvPr/>
        </p:nvSpPr>
        <p:spPr>
          <a:xfrm>
            <a:off x="6376820" y="6079925"/>
            <a:ext cx="370057" cy="370057"/>
          </a:xfrm>
          <a:prstGeom prst="ellipse">
            <a:avLst/>
          </a:prstGeom>
          <a:solidFill>
            <a:schemeClr val="bg1"/>
          </a:solidFill>
          <a:ln w="28575" cap="flat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</a:t>
            </a:r>
            <a:endParaRPr lang="ru-RU" sz="2400" b="1" i="1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1" name="Овал 200"/>
          <p:cNvSpPr/>
          <p:nvPr/>
        </p:nvSpPr>
        <p:spPr>
          <a:xfrm>
            <a:off x="7387482" y="6079925"/>
            <a:ext cx="370057" cy="370057"/>
          </a:xfrm>
          <a:prstGeom prst="ellipse">
            <a:avLst/>
          </a:prstGeom>
          <a:solidFill>
            <a:schemeClr val="bg1"/>
          </a:solidFill>
          <a:ln w="28575" cap="flat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3</a:t>
            </a:r>
            <a:endParaRPr lang="ru-RU" sz="2400" b="1" i="1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2" name="Овал 201"/>
          <p:cNvSpPr/>
          <p:nvPr/>
        </p:nvSpPr>
        <p:spPr>
          <a:xfrm>
            <a:off x="8388625" y="6079925"/>
            <a:ext cx="370057" cy="370057"/>
          </a:xfrm>
          <a:prstGeom prst="ellipse">
            <a:avLst/>
          </a:prstGeom>
          <a:solidFill>
            <a:schemeClr val="bg1"/>
          </a:solidFill>
          <a:ln w="28575" cap="flat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4</a:t>
            </a:r>
            <a:endParaRPr lang="ru-RU" sz="2400" b="1" i="1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3" name="Овал 202"/>
          <p:cNvSpPr/>
          <p:nvPr/>
        </p:nvSpPr>
        <p:spPr>
          <a:xfrm>
            <a:off x="389445" y="6046985"/>
            <a:ext cx="370057" cy="370057"/>
          </a:xfrm>
          <a:prstGeom prst="ellipse">
            <a:avLst/>
          </a:prstGeom>
          <a:solidFill>
            <a:schemeClr val="bg1"/>
          </a:solidFill>
          <a:ln w="28575" cap="flat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4</a:t>
            </a:r>
            <a:endParaRPr lang="ru-RU" sz="2400" b="1" i="1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4" name="Овал 203"/>
          <p:cNvSpPr/>
          <p:nvPr/>
        </p:nvSpPr>
        <p:spPr>
          <a:xfrm>
            <a:off x="1400113" y="6046985"/>
            <a:ext cx="370057" cy="370057"/>
          </a:xfrm>
          <a:prstGeom prst="ellipse">
            <a:avLst/>
          </a:prstGeom>
          <a:solidFill>
            <a:schemeClr val="bg1"/>
          </a:solidFill>
          <a:ln w="28575" cap="flat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3</a:t>
            </a:r>
            <a:endParaRPr lang="ru-RU" sz="2400" b="1" i="1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5" name="Овал 204"/>
          <p:cNvSpPr/>
          <p:nvPr/>
        </p:nvSpPr>
        <p:spPr>
          <a:xfrm>
            <a:off x="2410775" y="6046985"/>
            <a:ext cx="370057" cy="370057"/>
          </a:xfrm>
          <a:prstGeom prst="ellipse">
            <a:avLst/>
          </a:prstGeom>
          <a:solidFill>
            <a:schemeClr val="bg1"/>
          </a:solidFill>
          <a:ln w="28575" cap="flat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</a:t>
            </a:r>
            <a:endParaRPr lang="ru-RU" sz="2400" b="1" i="1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0" name="Овал 209"/>
          <p:cNvSpPr/>
          <p:nvPr/>
        </p:nvSpPr>
        <p:spPr>
          <a:xfrm>
            <a:off x="3429128" y="6054525"/>
            <a:ext cx="370057" cy="370057"/>
          </a:xfrm>
          <a:prstGeom prst="ellipse">
            <a:avLst/>
          </a:prstGeom>
          <a:solidFill>
            <a:schemeClr val="bg1"/>
          </a:solidFill>
          <a:ln w="28575" cap="flat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</a:t>
            </a:r>
            <a:endParaRPr lang="ru-RU" sz="2400" b="1" i="1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Шестиугольник 52"/>
          <p:cNvSpPr/>
          <p:nvPr/>
        </p:nvSpPr>
        <p:spPr>
          <a:xfrm rot="5400000">
            <a:off x="-2985700" y="6327471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4" name="Овал 53"/>
          <p:cNvSpPr/>
          <p:nvPr/>
        </p:nvSpPr>
        <p:spPr>
          <a:xfrm rot="10800000">
            <a:off x="-3009159" y="707287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5" name="Овал 54"/>
          <p:cNvSpPr/>
          <p:nvPr/>
        </p:nvSpPr>
        <p:spPr>
          <a:xfrm rot="10800000">
            <a:off x="-2508588" y="732168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6" name="Шестиугольник 55"/>
          <p:cNvSpPr/>
          <p:nvPr/>
        </p:nvSpPr>
        <p:spPr>
          <a:xfrm rot="5400000">
            <a:off x="-1984557" y="6321762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7" name="Овал 56"/>
          <p:cNvSpPr/>
          <p:nvPr/>
        </p:nvSpPr>
        <p:spPr>
          <a:xfrm rot="10800000">
            <a:off x="-2008016" y="706716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8" name="Овал 57"/>
          <p:cNvSpPr/>
          <p:nvPr/>
        </p:nvSpPr>
        <p:spPr>
          <a:xfrm rot="10800000">
            <a:off x="-1507445" y="7315972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9" name="Шестиугольник 58"/>
          <p:cNvSpPr/>
          <p:nvPr/>
        </p:nvSpPr>
        <p:spPr>
          <a:xfrm rot="5400000">
            <a:off x="-983420" y="6327471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0" name="Овал 59"/>
          <p:cNvSpPr/>
          <p:nvPr/>
        </p:nvSpPr>
        <p:spPr>
          <a:xfrm rot="10800000">
            <a:off x="-1006879" y="707287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1" name="Овал 60"/>
          <p:cNvSpPr/>
          <p:nvPr/>
        </p:nvSpPr>
        <p:spPr>
          <a:xfrm rot="10800000">
            <a:off x="-506305" y="732168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2" name="Шестиугольник 61"/>
          <p:cNvSpPr/>
          <p:nvPr/>
        </p:nvSpPr>
        <p:spPr>
          <a:xfrm rot="5400000">
            <a:off x="17723" y="6321762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4" name="Овал 63"/>
          <p:cNvSpPr/>
          <p:nvPr/>
        </p:nvSpPr>
        <p:spPr>
          <a:xfrm rot="10800000">
            <a:off x="-5736" y="706716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5" name="Овал 64"/>
          <p:cNvSpPr/>
          <p:nvPr/>
        </p:nvSpPr>
        <p:spPr>
          <a:xfrm rot="10800000">
            <a:off x="494835" y="7315972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6" name="Шестиугольник 65"/>
          <p:cNvSpPr/>
          <p:nvPr/>
        </p:nvSpPr>
        <p:spPr>
          <a:xfrm rot="5400000">
            <a:off x="1018860" y="6327471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7" name="Овал 66"/>
          <p:cNvSpPr/>
          <p:nvPr/>
        </p:nvSpPr>
        <p:spPr>
          <a:xfrm rot="10800000">
            <a:off x="995401" y="707287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8" name="Овал 67"/>
          <p:cNvSpPr/>
          <p:nvPr/>
        </p:nvSpPr>
        <p:spPr>
          <a:xfrm rot="10800000">
            <a:off x="1495975" y="732168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9" name="Шестиугольник 68"/>
          <p:cNvSpPr/>
          <p:nvPr/>
        </p:nvSpPr>
        <p:spPr>
          <a:xfrm rot="5400000">
            <a:off x="2020002" y="6321762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0" name="Овал 69"/>
          <p:cNvSpPr/>
          <p:nvPr/>
        </p:nvSpPr>
        <p:spPr>
          <a:xfrm rot="10800000">
            <a:off x="1996543" y="706716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2" name="Овал 71"/>
          <p:cNvSpPr/>
          <p:nvPr/>
        </p:nvSpPr>
        <p:spPr>
          <a:xfrm rot="10800000">
            <a:off x="2497115" y="7315972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9" name="Шестиугольник 88"/>
          <p:cNvSpPr/>
          <p:nvPr/>
        </p:nvSpPr>
        <p:spPr>
          <a:xfrm rot="5400000">
            <a:off x="3021142" y="6327471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0" name="Овал 89"/>
          <p:cNvSpPr/>
          <p:nvPr/>
        </p:nvSpPr>
        <p:spPr>
          <a:xfrm rot="10800000">
            <a:off x="2997683" y="707287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1" name="Овал 90"/>
          <p:cNvSpPr/>
          <p:nvPr/>
        </p:nvSpPr>
        <p:spPr>
          <a:xfrm rot="10800000">
            <a:off x="3498255" y="732168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3" name="Овал 92"/>
          <p:cNvSpPr/>
          <p:nvPr/>
        </p:nvSpPr>
        <p:spPr>
          <a:xfrm rot="10800000">
            <a:off x="3998823" y="706716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4" name="Овал 93"/>
          <p:cNvSpPr/>
          <p:nvPr/>
        </p:nvSpPr>
        <p:spPr>
          <a:xfrm rot="10800000">
            <a:off x="4499397" y="7315972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5" name="Шестиугольник 94"/>
          <p:cNvSpPr/>
          <p:nvPr/>
        </p:nvSpPr>
        <p:spPr>
          <a:xfrm rot="5400000">
            <a:off x="5023422" y="6327471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6" name="Овал 95"/>
          <p:cNvSpPr/>
          <p:nvPr/>
        </p:nvSpPr>
        <p:spPr>
          <a:xfrm rot="10800000">
            <a:off x="4999963" y="707287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7" name="Овал 96"/>
          <p:cNvSpPr/>
          <p:nvPr/>
        </p:nvSpPr>
        <p:spPr>
          <a:xfrm rot="10800000">
            <a:off x="5500534" y="732168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8" name="Шестиугольник 97"/>
          <p:cNvSpPr/>
          <p:nvPr/>
        </p:nvSpPr>
        <p:spPr>
          <a:xfrm rot="5400000">
            <a:off x="6024562" y="6321762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9" name="Овал 98"/>
          <p:cNvSpPr/>
          <p:nvPr/>
        </p:nvSpPr>
        <p:spPr>
          <a:xfrm rot="10800000">
            <a:off x="6001103" y="706716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0" name="Овал 99"/>
          <p:cNvSpPr/>
          <p:nvPr/>
        </p:nvSpPr>
        <p:spPr>
          <a:xfrm rot="10800000">
            <a:off x="6501677" y="7315972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1" name="Шестиугольник 100"/>
          <p:cNvSpPr/>
          <p:nvPr/>
        </p:nvSpPr>
        <p:spPr>
          <a:xfrm rot="5400000">
            <a:off x="7025702" y="6327471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2" name="Овал 101"/>
          <p:cNvSpPr/>
          <p:nvPr/>
        </p:nvSpPr>
        <p:spPr>
          <a:xfrm rot="10800000">
            <a:off x="7002243" y="707287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3" name="Овал 102"/>
          <p:cNvSpPr/>
          <p:nvPr/>
        </p:nvSpPr>
        <p:spPr>
          <a:xfrm rot="10800000">
            <a:off x="7502814" y="732168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1" name="Шестиугольник 110"/>
          <p:cNvSpPr/>
          <p:nvPr/>
        </p:nvSpPr>
        <p:spPr>
          <a:xfrm rot="5400000">
            <a:off x="8026845" y="6321762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3" name="Овал 112"/>
          <p:cNvSpPr/>
          <p:nvPr/>
        </p:nvSpPr>
        <p:spPr>
          <a:xfrm rot="10800000">
            <a:off x="8003385" y="706716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5" name="Овал 114"/>
          <p:cNvSpPr/>
          <p:nvPr/>
        </p:nvSpPr>
        <p:spPr>
          <a:xfrm rot="10800000">
            <a:off x="8503957" y="7315972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0" name="Шестиугольник 119"/>
          <p:cNvSpPr/>
          <p:nvPr/>
        </p:nvSpPr>
        <p:spPr>
          <a:xfrm rot="5400000">
            <a:off x="9027982" y="6327471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1" name="Овал 120"/>
          <p:cNvSpPr/>
          <p:nvPr/>
        </p:nvSpPr>
        <p:spPr>
          <a:xfrm rot="10800000">
            <a:off x="9004522" y="707287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2" name="Овал 121"/>
          <p:cNvSpPr/>
          <p:nvPr/>
        </p:nvSpPr>
        <p:spPr>
          <a:xfrm rot="10800000">
            <a:off x="9505097" y="732168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3" name="Шестиугольник 122"/>
          <p:cNvSpPr/>
          <p:nvPr/>
        </p:nvSpPr>
        <p:spPr>
          <a:xfrm rot="5400000">
            <a:off x="10029124" y="6321762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4" name="Овал 123"/>
          <p:cNvSpPr/>
          <p:nvPr/>
        </p:nvSpPr>
        <p:spPr>
          <a:xfrm rot="10800000">
            <a:off x="10005665" y="706716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5" name="Овал 124"/>
          <p:cNvSpPr/>
          <p:nvPr/>
        </p:nvSpPr>
        <p:spPr>
          <a:xfrm rot="10800000">
            <a:off x="10506237" y="7315972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6" name="Шестиугольник 125"/>
          <p:cNvSpPr/>
          <p:nvPr/>
        </p:nvSpPr>
        <p:spPr>
          <a:xfrm rot="5400000">
            <a:off x="11030261" y="6327471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7" name="Овал 126"/>
          <p:cNvSpPr/>
          <p:nvPr/>
        </p:nvSpPr>
        <p:spPr>
          <a:xfrm rot="10800000">
            <a:off x="11006802" y="707287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8" name="Овал 127"/>
          <p:cNvSpPr/>
          <p:nvPr/>
        </p:nvSpPr>
        <p:spPr>
          <a:xfrm rot="10800000">
            <a:off x="11507376" y="732168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9" name="Шестиугольник 128"/>
          <p:cNvSpPr/>
          <p:nvPr/>
        </p:nvSpPr>
        <p:spPr>
          <a:xfrm rot="5400000">
            <a:off x="12031404" y="6321762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0" name="Овал 129"/>
          <p:cNvSpPr/>
          <p:nvPr/>
        </p:nvSpPr>
        <p:spPr>
          <a:xfrm rot="10800000">
            <a:off x="12007945" y="706716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1" name="Овал 130"/>
          <p:cNvSpPr/>
          <p:nvPr/>
        </p:nvSpPr>
        <p:spPr>
          <a:xfrm rot="10800000">
            <a:off x="12508516" y="7315972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2" name="Овал 131"/>
          <p:cNvSpPr/>
          <p:nvPr/>
        </p:nvSpPr>
        <p:spPr>
          <a:xfrm rot="10800000">
            <a:off x="-2508588" y="6160356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3" name="Овал 132"/>
          <p:cNvSpPr/>
          <p:nvPr/>
        </p:nvSpPr>
        <p:spPr>
          <a:xfrm rot="10800000">
            <a:off x="-1507445" y="6154647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4" name="Овал 133"/>
          <p:cNvSpPr/>
          <p:nvPr/>
        </p:nvSpPr>
        <p:spPr>
          <a:xfrm rot="10800000">
            <a:off x="-506305" y="6160356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5" name="Овал 134"/>
          <p:cNvSpPr/>
          <p:nvPr/>
        </p:nvSpPr>
        <p:spPr>
          <a:xfrm rot="10800000">
            <a:off x="494835" y="6154647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6" name="Овал 135"/>
          <p:cNvSpPr/>
          <p:nvPr/>
        </p:nvSpPr>
        <p:spPr>
          <a:xfrm rot="10800000">
            <a:off x="1495975" y="6160356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7" name="Овал 136"/>
          <p:cNvSpPr/>
          <p:nvPr/>
        </p:nvSpPr>
        <p:spPr>
          <a:xfrm rot="10800000">
            <a:off x="2497115" y="6154647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8" name="Овал 137"/>
          <p:cNvSpPr/>
          <p:nvPr/>
        </p:nvSpPr>
        <p:spPr>
          <a:xfrm rot="10800000">
            <a:off x="3498255" y="6160356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0" name="Овал 139"/>
          <p:cNvSpPr/>
          <p:nvPr/>
        </p:nvSpPr>
        <p:spPr>
          <a:xfrm rot="10800000">
            <a:off x="5500534" y="6160356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1" name="Овал 140"/>
          <p:cNvSpPr/>
          <p:nvPr/>
        </p:nvSpPr>
        <p:spPr>
          <a:xfrm rot="10800000">
            <a:off x="6501677" y="6154647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2" name="Овал 141"/>
          <p:cNvSpPr/>
          <p:nvPr/>
        </p:nvSpPr>
        <p:spPr>
          <a:xfrm rot="10800000">
            <a:off x="7502814" y="6160356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3" name="Овал 142"/>
          <p:cNvSpPr/>
          <p:nvPr/>
        </p:nvSpPr>
        <p:spPr>
          <a:xfrm rot="10800000">
            <a:off x="8503957" y="6154647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4" name="Овал 143"/>
          <p:cNvSpPr/>
          <p:nvPr/>
        </p:nvSpPr>
        <p:spPr>
          <a:xfrm rot="10800000">
            <a:off x="9505097" y="6160356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5" name="Овал 144"/>
          <p:cNvSpPr/>
          <p:nvPr/>
        </p:nvSpPr>
        <p:spPr>
          <a:xfrm rot="10800000">
            <a:off x="10506237" y="6154647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6" name="Овал 145"/>
          <p:cNvSpPr/>
          <p:nvPr/>
        </p:nvSpPr>
        <p:spPr>
          <a:xfrm rot="10800000">
            <a:off x="11507376" y="6160356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7" name="Овал 146"/>
          <p:cNvSpPr/>
          <p:nvPr/>
        </p:nvSpPr>
        <p:spPr>
          <a:xfrm rot="10800000">
            <a:off x="12508516" y="6154647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8" name="Овал 147"/>
          <p:cNvSpPr/>
          <p:nvPr/>
        </p:nvSpPr>
        <p:spPr>
          <a:xfrm rot="10800000">
            <a:off x="-3009159" y="6422751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9" name="Овал 148"/>
          <p:cNvSpPr/>
          <p:nvPr/>
        </p:nvSpPr>
        <p:spPr>
          <a:xfrm rot="10800000">
            <a:off x="-2008016" y="6417042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0" name="Овал 149"/>
          <p:cNvSpPr/>
          <p:nvPr/>
        </p:nvSpPr>
        <p:spPr>
          <a:xfrm rot="10800000">
            <a:off x="-1006879" y="6422751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1" name="Овал 150"/>
          <p:cNvSpPr/>
          <p:nvPr/>
        </p:nvSpPr>
        <p:spPr>
          <a:xfrm rot="10800000">
            <a:off x="-5736" y="6417042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2" name="Овал 151"/>
          <p:cNvSpPr/>
          <p:nvPr/>
        </p:nvSpPr>
        <p:spPr>
          <a:xfrm rot="10800000">
            <a:off x="995401" y="6422751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3" name="Овал 152"/>
          <p:cNvSpPr/>
          <p:nvPr/>
        </p:nvSpPr>
        <p:spPr>
          <a:xfrm rot="10800000">
            <a:off x="1996543" y="6417042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4" name="Овал 153"/>
          <p:cNvSpPr/>
          <p:nvPr/>
        </p:nvSpPr>
        <p:spPr>
          <a:xfrm rot="10800000">
            <a:off x="2997683" y="6422751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5" name="Овал 154"/>
          <p:cNvSpPr/>
          <p:nvPr/>
        </p:nvSpPr>
        <p:spPr>
          <a:xfrm rot="10800000">
            <a:off x="3998823" y="6417042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6" name="Овал 155"/>
          <p:cNvSpPr/>
          <p:nvPr/>
        </p:nvSpPr>
        <p:spPr>
          <a:xfrm rot="10800000">
            <a:off x="4999963" y="6422751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7" name="Овал 156"/>
          <p:cNvSpPr/>
          <p:nvPr/>
        </p:nvSpPr>
        <p:spPr>
          <a:xfrm rot="10800000">
            <a:off x="6001103" y="6417042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8" name="Овал 157"/>
          <p:cNvSpPr/>
          <p:nvPr/>
        </p:nvSpPr>
        <p:spPr>
          <a:xfrm rot="10800000">
            <a:off x="7002243" y="6422751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9" name="Овал 158"/>
          <p:cNvSpPr/>
          <p:nvPr/>
        </p:nvSpPr>
        <p:spPr>
          <a:xfrm rot="10800000">
            <a:off x="8003385" y="6417042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0" name="Овал 159"/>
          <p:cNvSpPr/>
          <p:nvPr/>
        </p:nvSpPr>
        <p:spPr>
          <a:xfrm rot="10800000">
            <a:off x="9004522" y="6422751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1" name="Овал 160"/>
          <p:cNvSpPr/>
          <p:nvPr/>
        </p:nvSpPr>
        <p:spPr>
          <a:xfrm rot="10800000">
            <a:off x="10005665" y="6417042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2" name="Овал 161"/>
          <p:cNvSpPr/>
          <p:nvPr/>
        </p:nvSpPr>
        <p:spPr>
          <a:xfrm rot="10800000">
            <a:off x="11006802" y="6422751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3" name="Овал 162"/>
          <p:cNvSpPr/>
          <p:nvPr/>
        </p:nvSpPr>
        <p:spPr>
          <a:xfrm rot="10800000">
            <a:off x="12007945" y="6417042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4" name="Овал 163"/>
          <p:cNvSpPr/>
          <p:nvPr/>
        </p:nvSpPr>
        <p:spPr>
          <a:xfrm rot="10800000">
            <a:off x="13005600" y="6417042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5" name="Овал 164"/>
          <p:cNvSpPr/>
          <p:nvPr/>
        </p:nvSpPr>
        <p:spPr>
          <a:xfrm rot="10800000">
            <a:off x="13005600" y="706716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6" name="Овал 165"/>
          <p:cNvSpPr/>
          <p:nvPr/>
        </p:nvSpPr>
        <p:spPr>
          <a:xfrm rot="10800000">
            <a:off x="-1508706" y="730044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7" name="Овал 166"/>
          <p:cNvSpPr/>
          <p:nvPr/>
        </p:nvSpPr>
        <p:spPr>
          <a:xfrm rot="10800000">
            <a:off x="-1008132" y="7038044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8" name="Овал 167"/>
          <p:cNvSpPr/>
          <p:nvPr/>
        </p:nvSpPr>
        <p:spPr>
          <a:xfrm rot="10800000">
            <a:off x="-507564" y="729473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9" name="Овал 168"/>
          <p:cNvSpPr/>
          <p:nvPr/>
        </p:nvSpPr>
        <p:spPr>
          <a:xfrm rot="10800000">
            <a:off x="-6992" y="7032335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0" name="Овал 169"/>
          <p:cNvSpPr/>
          <p:nvPr/>
        </p:nvSpPr>
        <p:spPr>
          <a:xfrm rot="10800000">
            <a:off x="493574" y="730044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1" name="Овал 170"/>
          <p:cNvSpPr/>
          <p:nvPr/>
        </p:nvSpPr>
        <p:spPr>
          <a:xfrm rot="10800000">
            <a:off x="994148" y="7038044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2" name="Овал 171"/>
          <p:cNvSpPr/>
          <p:nvPr/>
        </p:nvSpPr>
        <p:spPr>
          <a:xfrm rot="10800000">
            <a:off x="1494716" y="729473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3" name="Овал 172"/>
          <p:cNvSpPr/>
          <p:nvPr/>
        </p:nvSpPr>
        <p:spPr>
          <a:xfrm rot="10800000">
            <a:off x="1995288" y="7032335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4" name="Овал 173"/>
          <p:cNvSpPr/>
          <p:nvPr/>
        </p:nvSpPr>
        <p:spPr>
          <a:xfrm rot="10800000">
            <a:off x="2495856" y="730044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5" name="Овал 174"/>
          <p:cNvSpPr/>
          <p:nvPr/>
        </p:nvSpPr>
        <p:spPr>
          <a:xfrm rot="10800000">
            <a:off x="2996427" y="7038044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6" name="Овал 175"/>
          <p:cNvSpPr/>
          <p:nvPr/>
        </p:nvSpPr>
        <p:spPr>
          <a:xfrm rot="10800000">
            <a:off x="3496996" y="729473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7" name="Овал 176"/>
          <p:cNvSpPr/>
          <p:nvPr/>
        </p:nvSpPr>
        <p:spPr>
          <a:xfrm rot="10800000">
            <a:off x="3997570" y="7032335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8" name="Овал 177"/>
          <p:cNvSpPr/>
          <p:nvPr/>
        </p:nvSpPr>
        <p:spPr>
          <a:xfrm rot="10800000">
            <a:off x="4498136" y="730044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9" name="Овал 178"/>
          <p:cNvSpPr/>
          <p:nvPr/>
        </p:nvSpPr>
        <p:spPr>
          <a:xfrm rot="10800000">
            <a:off x="4998707" y="7038044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0" name="Овал 179"/>
          <p:cNvSpPr/>
          <p:nvPr/>
        </p:nvSpPr>
        <p:spPr>
          <a:xfrm rot="10800000">
            <a:off x="5499276" y="729473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1" name="Овал 180"/>
          <p:cNvSpPr/>
          <p:nvPr/>
        </p:nvSpPr>
        <p:spPr>
          <a:xfrm rot="10800000">
            <a:off x="5999850" y="7032335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2" name="Овал 181"/>
          <p:cNvSpPr/>
          <p:nvPr/>
        </p:nvSpPr>
        <p:spPr>
          <a:xfrm rot="10800000">
            <a:off x="6500416" y="730044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3" name="Овал 182"/>
          <p:cNvSpPr/>
          <p:nvPr/>
        </p:nvSpPr>
        <p:spPr>
          <a:xfrm rot="10800000">
            <a:off x="7000987" y="7038044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4" name="Овал 183"/>
          <p:cNvSpPr/>
          <p:nvPr/>
        </p:nvSpPr>
        <p:spPr>
          <a:xfrm rot="10800000">
            <a:off x="7501558" y="729473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5" name="Овал 184"/>
          <p:cNvSpPr/>
          <p:nvPr/>
        </p:nvSpPr>
        <p:spPr>
          <a:xfrm rot="10800000">
            <a:off x="8002130" y="7032335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6" name="Овал 185"/>
          <p:cNvSpPr/>
          <p:nvPr/>
        </p:nvSpPr>
        <p:spPr>
          <a:xfrm rot="10800000">
            <a:off x="8502695" y="730044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7" name="Овал 186"/>
          <p:cNvSpPr/>
          <p:nvPr/>
        </p:nvSpPr>
        <p:spPr>
          <a:xfrm rot="10800000">
            <a:off x="9003270" y="7038044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8" name="Овал 187"/>
          <p:cNvSpPr/>
          <p:nvPr/>
        </p:nvSpPr>
        <p:spPr>
          <a:xfrm rot="10800000">
            <a:off x="9503838" y="729473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9" name="Овал 188"/>
          <p:cNvSpPr/>
          <p:nvPr/>
        </p:nvSpPr>
        <p:spPr>
          <a:xfrm rot="10800000">
            <a:off x="10004410" y="7032335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0" name="Овал 189"/>
          <p:cNvSpPr/>
          <p:nvPr/>
        </p:nvSpPr>
        <p:spPr>
          <a:xfrm rot="10800000">
            <a:off x="10504975" y="730044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1" name="Овал 190"/>
          <p:cNvSpPr/>
          <p:nvPr/>
        </p:nvSpPr>
        <p:spPr>
          <a:xfrm rot="10800000">
            <a:off x="11005549" y="7038044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2" name="Овал 191"/>
          <p:cNvSpPr/>
          <p:nvPr/>
        </p:nvSpPr>
        <p:spPr>
          <a:xfrm rot="10800000">
            <a:off x="11506118" y="729473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3" name="Овал 192"/>
          <p:cNvSpPr/>
          <p:nvPr/>
        </p:nvSpPr>
        <p:spPr>
          <a:xfrm rot="10800000">
            <a:off x="12006689" y="7032335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4" name="Овал 193"/>
          <p:cNvSpPr/>
          <p:nvPr/>
        </p:nvSpPr>
        <p:spPr>
          <a:xfrm rot="10800000">
            <a:off x="-2509843" y="729473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5" name="Овал 194"/>
          <p:cNvSpPr/>
          <p:nvPr/>
        </p:nvSpPr>
        <p:spPr>
          <a:xfrm rot="10800000">
            <a:off x="-2009272" y="7032335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6" name="Овал 195"/>
          <p:cNvSpPr/>
          <p:nvPr/>
        </p:nvSpPr>
        <p:spPr>
          <a:xfrm rot="10800000">
            <a:off x="12503773" y="729473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7" name="Умножение 196"/>
          <p:cNvSpPr/>
          <p:nvPr/>
        </p:nvSpPr>
        <p:spPr>
          <a:xfrm>
            <a:off x="4297152" y="5987091"/>
            <a:ext cx="596779" cy="596779"/>
          </a:xfrm>
          <a:prstGeom prst="mathMultiply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8" name="Прямоугольник 197"/>
          <p:cNvSpPr/>
          <p:nvPr/>
        </p:nvSpPr>
        <p:spPr>
          <a:xfrm>
            <a:off x="244911" y="267295"/>
            <a:ext cx="32839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EFFECT AT NEIGHBOURS ATOMS</a:t>
            </a:r>
          </a:p>
        </p:txBody>
      </p:sp>
      <p:sp>
        <p:nvSpPr>
          <p:cNvPr id="199" name="Овал 198"/>
          <p:cNvSpPr/>
          <p:nvPr/>
        </p:nvSpPr>
        <p:spPr>
          <a:xfrm>
            <a:off x="5366152" y="6079925"/>
            <a:ext cx="370057" cy="370057"/>
          </a:xfrm>
          <a:prstGeom prst="ellipse">
            <a:avLst/>
          </a:prstGeom>
          <a:solidFill>
            <a:schemeClr val="bg1"/>
          </a:solidFill>
          <a:ln w="28575" cap="flat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</a:t>
            </a:r>
            <a:endParaRPr lang="ru-RU" sz="2400" b="1" i="1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0" name="Овал 199"/>
          <p:cNvSpPr/>
          <p:nvPr/>
        </p:nvSpPr>
        <p:spPr>
          <a:xfrm>
            <a:off x="6376820" y="6079925"/>
            <a:ext cx="370057" cy="370057"/>
          </a:xfrm>
          <a:prstGeom prst="ellipse">
            <a:avLst/>
          </a:prstGeom>
          <a:solidFill>
            <a:schemeClr val="bg1"/>
          </a:solidFill>
          <a:ln w="28575" cap="flat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</a:t>
            </a:r>
            <a:endParaRPr lang="ru-RU" sz="2400" b="1" i="1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1" name="Овал 200"/>
          <p:cNvSpPr/>
          <p:nvPr/>
        </p:nvSpPr>
        <p:spPr>
          <a:xfrm>
            <a:off x="7387482" y="6079925"/>
            <a:ext cx="370057" cy="370057"/>
          </a:xfrm>
          <a:prstGeom prst="ellipse">
            <a:avLst/>
          </a:prstGeom>
          <a:solidFill>
            <a:schemeClr val="bg1"/>
          </a:solidFill>
          <a:ln w="28575" cap="flat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3</a:t>
            </a:r>
            <a:endParaRPr lang="ru-RU" sz="2400" b="1" i="1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2" name="Овал 201"/>
          <p:cNvSpPr/>
          <p:nvPr/>
        </p:nvSpPr>
        <p:spPr>
          <a:xfrm>
            <a:off x="8388625" y="6079925"/>
            <a:ext cx="370057" cy="370057"/>
          </a:xfrm>
          <a:prstGeom prst="ellipse">
            <a:avLst/>
          </a:prstGeom>
          <a:solidFill>
            <a:schemeClr val="bg1"/>
          </a:solidFill>
          <a:ln w="28575" cap="flat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4</a:t>
            </a:r>
            <a:endParaRPr lang="ru-RU" sz="2400" b="1" i="1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3" name="Овал 202"/>
          <p:cNvSpPr/>
          <p:nvPr/>
        </p:nvSpPr>
        <p:spPr>
          <a:xfrm>
            <a:off x="389445" y="6046985"/>
            <a:ext cx="370057" cy="370057"/>
          </a:xfrm>
          <a:prstGeom prst="ellipse">
            <a:avLst/>
          </a:prstGeom>
          <a:solidFill>
            <a:schemeClr val="bg1"/>
          </a:solidFill>
          <a:ln w="28575" cap="flat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4</a:t>
            </a:r>
            <a:endParaRPr lang="ru-RU" sz="2400" b="1" i="1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4" name="Овал 203"/>
          <p:cNvSpPr/>
          <p:nvPr/>
        </p:nvSpPr>
        <p:spPr>
          <a:xfrm>
            <a:off x="1400113" y="6046985"/>
            <a:ext cx="370057" cy="370057"/>
          </a:xfrm>
          <a:prstGeom prst="ellipse">
            <a:avLst/>
          </a:prstGeom>
          <a:solidFill>
            <a:schemeClr val="bg1"/>
          </a:solidFill>
          <a:ln w="28575" cap="flat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3</a:t>
            </a:r>
            <a:endParaRPr lang="ru-RU" sz="2400" b="1" i="1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5" name="Овал 204"/>
          <p:cNvSpPr/>
          <p:nvPr/>
        </p:nvSpPr>
        <p:spPr>
          <a:xfrm>
            <a:off x="2410775" y="6046985"/>
            <a:ext cx="370057" cy="370057"/>
          </a:xfrm>
          <a:prstGeom prst="ellipse">
            <a:avLst/>
          </a:prstGeom>
          <a:solidFill>
            <a:schemeClr val="bg1"/>
          </a:solidFill>
          <a:ln w="28575" cap="flat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</a:t>
            </a:r>
            <a:endParaRPr lang="ru-RU" sz="2400" b="1" i="1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0" name="Овал 209"/>
          <p:cNvSpPr/>
          <p:nvPr/>
        </p:nvSpPr>
        <p:spPr>
          <a:xfrm>
            <a:off x="3429128" y="6054525"/>
            <a:ext cx="370057" cy="370057"/>
          </a:xfrm>
          <a:prstGeom prst="ellipse">
            <a:avLst/>
          </a:prstGeom>
          <a:solidFill>
            <a:schemeClr val="bg1"/>
          </a:solidFill>
          <a:ln w="28575" cap="flat" cmpd="sng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</a:t>
            </a:r>
            <a:endParaRPr lang="ru-RU" sz="2400" b="1" i="1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9" name="TextBox 208"/>
          <p:cNvSpPr txBox="1"/>
          <p:nvPr/>
        </p:nvSpPr>
        <p:spPr>
          <a:xfrm rot="16200000">
            <a:off x="110911" y="2958093"/>
            <a:ext cx="1214761" cy="380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LDOS [1/t]</a:t>
            </a:r>
            <a:endParaRPr lang="ru-RU" sz="1050" dirty="0">
              <a:latin typeface="Times New Roman" pitchFamily="18" charset="0"/>
              <a:ea typeface="Segoe UI" pitchFamily="34" charset="0"/>
              <a:cs typeface="Times New Roman" pitchFamily="18" charset="0"/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8014538" y="4915360"/>
            <a:ext cx="601608" cy="3846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50" dirty="0" smtClean="0"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ε</a:t>
            </a:r>
            <a:r>
              <a:rPr lang="en-US" sz="1050" dirty="0" smtClean="0"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[t]</a:t>
            </a:r>
            <a:endParaRPr lang="ru-RU" sz="1050" dirty="0">
              <a:latin typeface="Times New Roman" pitchFamily="18" charset="0"/>
              <a:ea typeface="Segoe UI" pitchFamily="34" charset="0"/>
              <a:cs typeface="Times New Roman" pitchFamily="18" charset="0"/>
            </a:endParaRPr>
          </a:p>
        </p:txBody>
      </p:sp>
      <p:pic>
        <p:nvPicPr>
          <p:cNvPr id="57346" name="Picture 2" descr="D:\Графики Совет ученых\1сосед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2778" y="1540866"/>
            <a:ext cx="6858000" cy="3674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Шестиугольник 52"/>
          <p:cNvSpPr/>
          <p:nvPr/>
        </p:nvSpPr>
        <p:spPr>
          <a:xfrm rot="5400000">
            <a:off x="-2985700" y="6327471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4" name="Овал 53"/>
          <p:cNvSpPr/>
          <p:nvPr/>
        </p:nvSpPr>
        <p:spPr>
          <a:xfrm rot="10800000">
            <a:off x="-3009159" y="707287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5" name="Овал 54"/>
          <p:cNvSpPr/>
          <p:nvPr/>
        </p:nvSpPr>
        <p:spPr>
          <a:xfrm rot="10800000">
            <a:off x="-2508588" y="732168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6" name="Шестиугольник 55"/>
          <p:cNvSpPr/>
          <p:nvPr/>
        </p:nvSpPr>
        <p:spPr>
          <a:xfrm rot="5400000">
            <a:off x="-1984557" y="6321762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7" name="Овал 56"/>
          <p:cNvSpPr/>
          <p:nvPr/>
        </p:nvSpPr>
        <p:spPr>
          <a:xfrm rot="10800000">
            <a:off x="-2008016" y="706716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8" name="Овал 57"/>
          <p:cNvSpPr/>
          <p:nvPr/>
        </p:nvSpPr>
        <p:spPr>
          <a:xfrm rot="10800000">
            <a:off x="-1507445" y="7315972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9" name="Шестиугольник 58"/>
          <p:cNvSpPr/>
          <p:nvPr/>
        </p:nvSpPr>
        <p:spPr>
          <a:xfrm rot="5400000">
            <a:off x="-983420" y="6327471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0" name="Овал 59"/>
          <p:cNvSpPr/>
          <p:nvPr/>
        </p:nvSpPr>
        <p:spPr>
          <a:xfrm rot="10800000">
            <a:off x="-1006879" y="707287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1" name="Овал 60"/>
          <p:cNvSpPr/>
          <p:nvPr/>
        </p:nvSpPr>
        <p:spPr>
          <a:xfrm rot="10800000">
            <a:off x="-506305" y="732168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2" name="Шестиугольник 61"/>
          <p:cNvSpPr/>
          <p:nvPr/>
        </p:nvSpPr>
        <p:spPr>
          <a:xfrm rot="5400000">
            <a:off x="17723" y="6321762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4" name="Овал 63"/>
          <p:cNvSpPr/>
          <p:nvPr/>
        </p:nvSpPr>
        <p:spPr>
          <a:xfrm rot="10800000">
            <a:off x="-5736" y="706716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5" name="Овал 64"/>
          <p:cNvSpPr/>
          <p:nvPr/>
        </p:nvSpPr>
        <p:spPr>
          <a:xfrm rot="10800000">
            <a:off x="494835" y="7315972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6" name="Шестиугольник 65"/>
          <p:cNvSpPr/>
          <p:nvPr/>
        </p:nvSpPr>
        <p:spPr>
          <a:xfrm rot="5400000">
            <a:off x="1018860" y="6327471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7" name="Овал 66"/>
          <p:cNvSpPr/>
          <p:nvPr/>
        </p:nvSpPr>
        <p:spPr>
          <a:xfrm rot="10800000">
            <a:off x="995401" y="707287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8" name="Овал 67"/>
          <p:cNvSpPr/>
          <p:nvPr/>
        </p:nvSpPr>
        <p:spPr>
          <a:xfrm rot="10800000">
            <a:off x="1495975" y="732168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9" name="Шестиугольник 68"/>
          <p:cNvSpPr/>
          <p:nvPr/>
        </p:nvSpPr>
        <p:spPr>
          <a:xfrm rot="5400000">
            <a:off x="2020002" y="6321762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0" name="Овал 69"/>
          <p:cNvSpPr/>
          <p:nvPr/>
        </p:nvSpPr>
        <p:spPr>
          <a:xfrm rot="10800000">
            <a:off x="1996543" y="706716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2" name="Овал 71"/>
          <p:cNvSpPr/>
          <p:nvPr/>
        </p:nvSpPr>
        <p:spPr>
          <a:xfrm rot="10800000">
            <a:off x="2497115" y="7315972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9" name="Шестиугольник 88"/>
          <p:cNvSpPr/>
          <p:nvPr/>
        </p:nvSpPr>
        <p:spPr>
          <a:xfrm rot="5400000">
            <a:off x="3021142" y="6327471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0" name="Овал 89"/>
          <p:cNvSpPr/>
          <p:nvPr/>
        </p:nvSpPr>
        <p:spPr>
          <a:xfrm rot="10800000">
            <a:off x="2997683" y="707287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1" name="Овал 90"/>
          <p:cNvSpPr/>
          <p:nvPr/>
        </p:nvSpPr>
        <p:spPr>
          <a:xfrm rot="10800000">
            <a:off x="3498255" y="732168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3" name="Овал 92"/>
          <p:cNvSpPr/>
          <p:nvPr/>
        </p:nvSpPr>
        <p:spPr>
          <a:xfrm rot="10800000">
            <a:off x="3998823" y="706716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4" name="Овал 93"/>
          <p:cNvSpPr/>
          <p:nvPr/>
        </p:nvSpPr>
        <p:spPr>
          <a:xfrm rot="10800000">
            <a:off x="4499397" y="7315972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5" name="Шестиугольник 94"/>
          <p:cNvSpPr/>
          <p:nvPr/>
        </p:nvSpPr>
        <p:spPr>
          <a:xfrm rot="5400000">
            <a:off x="5023422" y="6327471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6" name="Овал 95"/>
          <p:cNvSpPr/>
          <p:nvPr/>
        </p:nvSpPr>
        <p:spPr>
          <a:xfrm rot="10800000">
            <a:off x="4999963" y="707287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7" name="Овал 96"/>
          <p:cNvSpPr/>
          <p:nvPr/>
        </p:nvSpPr>
        <p:spPr>
          <a:xfrm rot="10800000">
            <a:off x="5500534" y="732168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8" name="Шестиугольник 97"/>
          <p:cNvSpPr/>
          <p:nvPr/>
        </p:nvSpPr>
        <p:spPr>
          <a:xfrm rot="5400000">
            <a:off x="6024562" y="6321762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9" name="Овал 98"/>
          <p:cNvSpPr/>
          <p:nvPr/>
        </p:nvSpPr>
        <p:spPr>
          <a:xfrm rot="10800000">
            <a:off x="6001103" y="706716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0" name="Овал 99"/>
          <p:cNvSpPr/>
          <p:nvPr/>
        </p:nvSpPr>
        <p:spPr>
          <a:xfrm rot="10800000">
            <a:off x="6501677" y="7315972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1" name="Шестиугольник 100"/>
          <p:cNvSpPr/>
          <p:nvPr/>
        </p:nvSpPr>
        <p:spPr>
          <a:xfrm rot="5400000">
            <a:off x="7025702" y="6327471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2" name="Овал 101"/>
          <p:cNvSpPr/>
          <p:nvPr/>
        </p:nvSpPr>
        <p:spPr>
          <a:xfrm rot="10800000">
            <a:off x="7002243" y="707287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3" name="Овал 102"/>
          <p:cNvSpPr/>
          <p:nvPr/>
        </p:nvSpPr>
        <p:spPr>
          <a:xfrm rot="10800000">
            <a:off x="7502814" y="732168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1" name="Шестиугольник 110"/>
          <p:cNvSpPr/>
          <p:nvPr/>
        </p:nvSpPr>
        <p:spPr>
          <a:xfrm rot="5400000">
            <a:off x="8026845" y="6321762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3" name="Овал 112"/>
          <p:cNvSpPr/>
          <p:nvPr/>
        </p:nvSpPr>
        <p:spPr>
          <a:xfrm rot="10800000">
            <a:off x="8003385" y="706716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5" name="Овал 114"/>
          <p:cNvSpPr/>
          <p:nvPr/>
        </p:nvSpPr>
        <p:spPr>
          <a:xfrm rot="10800000">
            <a:off x="8503957" y="7315972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0" name="Шестиугольник 119"/>
          <p:cNvSpPr/>
          <p:nvPr/>
        </p:nvSpPr>
        <p:spPr>
          <a:xfrm rot="5400000">
            <a:off x="9027982" y="6327471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1" name="Овал 120"/>
          <p:cNvSpPr/>
          <p:nvPr/>
        </p:nvSpPr>
        <p:spPr>
          <a:xfrm rot="10800000">
            <a:off x="9004522" y="707287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2" name="Овал 121"/>
          <p:cNvSpPr/>
          <p:nvPr/>
        </p:nvSpPr>
        <p:spPr>
          <a:xfrm rot="10800000">
            <a:off x="9505097" y="732168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3" name="Шестиугольник 122"/>
          <p:cNvSpPr/>
          <p:nvPr/>
        </p:nvSpPr>
        <p:spPr>
          <a:xfrm rot="5400000">
            <a:off x="10029124" y="6321762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4" name="Овал 123"/>
          <p:cNvSpPr/>
          <p:nvPr/>
        </p:nvSpPr>
        <p:spPr>
          <a:xfrm rot="10800000">
            <a:off x="10005665" y="706716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5" name="Овал 124"/>
          <p:cNvSpPr/>
          <p:nvPr/>
        </p:nvSpPr>
        <p:spPr>
          <a:xfrm rot="10800000">
            <a:off x="10506237" y="7315972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6" name="Шестиугольник 125"/>
          <p:cNvSpPr/>
          <p:nvPr/>
        </p:nvSpPr>
        <p:spPr>
          <a:xfrm rot="5400000">
            <a:off x="11030261" y="6327471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7" name="Овал 126"/>
          <p:cNvSpPr/>
          <p:nvPr/>
        </p:nvSpPr>
        <p:spPr>
          <a:xfrm rot="10800000">
            <a:off x="11006802" y="707287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8" name="Овал 127"/>
          <p:cNvSpPr/>
          <p:nvPr/>
        </p:nvSpPr>
        <p:spPr>
          <a:xfrm rot="10800000">
            <a:off x="11507376" y="732168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9" name="Шестиугольник 128"/>
          <p:cNvSpPr/>
          <p:nvPr/>
        </p:nvSpPr>
        <p:spPr>
          <a:xfrm rot="5400000">
            <a:off x="12031404" y="6321762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0" name="Овал 129"/>
          <p:cNvSpPr/>
          <p:nvPr/>
        </p:nvSpPr>
        <p:spPr>
          <a:xfrm rot="10800000">
            <a:off x="12007945" y="706716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1" name="Овал 130"/>
          <p:cNvSpPr/>
          <p:nvPr/>
        </p:nvSpPr>
        <p:spPr>
          <a:xfrm rot="10800000">
            <a:off x="12508516" y="7315972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2" name="Овал 131"/>
          <p:cNvSpPr/>
          <p:nvPr/>
        </p:nvSpPr>
        <p:spPr>
          <a:xfrm rot="10800000">
            <a:off x="-2508588" y="6160356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3" name="Овал 132"/>
          <p:cNvSpPr/>
          <p:nvPr/>
        </p:nvSpPr>
        <p:spPr>
          <a:xfrm rot="10800000">
            <a:off x="-1507445" y="6154647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4" name="Овал 133"/>
          <p:cNvSpPr/>
          <p:nvPr/>
        </p:nvSpPr>
        <p:spPr>
          <a:xfrm rot="10800000">
            <a:off x="-506305" y="6160356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5" name="Овал 134"/>
          <p:cNvSpPr/>
          <p:nvPr/>
        </p:nvSpPr>
        <p:spPr>
          <a:xfrm rot="10800000">
            <a:off x="494835" y="6154647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6" name="Овал 135"/>
          <p:cNvSpPr/>
          <p:nvPr/>
        </p:nvSpPr>
        <p:spPr>
          <a:xfrm rot="10800000">
            <a:off x="1495975" y="6160356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7" name="Овал 136"/>
          <p:cNvSpPr/>
          <p:nvPr/>
        </p:nvSpPr>
        <p:spPr>
          <a:xfrm rot="10800000">
            <a:off x="2497115" y="6154647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8" name="Овал 137"/>
          <p:cNvSpPr/>
          <p:nvPr/>
        </p:nvSpPr>
        <p:spPr>
          <a:xfrm rot="10800000">
            <a:off x="3498255" y="6160356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0" name="Овал 139"/>
          <p:cNvSpPr/>
          <p:nvPr/>
        </p:nvSpPr>
        <p:spPr>
          <a:xfrm rot="10800000">
            <a:off x="5500534" y="6160356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1" name="Овал 140"/>
          <p:cNvSpPr/>
          <p:nvPr/>
        </p:nvSpPr>
        <p:spPr>
          <a:xfrm rot="10800000">
            <a:off x="6501677" y="6154647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2" name="Овал 141"/>
          <p:cNvSpPr/>
          <p:nvPr/>
        </p:nvSpPr>
        <p:spPr>
          <a:xfrm rot="10800000">
            <a:off x="7502814" y="6160356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3" name="Овал 142"/>
          <p:cNvSpPr/>
          <p:nvPr/>
        </p:nvSpPr>
        <p:spPr>
          <a:xfrm rot="10800000">
            <a:off x="8503957" y="6154647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4" name="Овал 143"/>
          <p:cNvSpPr/>
          <p:nvPr/>
        </p:nvSpPr>
        <p:spPr>
          <a:xfrm rot="10800000">
            <a:off x="9505097" y="6160356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5" name="Овал 144"/>
          <p:cNvSpPr/>
          <p:nvPr/>
        </p:nvSpPr>
        <p:spPr>
          <a:xfrm rot="10800000">
            <a:off x="10506237" y="6154647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6" name="Овал 145"/>
          <p:cNvSpPr/>
          <p:nvPr/>
        </p:nvSpPr>
        <p:spPr>
          <a:xfrm rot="10800000">
            <a:off x="11507376" y="6160356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7" name="Овал 146"/>
          <p:cNvSpPr/>
          <p:nvPr/>
        </p:nvSpPr>
        <p:spPr>
          <a:xfrm rot="10800000">
            <a:off x="12508516" y="6154647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8" name="Овал 147"/>
          <p:cNvSpPr/>
          <p:nvPr/>
        </p:nvSpPr>
        <p:spPr>
          <a:xfrm rot="10800000">
            <a:off x="-3009159" y="6422751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9" name="Овал 148"/>
          <p:cNvSpPr/>
          <p:nvPr/>
        </p:nvSpPr>
        <p:spPr>
          <a:xfrm rot="10800000">
            <a:off x="-2008016" y="6417042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0" name="Овал 149"/>
          <p:cNvSpPr/>
          <p:nvPr/>
        </p:nvSpPr>
        <p:spPr>
          <a:xfrm rot="10800000">
            <a:off x="-1006879" y="6422751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1" name="Овал 150"/>
          <p:cNvSpPr/>
          <p:nvPr/>
        </p:nvSpPr>
        <p:spPr>
          <a:xfrm rot="10800000">
            <a:off x="-5736" y="6417042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2" name="Овал 151"/>
          <p:cNvSpPr/>
          <p:nvPr/>
        </p:nvSpPr>
        <p:spPr>
          <a:xfrm rot="10800000">
            <a:off x="995401" y="6422751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3" name="Овал 152"/>
          <p:cNvSpPr/>
          <p:nvPr/>
        </p:nvSpPr>
        <p:spPr>
          <a:xfrm rot="10800000">
            <a:off x="1996543" y="6417042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4" name="Овал 153"/>
          <p:cNvSpPr/>
          <p:nvPr/>
        </p:nvSpPr>
        <p:spPr>
          <a:xfrm rot="10800000">
            <a:off x="2997683" y="6422751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5" name="Овал 154"/>
          <p:cNvSpPr/>
          <p:nvPr/>
        </p:nvSpPr>
        <p:spPr>
          <a:xfrm rot="10800000">
            <a:off x="3998823" y="6417042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6" name="Овал 155"/>
          <p:cNvSpPr/>
          <p:nvPr/>
        </p:nvSpPr>
        <p:spPr>
          <a:xfrm rot="10800000">
            <a:off x="4999963" y="6422751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7" name="Овал 156"/>
          <p:cNvSpPr/>
          <p:nvPr/>
        </p:nvSpPr>
        <p:spPr>
          <a:xfrm rot="10800000">
            <a:off x="6001103" y="6417042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8" name="Овал 157"/>
          <p:cNvSpPr/>
          <p:nvPr/>
        </p:nvSpPr>
        <p:spPr>
          <a:xfrm rot="10800000">
            <a:off x="7002243" y="6422751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9" name="Овал 158"/>
          <p:cNvSpPr/>
          <p:nvPr/>
        </p:nvSpPr>
        <p:spPr>
          <a:xfrm rot="10800000">
            <a:off x="8003385" y="6417042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0" name="Овал 159"/>
          <p:cNvSpPr/>
          <p:nvPr/>
        </p:nvSpPr>
        <p:spPr>
          <a:xfrm rot="10800000">
            <a:off x="9004522" y="6422751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1" name="Овал 160"/>
          <p:cNvSpPr/>
          <p:nvPr/>
        </p:nvSpPr>
        <p:spPr>
          <a:xfrm rot="10800000">
            <a:off x="10005665" y="6417042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2" name="Овал 161"/>
          <p:cNvSpPr/>
          <p:nvPr/>
        </p:nvSpPr>
        <p:spPr>
          <a:xfrm rot="10800000">
            <a:off x="11006802" y="6422751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3" name="Овал 162"/>
          <p:cNvSpPr/>
          <p:nvPr/>
        </p:nvSpPr>
        <p:spPr>
          <a:xfrm rot="10800000">
            <a:off x="12007945" y="6417042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4" name="Овал 163"/>
          <p:cNvSpPr/>
          <p:nvPr/>
        </p:nvSpPr>
        <p:spPr>
          <a:xfrm rot="10800000">
            <a:off x="13005600" y="6417042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5" name="Овал 164"/>
          <p:cNvSpPr/>
          <p:nvPr/>
        </p:nvSpPr>
        <p:spPr>
          <a:xfrm rot="10800000">
            <a:off x="13005600" y="706716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6" name="Овал 165"/>
          <p:cNvSpPr/>
          <p:nvPr/>
        </p:nvSpPr>
        <p:spPr>
          <a:xfrm rot="10800000">
            <a:off x="-1508706" y="730044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7" name="Овал 166"/>
          <p:cNvSpPr/>
          <p:nvPr/>
        </p:nvSpPr>
        <p:spPr>
          <a:xfrm rot="10800000">
            <a:off x="-1008132" y="7038044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8" name="Овал 167"/>
          <p:cNvSpPr/>
          <p:nvPr/>
        </p:nvSpPr>
        <p:spPr>
          <a:xfrm rot="10800000">
            <a:off x="-507564" y="729473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9" name="Овал 168"/>
          <p:cNvSpPr/>
          <p:nvPr/>
        </p:nvSpPr>
        <p:spPr>
          <a:xfrm rot="10800000">
            <a:off x="-6992" y="7032335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0" name="Овал 169"/>
          <p:cNvSpPr/>
          <p:nvPr/>
        </p:nvSpPr>
        <p:spPr>
          <a:xfrm rot="10800000">
            <a:off x="493574" y="730044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1" name="Овал 170"/>
          <p:cNvSpPr/>
          <p:nvPr/>
        </p:nvSpPr>
        <p:spPr>
          <a:xfrm rot="10800000">
            <a:off x="994148" y="7038044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2" name="Овал 171"/>
          <p:cNvSpPr/>
          <p:nvPr/>
        </p:nvSpPr>
        <p:spPr>
          <a:xfrm rot="10800000">
            <a:off x="1494716" y="729473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3" name="Овал 172"/>
          <p:cNvSpPr/>
          <p:nvPr/>
        </p:nvSpPr>
        <p:spPr>
          <a:xfrm rot="10800000">
            <a:off x="1995288" y="7032335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4" name="Овал 173"/>
          <p:cNvSpPr/>
          <p:nvPr/>
        </p:nvSpPr>
        <p:spPr>
          <a:xfrm rot="10800000">
            <a:off x="2495856" y="730044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5" name="Овал 174"/>
          <p:cNvSpPr/>
          <p:nvPr/>
        </p:nvSpPr>
        <p:spPr>
          <a:xfrm rot="10800000">
            <a:off x="2996427" y="7038044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6" name="Овал 175"/>
          <p:cNvSpPr/>
          <p:nvPr/>
        </p:nvSpPr>
        <p:spPr>
          <a:xfrm rot="10800000">
            <a:off x="3496996" y="729473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7" name="Овал 176"/>
          <p:cNvSpPr/>
          <p:nvPr/>
        </p:nvSpPr>
        <p:spPr>
          <a:xfrm rot="10800000">
            <a:off x="3997570" y="7032335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8" name="Овал 177"/>
          <p:cNvSpPr/>
          <p:nvPr/>
        </p:nvSpPr>
        <p:spPr>
          <a:xfrm rot="10800000">
            <a:off x="4498136" y="730044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9" name="Овал 178"/>
          <p:cNvSpPr/>
          <p:nvPr/>
        </p:nvSpPr>
        <p:spPr>
          <a:xfrm rot="10800000">
            <a:off x="4998707" y="7038044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0" name="Овал 179"/>
          <p:cNvSpPr/>
          <p:nvPr/>
        </p:nvSpPr>
        <p:spPr>
          <a:xfrm rot="10800000">
            <a:off x="5499276" y="729473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1" name="Овал 180"/>
          <p:cNvSpPr/>
          <p:nvPr/>
        </p:nvSpPr>
        <p:spPr>
          <a:xfrm rot="10800000">
            <a:off x="5999850" y="7032335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2" name="Овал 181"/>
          <p:cNvSpPr/>
          <p:nvPr/>
        </p:nvSpPr>
        <p:spPr>
          <a:xfrm rot="10800000">
            <a:off x="6500416" y="730044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3" name="Овал 182"/>
          <p:cNvSpPr/>
          <p:nvPr/>
        </p:nvSpPr>
        <p:spPr>
          <a:xfrm rot="10800000">
            <a:off x="7000987" y="7038044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4" name="Овал 183"/>
          <p:cNvSpPr/>
          <p:nvPr/>
        </p:nvSpPr>
        <p:spPr>
          <a:xfrm rot="10800000">
            <a:off x="7501558" y="729473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5" name="Овал 184"/>
          <p:cNvSpPr/>
          <p:nvPr/>
        </p:nvSpPr>
        <p:spPr>
          <a:xfrm rot="10800000">
            <a:off x="8002130" y="7032335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6" name="Овал 185"/>
          <p:cNvSpPr/>
          <p:nvPr/>
        </p:nvSpPr>
        <p:spPr>
          <a:xfrm rot="10800000">
            <a:off x="8502695" y="730044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7" name="Овал 186"/>
          <p:cNvSpPr/>
          <p:nvPr/>
        </p:nvSpPr>
        <p:spPr>
          <a:xfrm rot="10800000">
            <a:off x="9003270" y="7038044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8" name="Овал 187"/>
          <p:cNvSpPr/>
          <p:nvPr/>
        </p:nvSpPr>
        <p:spPr>
          <a:xfrm rot="10800000">
            <a:off x="9503838" y="729473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9" name="Овал 188"/>
          <p:cNvSpPr/>
          <p:nvPr/>
        </p:nvSpPr>
        <p:spPr>
          <a:xfrm rot="10800000">
            <a:off x="10004410" y="7032335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0" name="Овал 189"/>
          <p:cNvSpPr/>
          <p:nvPr/>
        </p:nvSpPr>
        <p:spPr>
          <a:xfrm rot="10800000">
            <a:off x="10504975" y="730044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1" name="Овал 190"/>
          <p:cNvSpPr/>
          <p:nvPr/>
        </p:nvSpPr>
        <p:spPr>
          <a:xfrm rot="10800000">
            <a:off x="11005549" y="7038044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2" name="Овал 191"/>
          <p:cNvSpPr/>
          <p:nvPr/>
        </p:nvSpPr>
        <p:spPr>
          <a:xfrm rot="10800000">
            <a:off x="11506118" y="729473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3" name="Овал 192"/>
          <p:cNvSpPr/>
          <p:nvPr/>
        </p:nvSpPr>
        <p:spPr>
          <a:xfrm rot="10800000">
            <a:off x="12006689" y="7032335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4" name="Овал 193"/>
          <p:cNvSpPr/>
          <p:nvPr/>
        </p:nvSpPr>
        <p:spPr>
          <a:xfrm rot="10800000">
            <a:off x="-2509843" y="729473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5" name="Овал 194"/>
          <p:cNvSpPr/>
          <p:nvPr/>
        </p:nvSpPr>
        <p:spPr>
          <a:xfrm rot="10800000">
            <a:off x="-2009272" y="7032335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6" name="Овал 195"/>
          <p:cNvSpPr/>
          <p:nvPr/>
        </p:nvSpPr>
        <p:spPr>
          <a:xfrm rot="10800000">
            <a:off x="12503773" y="729473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7" name="Умножение 196"/>
          <p:cNvSpPr/>
          <p:nvPr/>
        </p:nvSpPr>
        <p:spPr>
          <a:xfrm>
            <a:off x="4297152" y="5987091"/>
            <a:ext cx="596779" cy="596779"/>
          </a:xfrm>
          <a:prstGeom prst="mathMultiply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8" name="Прямоугольник 197"/>
          <p:cNvSpPr/>
          <p:nvPr/>
        </p:nvSpPr>
        <p:spPr>
          <a:xfrm>
            <a:off x="244911" y="267295"/>
            <a:ext cx="32839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EFFECT AT NEIGHBOURS ATOMS</a:t>
            </a:r>
          </a:p>
        </p:txBody>
      </p:sp>
      <p:sp>
        <p:nvSpPr>
          <p:cNvPr id="199" name="Овал 198"/>
          <p:cNvSpPr/>
          <p:nvPr/>
        </p:nvSpPr>
        <p:spPr>
          <a:xfrm>
            <a:off x="5366152" y="6079925"/>
            <a:ext cx="370057" cy="370057"/>
          </a:xfrm>
          <a:prstGeom prst="ellipse">
            <a:avLst/>
          </a:prstGeom>
          <a:solidFill>
            <a:schemeClr val="bg1"/>
          </a:solidFill>
          <a:ln w="28575" cap="flat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</a:t>
            </a:r>
            <a:endParaRPr lang="ru-RU" sz="2400" b="1" i="1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0" name="Овал 199"/>
          <p:cNvSpPr/>
          <p:nvPr/>
        </p:nvSpPr>
        <p:spPr>
          <a:xfrm>
            <a:off x="6376820" y="6079925"/>
            <a:ext cx="370057" cy="370057"/>
          </a:xfrm>
          <a:prstGeom prst="ellipse">
            <a:avLst/>
          </a:prstGeom>
          <a:solidFill>
            <a:schemeClr val="bg1"/>
          </a:solidFill>
          <a:ln w="28575" cap="flat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</a:t>
            </a:r>
            <a:endParaRPr lang="ru-RU" sz="2400" b="1" i="1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1" name="Овал 200"/>
          <p:cNvSpPr/>
          <p:nvPr/>
        </p:nvSpPr>
        <p:spPr>
          <a:xfrm>
            <a:off x="7387482" y="6079925"/>
            <a:ext cx="370057" cy="370057"/>
          </a:xfrm>
          <a:prstGeom prst="ellipse">
            <a:avLst/>
          </a:prstGeom>
          <a:solidFill>
            <a:schemeClr val="bg1"/>
          </a:solidFill>
          <a:ln w="28575" cap="flat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3</a:t>
            </a:r>
            <a:endParaRPr lang="ru-RU" sz="2400" b="1" i="1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2" name="Овал 201"/>
          <p:cNvSpPr/>
          <p:nvPr/>
        </p:nvSpPr>
        <p:spPr>
          <a:xfrm>
            <a:off x="8388625" y="6079925"/>
            <a:ext cx="370057" cy="370057"/>
          </a:xfrm>
          <a:prstGeom prst="ellipse">
            <a:avLst/>
          </a:prstGeom>
          <a:solidFill>
            <a:schemeClr val="bg1"/>
          </a:solidFill>
          <a:ln w="28575" cap="flat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4</a:t>
            </a:r>
            <a:endParaRPr lang="ru-RU" sz="2400" b="1" i="1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3" name="Овал 202"/>
          <p:cNvSpPr/>
          <p:nvPr/>
        </p:nvSpPr>
        <p:spPr>
          <a:xfrm>
            <a:off x="389445" y="6046985"/>
            <a:ext cx="370057" cy="370057"/>
          </a:xfrm>
          <a:prstGeom prst="ellipse">
            <a:avLst/>
          </a:prstGeom>
          <a:solidFill>
            <a:schemeClr val="bg1"/>
          </a:solidFill>
          <a:ln w="28575" cap="flat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4</a:t>
            </a:r>
            <a:endParaRPr lang="ru-RU" sz="2400" b="1" i="1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4" name="Овал 203"/>
          <p:cNvSpPr/>
          <p:nvPr/>
        </p:nvSpPr>
        <p:spPr>
          <a:xfrm>
            <a:off x="1400113" y="6046985"/>
            <a:ext cx="370057" cy="370057"/>
          </a:xfrm>
          <a:prstGeom prst="ellipse">
            <a:avLst/>
          </a:prstGeom>
          <a:solidFill>
            <a:schemeClr val="bg1"/>
          </a:solidFill>
          <a:ln w="28575" cap="flat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3</a:t>
            </a:r>
            <a:endParaRPr lang="ru-RU" sz="2400" b="1" i="1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5" name="Овал 204"/>
          <p:cNvSpPr/>
          <p:nvPr/>
        </p:nvSpPr>
        <p:spPr>
          <a:xfrm>
            <a:off x="2410775" y="6046985"/>
            <a:ext cx="370057" cy="370057"/>
          </a:xfrm>
          <a:prstGeom prst="ellipse">
            <a:avLst/>
          </a:prstGeom>
          <a:solidFill>
            <a:schemeClr val="bg1"/>
          </a:solidFill>
          <a:ln w="28575" cap="flat" cmpd="sng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</a:t>
            </a:r>
            <a:endParaRPr lang="ru-RU" sz="2400" b="1" i="1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0" name="Овал 209"/>
          <p:cNvSpPr/>
          <p:nvPr/>
        </p:nvSpPr>
        <p:spPr>
          <a:xfrm>
            <a:off x="3429128" y="6054525"/>
            <a:ext cx="370057" cy="370057"/>
          </a:xfrm>
          <a:prstGeom prst="ellipse">
            <a:avLst/>
          </a:prstGeom>
          <a:solidFill>
            <a:schemeClr val="bg1"/>
          </a:solidFill>
          <a:ln w="28575" cap="flat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</a:t>
            </a:r>
            <a:endParaRPr lang="ru-RU" sz="2400" b="1" i="1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9" name="Группа 138"/>
          <p:cNvGrpSpPr>
            <a:grpSpLocks noChangeAspect="1"/>
          </p:cNvGrpSpPr>
          <p:nvPr/>
        </p:nvGrpSpPr>
        <p:grpSpPr>
          <a:xfrm>
            <a:off x="527855" y="1576482"/>
            <a:ext cx="8088291" cy="3705036"/>
            <a:chOff x="1922718" y="2216150"/>
            <a:chExt cx="5392194" cy="2470024"/>
          </a:xfrm>
        </p:grpSpPr>
        <p:sp>
          <p:nvSpPr>
            <p:cNvPr id="209" name="TextBox 208"/>
            <p:cNvSpPr txBox="1"/>
            <p:nvPr/>
          </p:nvSpPr>
          <p:spPr>
            <a:xfrm rot="16200000">
              <a:off x="1648764" y="3139075"/>
              <a:ext cx="80182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>
                  <a:latin typeface="Times New Roman" pitchFamily="18" charset="0"/>
                  <a:ea typeface="Segoe UI" pitchFamily="34" charset="0"/>
                  <a:cs typeface="Times New Roman" pitchFamily="18" charset="0"/>
                </a:rPr>
                <a:t>LDOS [1/t]</a:t>
              </a:r>
              <a:endParaRPr lang="ru-RU" sz="1050" dirty="0">
                <a:latin typeface="Times New Roman" pitchFamily="18" charset="0"/>
                <a:ea typeface="Segoe UI" pitchFamily="34" charset="0"/>
                <a:cs typeface="Times New Roman" pitchFamily="18" charset="0"/>
              </a:endParaRPr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6913840" y="4432258"/>
              <a:ext cx="40107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050" dirty="0" smtClean="0">
                  <a:latin typeface="Times New Roman" pitchFamily="18" charset="0"/>
                  <a:ea typeface="Segoe UI" pitchFamily="34" charset="0"/>
                  <a:cs typeface="Times New Roman" pitchFamily="18" charset="0"/>
                </a:rPr>
                <a:t>ε</a:t>
              </a:r>
              <a:r>
                <a:rPr lang="en-US" sz="1050" dirty="0" smtClean="0">
                  <a:latin typeface="Times New Roman" pitchFamily="18" charset="0"/>
                  <a:ea typeface="Segoe UI" pitchFamily="34" charset="0"/>
                  <a:cs typeface="Times New Roman" pitchFamily="18" charset="0"/>
                </a:rPr>
                <a:t> [t]</a:t>
              </a:r>
              <a:endParaRPr lang="ru-RU" sz="1050" dirty="0">
                <a:latin typeface="Times New Roman" pitchFamily="18" charset="0"/>
                <a:ea typeface="Segoe UI" pitchFamily="34" charset="0"/>
                <a:cs typeface="Times New Roman" pitchFamily="18" charset="0"/>
              </a:endParaRPr>
            </a:p>
          </p:txBody>
        </p:sp>
        <p:pic>
          <p:nvPicPr>
            <p:cNvPr id="56324" name="Picture 4" descr="D:\Графики Совет ученых\2сосед-0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0" y="2216150"/>
              <a:ext cx="4572000" cy="24257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Шестиугольник 52"/>
          <p:cNvSpPr/>
          <p:nvPr/>
        </p:nvSpPr>
        <p:spPr>
          <a:xfrm rot="5400000">
            <a:off x="-2985700" y="6327471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4" name="Овал 53"/>
          <p:cNvSpPr/>
          <p:nvPr/>
        </p:nvSpPr>
        <p:spPr>
          <a:xfrm rot="10800000">
            <a:off x="-3009159" y="707287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5" name="Овал 54"/>
          <p:cNvSpPr/>
          <p:nvPr/>
        </p:nvSpPr>
        <p:spPr>
          <a:xfrm rot="10800000">
            <a:off x="-2508588" y="732168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6" name="Шестиугольник 55"/>
          <p:cNvSpPr/>
          <p:nvPr/>
        </p:nvSpPr>
        <p:spPr>
          <a:xfrm rot="5400000">
            <a:off x="-1984557" y="6321762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7" name="Овал 56"/>
          <p:cNvSpPr/>
          <p:nvPr/>
        </p:nvSpPr>
        <p:spPr>
          <a:xfrm rot="10800000">
            <a:off x="-2008016" y="706716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8" name="Овал 57"/>
          <p:cNvSpPr/>
          <p:nvPr/>
        </p:nvSpPr>
        <p:spPr>
          <a:xfrm rot="10800000">
            <a:off x="-1507445" y="7315972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9" name="Шестиугольник 58"/>
          <p:cNvSpPr/>
          <p:nvPr/>
        </p:nvSpPr>
        <p:spPr>
          <a:xfrm rot="5400000">
            <a:off x="-983420" y="6327471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0" name="Овал 59"/>
          <p:cNvSpPr/>
          <p:nvPr/>
        </p:nvSpPr>
        <p:spPr>
          <a:xfrm rot="10800000">
            <a:off x="-1006879" y="707287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1" name="Овал 60"/>
          <p:cNvSpPr/>
          <p:nvPr/>
        </p:nvSpPr>
        <p:spPr>
          <a:xfrm rot="10800000">
            <a:off x="-506305" y="732168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2" name="Шестиугольник 61"/>
          <p:cNvSpPr/>
          <p:nvPr/>
        </p:nvSpPr>
        <p:spPr>
          <a:xfrm rot="5400000">
            <a:off x="17723" y="6321762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4" name="Овал 63"/>
          <p:cNvSpPr/>
          <p:nvPr/>
        </p:nvSpPr>
        <p:spPr>
          <a:xfrm rot="10800000">
            <a:off x="-5736" y="706716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5" name="Овал 64"/>
          <p:cNvSpPr/>
          <p:nvPr/>
        </p:nvSpPr>
        <p:spPr>
          <a:xfrm rot="10800000">
            <a:off x="494835" y="7315972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6" name="Шестиугольник 65"/>
          <p:cNvSpPr/>
          <p:nvPr/>
        </p:nvSpPr>
        <p:spPr>
          <a:xfrm rot="5400000">
            <a:off x="1018860" y="6327471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7" name="Овал 66"/>
          <p:cNvSpPr/>
          <p:nvPr/>
        </p:nvSpPr>
        <p:spPr>
          <a:xfrm rot="10800000">
            <a:off x="995401" y="707287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8" name="Овал 67"/>
          <p:cNvSpPr/>
          <p:nvPr/>
        </p:nvSpPr>
        <p:spPr>
          <a:xfrm rot="10800000">
            <a:off x="1495975" y="732168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9" name="Шестиугольник 68"/>
          <p:cNvSpPr/>
          <p:nvPr/>
        </p:nvSpPr>
        <p:spPr>
          <a:xfrm rot="5400000">
            <a:off x="2020002" y="6321762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0" name="Овал 69"/>
          <p:cNvSpPr/>
          <p:nvPr/>
        </p:nvSpPr>
        <p:spPr>
          <a:xfrm rot="10800000">
            <a:off x="1996543" y="706716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2" name="Овал 71"/>
          <p:cNvSpPr/>
          <p:nvPr/>
        </p:nvSpPr>
        <p:spPr>
          <a:xfrm rot="10800000">
            <a:off x="2497115" y="7315972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9" name="Шестиугольник 88"/>
          <p:cNvSpPr/>
          <p:nvPr/>
        </p:nvSpPr>
        <p:spPr>
          <a:xfrm rot="5400000">
            <a:off x="3021142" y="6327471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0" name="Овал 89"/>
          <p:cNvSpPr/>
          <p:nvPr/>
        </p:nvSpPr>
        <p:spPr>
          <a:xfrm rot="10800000">
            <a:off x="2997683" y="707287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1" name="Овал 90"/>
          <p:cNvSpPr/>
          <p:nvPr/>
        </p:nvSpPr>
        <p:spPr>
          <a:xfrm rot="10800000">
            <a:off x="3498255" y="732168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3" name="Овал 92"/>
          <p:cNvSpPr/>
          <p:nvPr/>
        </p:nvSpPr>
        <p:spPr>
          <a:xfrm rot="10800000">
            <a:off x="3998823" y="706716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4" name="Овал 93"/>
          <p:cNvSpPr/>
          <p:nvPr/>
        </p:nvSpPr>
        <p:spPr>
          <a:xfrm rot="10800000">
            <a:off x="4499397" y="7315972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5" name="Шестиугольник 94"/>
          <p:cNvSpPr/>
          <p:nvPr/>
        </p:nvSpPr>
        <p:spPr>
          <a:xfrm rot="5400000">
            <a:off x="5023422" y="6327471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6" name="Овал 95"/>
          <p:cNvSpPr/>
          <p:nvPr/>
        </p:nvSpPr>
        <p:spPr>
          <a:xfrm rot="10800000">
            <a:off x="4999963" y="707287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7" name="Овал 96"/>
          <p:cNvSpPr/>
          <p:nvPr/>
        </p:nvSpPr>
        <p:spPr>
          <a:xfrm rot="10800000">
            <a:off x="5500534" y="732168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8" name="Шестиугольник 97"/>
          <p:cNvSpPr/>
          <p:nvPr/>
        </p:nvSpPr>
        <p:spPr>
          <a:xfrm rot="5400000">
            <a:off x="6024562" y="6321762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9" name="Овал 98"/>
          <p:cNvSpPr/>
          <p:nvPr/>
        </p:nvSpPr>
        <p:spPr>
          <a:xfrm rot="10800000">
            <a:off x="6001103" y="706716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0" name="Овал 99"/>
          <p:cNvSpPr/>
          <p:nvPr/>
        </p:nvSpPr>
        <p:spPr>
          <a:xfrm rot="10800000">
            <a:off x="6501677" y="7315972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1" name="Шестиугольник 100"/>
          <p:cNvSpPr/>
          <p:nvPr/>
        </p:nvSpPr>
        <p:spPr>
          <a:xfrm rot="5400000">
            <a:off x="7025702" y="6327471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2" name="Овал 101"/>
          <p:cNvSpPr/>
          <p:nvPr/>
        </p:nvSpPr>
        <p:spPr>
          <a:xfrm rot="10800000">
            <a:off x="7002243" y="707287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3" name="Овал 102"/>
          <p:cNvSpPr/>
          <p:nvPr/>
        </p:nvSpPr>
        <p:spPr>
          <a:xfrm rot="10800000">
            <a:off x="7502814" y="732168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1" name="Шестиугольник 110"/>
          <p:cNvSpPr/>
          <p:nvPr/>
        </p:nvSpPr>
        <p:spPr>
          <a:xfrm rot="5400000">
            <a:off x="8026845" y="6321762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3" name="Овал 112"/>
          <p:cNvSpPr/>
          <p:nvPr/>
        </p:nvSpPr>
        <p:spPr>
          <a:xfrm rot="10800000">
            <a:off x="8003385" y="706716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5" name="Овал 114"/>
          <p:cNvSpPr/>
          <p:nvPr/>
        </p:nvSpPr>
        <p:spPr>
          <a:xfrm rot="10800000">
            <a:off x="8503957" y="7315972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0" name="Шестиугольник 119"/>
          <p:cNvSpPr/>
          <p:nvPr/>
        </p:nvSpPr>
        <p:spPr>
          <a:xfrm rot="5400000">
            <a:off x="9027982" y="6327471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1" name="Овал 120"/>
          <p:cNvSpPr/>
          <p:nvPr/>
        </p:nvSpPr>
        <p:spPr>
          <a:xfrm rot="10800000">
            <a:off x="9004522" y="707287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2" name="Овал 121"/>
          <p:cNvSpPr/>
          <p:nvPr/>
        </p:nvSpPr>
        <p:spPr>
          <a:xfrm rot="10800000">
            <a:off x="9505097" y="732168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3" name="Шестиугольник 122"/>
          <p:cNvSpPr/>
          <p:nvPr/>
        </p:nvSpPr>
        <p:spPr>
          <a:xfrm rot="5400000">
            <a:off x="10029124" y="6321762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4" name="Овал 123"/>
          <p:cNvSpPr/>
          <p:nvPr/>
        </p:nvSpPr>
        <p:spPr>
          <a:xfrm rot="10800000">
            <a:off x="10005665" y="706716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5" name="Овал 124"/>
          <p:cNvSpPr/>
          <p:nvPr/>
        </p:nvSpPr>
        <p:spPr>
          <a:xfrm rot="10800000">
            <a:off x="10506237" y="7315972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6" name="Шестиугольник 125"/>
          <p:cNvSpPr/>
          <p:nvPr/>
        </p:nvSpPr>
        <p:spPr>
          <a:xfrm rot="5400000">
            <a:off x="11030261" y="6327471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7" name="Овал 126"/>
          <p:cNvSpPr/>
          <p:nvPr/>
        </p:nvSpPr>
        <p:spPr>
          <a:xfrm rot="10800000">
            <a:off x="11006802" y="707287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8" name="Овал 127"/>
          <p:cNvSpPr/>
          <p:nvPr/>
        </p:nvSpPr>
        <p:spPr>
          <a:xfrm rot="10800000">
            <a:off x="11507376" y="732168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9" name="Шестиугольник 128"/>
          <p:cNvSpPr/>
          <p:nvPr/>
        </p:nvSpPr>
        <p:spPr>
          <a:xfrm rot="5400000">
            <a:off x="12031404" y="6321762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0" name="Овал 129"/>
          <p:cNvSpPr/>
          <p:nvPr/>
        </p:nvSpPr>
        <p:spPr>
          <a:xfrm rot="10800000">
            <a:off x="12007945" y="706716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1" name="Овал 130"/>
          <p:cNvSpPr/>
          <p:nvPr/>
        </p:nvSpPr>
        <p:spPr>
          <a:xfrm rot="10800000">
            <a:off x="12508516" y="7315972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2" name="Овал 131"/>
          <p:cNvSpPr/>
          <p:nvPr/>
        </p:nvSpPr>
        <p:spPr>
          <a:xfrm rot="10800000">
            <a:off x="-2508588" y="6160356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3" name="Овал 132"/>
          <p:cNvSpPr/>
          <p:nvPr/>
        </p:nvSpPr>
        <p:spPr>
          <a:xfrm rot="10800000">
            <a:off x="-1507445" y="6154647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4" name="Овал 133"/>
          <p:cNvSpPr/>
          <p:nvPr/>
        </p:nvSpPr>
        <p:spPr>
          <a:xfrm rot="10800000">
            <a:off x="-506305" y="6160356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5" name="Овал 134"/>
          <p:cNvSpPr/>
          <p:nvPr/>
        </p:nvSpPr>
        <p:spPr>
          <a:xfrm rot="10800000">
            <a:off x="494835" y="6154647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6" name="Овал 135"/>
          <p:cNvSpPr/>
          <p:nvPr/>
        </p:nvSpPr>
        <p:spPr>
          <a:xfrm rot="10800000">
            <a:off x="1495975" y="6160356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7" name="Овал 136"/>
          <p:cNvSpPr/>
          <p:nvPr/>
        </p:nvSpPr>
        <p:spPr>
          <a:xfrm rot="10800000">
            <a:off x="2497115" y="6154647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8" name="Овал 137"/>
          <p:cNvSpPr/>
          <p:nvPr/>
        </p:nvSpPr>
        <p:spPr>
          <a:xfrm rot="10800000">
            <a:off x="3498255" y="6160356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0" name="Овал 139"/>
          <p:cNvSpPr/>
          <p:nvPr/>
        </p:nvSpPr>
        <p:spPr>
          <a:xfrm rot="10800000">
            <a:off x="5500534" y="6160356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1" name="Овал 140"/>
          <p:cNvSpPr/>
          <p:nvPr/>
        </p:nvSpPr>
        <p:spPr>
          <a:xfrm rot="10800000">
            <a:off x="6501677" y="6154647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2" name="Овал 141"/>
          <p:cNvSpPr/>
          <p:nvPr/>
        </p:nvSpPr>
        <p:spPr>
          <a:xfrm rot="10800000">
            <a:off x="7502814" y="6160356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3" name="Овал 142"/>
          <p:cNvSpPr/>
          <p:nvPr/>
        </p:nvSpPr>
        <p:spPr>
          <a:xfrm rot="10800000">
            <a:off x="8503957" y="6154647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4" name="Овал 143"/>
          <p:cNvSpPr/>
          <p:nvPr/>
        </p:nvSpPr>
        <p:spPr>
          <a:xfrm rot="10800000">
            <a:off x="9505097" y="6160356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5" name="Овал 144"/>
          <p:cNvSpPr/>
          <p:nvPr/>
        </p:nvSpPr>
        <p:spPr>
          <a:xfrm rot="10800000">
            <a:off x="10506237" y="6154647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6" name="Овал 145"/>
          <p:cNvSpPr/>
          <p:nvPr/>
        </p:nvSpPr>
        <p:spPr>
          <a:xfrm rot="10800000">
            <a:off x="11507376" y="6160356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7" name="Овал 146"/>
          <p:cNvSpPr/>
          <p:nvPr/>
        </p:nvSpPr>
        <p:spPr>
          <a:xfrm rot="10800000">
            <a:off x="12508516" y="6154647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8" name="Овал 147"/>
          <p:cNvSpPr/>
          <p:nvPr/>
        </p:nvSpPr>
        <p:spPr>
          <a:xfrm rot="10800000">
            <a:off x="-3009159" y="6422751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9" name="Овал 148"/>
          <p:cNvSpPr/>
          <p:nvPr/>
        </p:nvSpPr>
        <p:spPr>
          <a:xfrm rot="10800000">
            <a:off x="-2008016" y="6417042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0" name="Овал 149"/>
          <p:cNvSpPr/>
          <p:nvPr/>
        </p:nvSpPr>
        <p:spPr>
          <a:xfrm rot="10800000">
            <a:off x="-1006879" y="6422751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1" name="Овал 150"/>
          <p:cNvSpPr/>
          <p:nvPr/>
        </p:nvSpPr>
        <p:spPr>
          <a:xfrm rot="10800000">
            <a:off x="-5736" y="6417042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2" name="Овал 151"/>
          <p:cNvSpPr/>
          <p:nvPr/>
        </p:nvSpPr>
        <p:spPr>
          <a:xfrm rot="10800000">
            <a:off x="995401" y="6422751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3" name="Овал 152"/>
          <p:cNvSpPr/>
          <p:nvPr/>
        </p:nvSpPr>
        <p:spPr>
          <a:xfrm rot="10800000">
            <a:off x="1996543" y="6417042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4" name="Овал 153"/>
          <p:cNvSpPr/>
          <p:nvPr/>
        </p:nvSpPr>
        <p:spPr>
          <a:xfrm rot="10800000">
            <a:off x="2997683" y="6422751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5" name="Овал 154"/>
          <p:cNvSpPr/>
          <p:nvPr/>
        </p:nvSpPr>
        <p:spPr>
          <a:xfrm rot="10800000">
            <a:off x="3998823" y="6417042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6" name="Овал 155"/>
          <p:cNvSpPr/>
          <p:nvPr/>
        </p:nvSpPr>
        <p:spPr>
          <a:xfrm rot="10800000">
            <a:off x="4999963" y="6422751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7" name="Овал 156"/>
          <p:cNvSpPr/>
          <p:nvPr/>
        </p:nvSpPr>
        <p:spPr>
          <a:xfrm rot="10800000">
            <a:off x="6001103" y="6417042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8" name="Овал 157"/>
          <p:cNvSpPr/>
          <p:nvPr/>
        </p:nvSpPr>
        <p:spPr>
          <a:xfrm rot="10800000">
            <a:off x="7002243" y="6422751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9" name="Овал 158"/>
          <p:cNvSpPr/>
          <p:nvPr/>
        </p:nvSpPr>
        <p:spPr>
          <a:xfrm rot="10800000">
            <a:off x="8003385" y="6417042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0" name="Овал 159"/>
          <p:cNvSpPr/>
          <p:nvPr/>
        </p:nvSpPr>
        <p:spPr>
          <a:xfrm rot="10800000">
            <a:off x="9004522" y="6422751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1" name="Овал 160"/>
          <p:cNvSpPr/>
          <p:nvPr/>
        </p:nvSpPr>
        <p:spPr>
          <a:xfrm rot="10800000">
            <a:off x="10005665" y="6417042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2" name="Овал 161"/>
          <p:cNvSpPr/>
          <p:nvPr/>
        </p:nvSpPr>
        <p:spPr>
          <a:xfrm rot="10800000">
            <a:off x="11006802" y="6422751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3" name="Овал 162"/>
          <p:cNvSpPr/>
          <p:nvPr/>
        </p:nvSpPr>
        <p:spPr>
          <a:xfrm rot="10800000">
            <a:off x="12007945" y="6417042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4" name="Овал 163"/>
          <p:cNvSpPr/>
          <p:nvPr/>
        </p:nvSpPr>
        <p:spPr>
          <a:xfrm rot="10800000">
            <a:off x="13005600" y="6417042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5" name="Овал 164"/>
          <p:cNvSpPr/>
          <p:nvPr/>
        </p:nvSpPr>
        <p:spPr>
          <a:xfrm rot="10800000">
            <a:off x="13005600" y="706716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6" name="Овал 165"/>
          <p:cNvSpPr/>
          <p:nvPr/>
        </p:nvSpPr>
        <p:spPr>
          <a:xfrm rot="10800000">
            <a:off x="-1508706" y="730044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7" name="Овал 166"/>
          <p:cNvSpPr/>
          <p:nvPr/>
        </p:nvSpPr>
        <p:spPr>
          <a:xfrm rot="10800000">
            <a:off x="-1008132" y="7038044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8" name="Овал 167"/>
          <p:cNvSpPr/>
          <p:nvPr/>
        </p:nvSpPr>
        <p:spPr>
          <a:xfrm rot="10800000">
            <a:off x="-507564" y="729473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9" name="Овал 168"/>
          <p:cNvSpPr/>
          <p:nvPr/>
        </p:nvSpPr>
        <p:spPr>
          <a:xfrm rot="10800000">
            <a:off x="-6992" y="7032335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0" name="Овал 169"/>
          <p:cNvSpPr/>
          <p:nvPr/>
        </p:nvSpPr>
        <p:spPr>
          <a:xfrm rot="10800000">
            <a:off x="493574" y="730044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1" name="Овал 170"/>
          <p:cNvSpPr/>
          <p:nvPr/>
        </p:nvSpPr>
        <p:spPr>
          <a:xfrm rot="10800000">
            <a:off x="994148" y="7038044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2" name="Овал 171"/>
          <p:cNvSpPr/>
          <p:nvPr/>
        </p:nvSpPr>
        <p:spPr>
          <a:xfrm rot="10800000">
            <a:off x="1494716" y="729473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3" name="Овал 172"/>
          <p:cNvSpPr/>
          <p:nvPr/>
        </p:nvSpPr>
        <p:spPr>
          <a:xfrm rot="10800000">
            <a:off x="1995288" y="7032335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4" name="Овал 173"/>
          <p:cNvSpPr/>
          <p:nvPr/>
        </p:nvSpPr>
        <p:spPr>
          <a:xfrm rot="10800000">
            <a:off x="2495856" y="730044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5" name="Овал 174"/>
          <p:cNvSpPr/>
          <p:nvPr/>
        </p:nvSpPr>
        <p:spPr>
          <a:xfrm rot="10800000">
            <a:off x="2996427" y="7038044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6" name="Овал 175"/>
          <p:cNvSpPr/>
          <p:nvPr/>
        </p:nvSpPr>
        <p:spPr>
          <a:xfrm rot="10800000">
            <a:off x="3496996" y="729473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7" name="Овал 176"/>
          <p:cNvSpPr/>
          <p:nvPr/>
        </p:nvSpPr>
        <p:spPr>
          <a:xfrm rot="10800000">
            <a:off x="3997570" y="7032335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8" name="Овал 177"/>
          <p:cNvSpPr/>
          <p:nvPr/>
        </p:nvSpPr>
        <p:spPr>
          <a:xfrm rot="10800000">
            <a:off x="4498136" y="730044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9" name="Овал 178"/>
          <p:cNvSpPr/>
          <p:nvPr/>
        </p:nvSpPr>
        <p:spPr>
          <a:xfrm rot="10800000">
            <a:off x="4998707" y="7038044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0" name="Овал 179"/>
          <p:cNvSpPr/>
          <p:nvPr/>
        </p:nvSpPr>
        <p:spPr>
          <a:xfrm rot="10800000">
            <a:off x="5499276" y="729473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1" name="Овал 180"/>
          <p:cNvSpPr/>
          <p:nvPr/>
        </p:nvSpPr>
        <p:spPr>
          <a:xfrm rot="10800000">
            <a:off x="5999850" y="7032335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2" name="Овал 181"/>
          <p:cNvSpPr/>
          <p:nvPr/>
        </p:nvSpPr>
        <p:spPr>
          <a:xfrm rot="10800000">
            <a:off x="6500416" y="730044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3" name="Овал 182"/>
          <p:cNvSpPr/>
          <p:nvPr/>
        </p:nvSpPr>
        <p:spPr>
          <a:xfrm rot="10800000">
            <a:off x="7000987" y="7038044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4" name="Овал 183"/>
          <p:cNvSpPr/>
          <p:nvPr/>
        </p:nvSpPr>
        <p:spPr>
          <a:xfrm rot="10800000">
            <a:off x="7501558" y="729473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5" name="Овал 184"/>
          <p:cNvSpPr/>
          <p:nvPr/>
        </p:nvSpPr>
        <p:spPr>
          <a:xfrm rot="10800000">
            <a:off x="8002130" y="7032335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6" name="Овал 185"/>
          <p:cNvSpPr/>
          <p:nvPr/>
        </p:nvSpPr>
        <p:spPr>
          <a:xfrm rot="10800000">
            <a:off x="8502695" y="730044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7" name="Овал 186"/>
          <p:cNvSpPr/>
          <p:nvPr/>
        </p:nvSpPr>
        <p:spPr>
          <a:xfrm rot="10800000">
            <a:off x="9003270" y="7038044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8" name="Овал 187"/>
          <p:cNvSpPr/>
          <p:nvPr/>
        </p:nvSpPr>
        <p:spPr>
          <a:xfrm rot="10800000">
            <a:off x="9503838" y="729473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9" name="Овал 188"/>
          <p:cNvSpPr/>
          <p:nvPr/>
        </p:nvSpPr>
        <p:spPr>
          <a:xfrm rot="10800000">
            <a:off x="10004410" y="7032335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0" name="Овал 189"/>
          <p:cNvSpPr/>
          <p:nvPr/>
        </p:nvSpPr>
        <p:spPr>
          <a:xfrm rot="10800000">
            <a:off x="10504975" y="730044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1" name="Овал 190"/>
          <p:cNvSpPr/>
          <p:nvPr/>
        </p:nvSpPr>
        <p:spPr>
          <a:xfrm rot="10800000">
            <a:off x="11005549" y="7038044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2" name="Овал 191"/>
          <p:cNvSpPr/>
          <p:nvPr/>
        </p:nvSpPr>
        <p:spPr>
          <a:xfrm rot="10800000">
            <a:off x="11506118" y="729473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3" name="Овал 192"/>
          <p:cNvSpPr/>
          <p:nvPr/>
        </p:nvSpPr>
        <p:spPr>
          <a:xfrm rot="10800000">
            <a:off x="12006689" y="7032335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4" name="Овал 193"/>
          <p:cNvSpPr/>
          <p:nvPr/>
        </p:nvSpPr>
        <p:spPr>
          <a:xfrm rot="10800000">
            <a:off x="-2509843" y="729473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5" name="Овал 194"/>
          <p:cNvSpPr/>
          <p:nvPr/>
        </p:nvSpPr>
        <p:spPr>
          <a:xfrm rot="10800000">
            <a:off x="-2009272" y="7032335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6" name="Овал 195"/>
          <p:cNvSpPr/>
          <p:nvPr/>
        </p:nvSpPr>
        <p:spPr>
          <a:xfrm rot="10800000">
            <a:off x="12503773" y="729473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7" name="Умножение 196"/>
          <p:cNvSpPr/>
          <p:nvPr/>
        </p:nvSpPr>
        <p:spPr>
          <a:xfrm>
            <a:off x="4297152" y="5987091"/>
            <a:ext cx="596779" cy="596779"/>
          </a:xfrm>
          <a:prstGeom prst="mathMultiply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8" name="Прямоугольник 197"/>
          <p:cNvSpPr/>
          <p:nvPr/>
        </p:nvSpPr>
        <p:spPr>
          <a:xfrm>
            <a:off x="244911" y="267295"/>
            <a:ext cx="32839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EFFECT AT NEIGHBOURS ATOMS</a:t>
            </a:r>
          </a:p>
        </p:txBody>
      </p:sp>
      <p:sp>
        <p:nvSpPr>
          <p:cNvPr id="199" name="Овал 198"/>
          <p:cNvSpPr/>
          <p:nvPr/>
        </p:nvSpPr>
        <p:spPr>
          <a:xfrm>
            <a:off x="5366152" y="6079925"/>
            <a:ext cx="370057" cy="370057"/>
          </a:xfrm>
          <a:prstGeom prst="ellipse">
            <a:avLst/>
          </a:prstGeom>
          <a:solidFill>
            <a:schemeClr val="bg1"/>
          </a:solidFill>
          <a:ln w="28575" cap="flat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</a:t>
            </a:r>
            <a:endParaRPr lang="ru-RU" sz="2400" b="1" i="1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0" name="Овал 199"/>
          <p:cNvSpPr/>
          <p:nvPr/>
        </p:nvSpPr>
        <p:spPr>
          <a:xfrm>
            <a:off x="6376820" y="6079925"/>
            <a:ext cx="370057" cy="370057"/>
          </a:xfrm>
          <a:prstGeom prst="ellipse">
            <a:avLst/>
          </a:prstGeom>
          <a:solidFill>
            <a:schemeClr val="bg1"/>
          </a:solidFill>
          <a:ln w="28575" cap="flat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</a:t>
            </a:r>
            <a:endParaRPr lang="ru-RU" sz="2400" b="1" i="1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1" name="Овал 200"/>
          <p:cNvSpPr/>
          <p:nvPr/>
        </p:nvSpPr>
        <p:spPr>
          <a:xfrm>
            <a:off x="7387482" y="6079925"/>
            <a:ext cx="370057" cy="370057"/>
          </a:xfrm>
          <a:prstGeom prst="ellipse">
            <a:avLst/>
          </a:prstGeom>
          <a:solidFill>
            <a:schemeClr val="bg1"/>
          </a:solidFill>
          <a:ln w="28575" cap="flat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3</a:t>
            </a:r>
            <a:endParaRPr lang="ru-RU" sz="2400" b="1" i="1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2" name="Овал 201"/>
          <p:cNvSpPr/>
          <p:nvPr/>
        </p:nvSpPr>
        <p:spPr>
          <a:xfrm>
            <a:off x="8388625" y="6079925"/>
            <a:ext cx="370057" cy="370057"/>
          </a:xfrm>
          <a:prstGeom prst="ellipse">
            <a:avLst/>
          </a:prstGeom>
          <a:solidFill>
            <a:schemeClr val="bg1"/>
          </a:solidFill>
          <a:ln w="28575" cap="flat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4</a:t>
            </a:r>
            <a:endParaRPr lang="ru-RU" sz="2400" b="1" i="1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3" name="Овал 202"/>
          <p:cNvSpPr/>
          <p:nvPr/>
        </p:nvSpPr>
        <p:spPr>
          <a:xfrm>
            <a:off x="389445" y="6046985"/>
            <a:ext cx="370057" cy="370057"/>
          </a:xfrm>
          <a:prstGeom prst="ellipse">
            <a:avLst/>
          </a:prstGeom>
          <a:solidFill>
            <a:schemeClr val="bg1"/>
          </a:solidFill>
          <a:ln w="28575" cap="flat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4</a:t>
            </a:r>
            <a:endParaRPr lang="ru-RU" sz="2400" b="1" i="1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4" name="Овал 203"/>
          <p:cNvSpPr/>
          <p:nvPr/>
        </p:nvSpPr>
        <p:spPr>
          <a:xfrm>
            <a:off x="1400113" y="6046985"/>
            <a:ext cx="370057" cy="370057"/>
          </a:xfrm>
          <a:prstGeom prst="ellipse">
            <a:avLst/>
          </a:prstGeom>
          <a:solidFill>
            <a:schemeClr val="bg1"/>
          </a:solidFill>
          <a:ln w="28575" cap="flat" cmpd="sng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3</a:t>
            </a:r>
            <a:endParaRPr lang="ru-RU" sz="2400" b="1" i="1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5" name="Овал 204"/>
          <p:cNvSpPr/>
          <p:nvPr/>
        </p:nvSpPr>
        <p:spPr>
          <a:xfrm>
            <a:off x="2410775" y="6046985"/>
            <a:ext cx="370057" cy="370057"/>
          </a:xfrm>
          <a:prstGeom prst="ellipse">
            <a:avLst/>
          </a:prstGeom>
          <a:solidFill>
            <a:schemeClr val="bg1"/>
          </a:solidFill>
          <a:ln w="28575" cap="flat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</a:t>
            </a:r>
            <a:endParaRPr lang="ru-RU" sz="2400" b="1" i="1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0" name="Овал 209"/>
          <p:cNvSpPr/>
          <p:nvPr/>
        </p:nvSpPr>
        <p:spPr>
          <a:xfrm>
            <a:off x="3429128" y="6054525"/>
            <a:ext cx="370057" cy="370057"/>
          </a:xfrm>
          <a:prstGeom prst="ellipse">
            <a:avLst/>
          </a:prstGeom>
          <a:solidFill>
            <a:schemeClr val="bg1"/>
          </a:solidFill>
          <a:ln w="28575" cap="flat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</a:t>
            </a:r>
            <a:endParaRPr lang="ru-RU" sz="2400" b="1" i="1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206" name="Группа 205"/>
          <p:cNvGrpSpPr>
            <a:grpSpLocks noChangeAspect="1"/>
          </p:cNvGrpSpPr>
          <p:nvPr/>
        </p:nvGrpSpPr>
        <p:grpSpPr>
          <a:xfrm>
            <a:off x="527855" y="1576482"/>
            <a:ext cx="8088291" cy="3705036"/>
            <a:chOff x="1922718" y="2216150"/>
            <a:chExt cx="5392193" cy="2470024"/>
          </a:xfrm>
        </p:grpSpPr>
        <p:sp>
          <p:nvSpPr>
            <p:cNvPr id="209" name="TextBox 208"/>
            <p:cNvSpPr txBox="1"/>
            <p:nvPr/>
          </p:nvSpPr>
          <p:spPr>
            <a:xfrm rot="16200000">
              <a:off x="1648764" y="3139075"/>
              <a:ext cx="80182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>
                  <a:latin typeface="Times New Roman" pitchFamily="18" charset="0"/>
                  <a:ea typeface="Segoe UI" pitchFamily="34" charset="0"/>
                  <a:cs typeface="Times New Roman" pitchFamily="18" charset="0"/>
                </a:rPr>
                <a:t>LDOS [1/t]</a:t>
              </a:r>
              <a:endParaRPr lang="ru-RU" sz="1050" dirty="0">
                <a:latin typeface="Times New Roman" pitchFamily="18" charset="0"/>
                <a:ea typeface="Segoe UI" pitchFamily="34" charset="0"/>
                <a:cs typeface="Times New Roman" pitchFamily="18" charset="0"/>
              </a:endParaRPr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6913839" y="4432258"/>
              <a:ext cx="40107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050" dirty="0" smtClean="0">
                  <a:latin typeface="Times New Roman" pitchFamily="18" charset="0"/>
                  <a:ea typeface="Segoe UI" pitchFamily="34" charset="0"/>
                  <a:cs typeface="Times New Roman" pitchFamily="18" charset="0"/>
                </a:rPr>
                <a:t>ε</a:t>
              </a:r>
              <a:r>
                <a:rPr lang="en-US" sz="1050" dirty="0" smtClean="0">
                  <a:latin typeface="Times New Roman" pitchFamily="18" charset="0"/>
                  <a:ea typeface="Segoe UI" pitchFamily="34" charset="0"/>
                  <a:cs typeface="Times New Roman" pitchFamily="18" charset="0"/>
                </a:rPr>
                <a:t> [t]</a:t>
              </a:r>
              <a:endParaRPr lang="ru-RU" sz="1050" dirty="0">
                <a:latin typeface="Times New Roman" pitchFamily="18" charset="0"/>
                <a:ea typeface="Segoe UI" pitchFamily="34" charset="0"/>
                <a:cs typeface="Times New Roman" pitchFamily="18" charset="0"/>
              </a:endParaRPr>
            </a:p>
          </p:txBody>
        </p:sp>
        <p:pic>
          <p:nvPicPr>
            <p:cNvPr id="58370" name="Picture 2" descr="D:\Графики Совет ученых\3сосед-0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0" y="2216150"/>
              <a:ext cx="4572000" cy="24257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Шестиугольник 52"/>
          <p:cNvSpPr/>
          <p:nvPr/>
        </p:nvSpPr>
        <p:spPr>
          <a:xfrm rot="5400000">
            <a:off x="-2985700" y="6327471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4" name="Овал 53"/>
          <p:cNvSpPr/>
          <p:nvPr/>
        </p:nvSpPr>
        <p:spPr>
          <a:xfrm rot="10800000">
            <a:off x="-3009159" y="707287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5" name="Овал 54"/>
          <p:cNvSpPr/>
          <p:nvPr/>
        </p:nvSpPr>
        <p:spPr>
          <a:xfrm rot="10800000">
            <a:off x="-2508588" y="732168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6" name="Шестиугольник 55"/>
          <p:cNvSpPr/>
          <p:nvPr/>
        </p:nvSpPr>
        <p:spPr>
          <a:xfrm rot="5400000">
            <a:off x="-1984557" y="6321762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7" name="Овал 56"/>
          <p:cNvSpPr/>
          <p:nvPr/>
        </p:nvSpPr>
        <p:spPr>
          <a:xfrm rot="10800000">
            <a:off x="-2008016" y="706716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8" name="Овал 57"/>
          <p:cNvSpPr/>
          <p:nvPr/>
        </p:nvSpPr>
        <p:spPr>
          <a:xfrm rot="10800000">
            <a:off x="-1507445" y="7315972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9" name="Шестиугольник 58"/>
          <p:cNvSpPr/>
          <p:nvPr/>
        </p:nvSpPr>
        <p:spPr>
          <a:xfrm rot="5400000">
            <a:off x="-983420" y="6327471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0" name="Овал 59"/>
          <p:cNvSpPr/>
          <p:nvPr/>
        </p:nvSpPr>
        <p:spPr>
          <a:xfrm rot="10800000">
            <a:off x="-1006879" y="707287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1" name="Овал 60"/>
          <p:cNvSpPr/>
          <p:nvPr/>
        </p:nvSpPr>
        <p:spPr>
          <a:xfrm rot="10800000">
            <a:off x="-506305" y="732168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2" name="Шестиугольник 61"/>
          <p:cNvSpPr/>
          <p:nvPr/>
        </p:nvSpPr>
        <p:spPr>
          <a:xfrm rot="5400000">
            <a:off x="17723" y="6321762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4" name="Овал 63"/>
          <p:cNvSpPr/>
          <p:nvPr/>
        </p:nvSpPr>
        <p:spPr>
          <a:xfrm rot="10800000">
            <a:off x="-5736" y="706716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5" name="Овал 64"/>
          <p:cNvSpPr/>
          <p:nvPr/>
        </p:nvSpPr>
        <p:spPr>
          <a:xfrm rot="10800000">
            <a:off x="494835" y="7315972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6" name="Шестиугольник 65"/>
          <p:cNvSpPr/>
          <p:nvPr/>
        </p:nvSpPr>
        <p:spPr>
          <a:xfrm rot="5400000">
            <a:off x="1018860" y="6327471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7" name="Овал 66"/>
          <p:cNvSpPr/>
          <p:nvPr/>
        </p:nvSpPr>
        <p:spPr>
          <a:xfrm rot="10800000">
            <a:off x="995401" y="707287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8" name="Овал 67"/>
          <p:cNvSpPr/>
          <p:nvPr/>
        </p:nvSpPr>
        <p:spPr>
          <a:xfrm rot="10800000">
            <a:off x="1495975" y="732168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9" name="Шестиугольник 68"/>
          <p:cNvSpPr/>
          <p:nvPr/>
        </p:nvSpPr>
        <p:spPr>
          <a:xfrm rot="5400000">
            <a:off x="2020002" y="6321762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0" name="Овал 69"/>
          <p:cNvSpPr/>
          <p:nvPr/>
        </p:nvSpPr>
        <p:spPr>
          <a:xfrm rot="10800000">
            <a:off x="1996543" y="706716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2" name="Овал 71"/>
          <p:cNvSpPr/>
          <p:nvPr/>
        </p:nvSpPr>
        <p:spPr>
          <a:xfrm rot="10800000">
            <a:off x="2497115" y="7315972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9" name="Шестиугольник 88"/>
          <p:cNvSpPr/>
          <p:nvPr/>
        </p:nvSpPr>
        <p:spPr>
          <a:xfrm rot="5400000">
            <a:off x="3021142" y="6327471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0" name="Овал 89"/>
          <p:cNvSpPr/>
          <p:nvPr/>
        </p:nvSpPr>
        <p:spPr>
          <a:xfrm rot="10800000">
            <a:off x="2997683" y="707287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1" name="Овал 90"/>
          <p:cNvSpPr/>
          <p:nvPr/>
        </p:nvSpPr>
        <p:spPr>
          <a:xfrm rot="10800000">
            <a:off x="3498255" y="732168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3" name="Овал 92"/>
          <p:cNvSpPr/>
          <p:nvPr/>
        </p:nvSpPr>
        <p:spPr>
          <a:xfrm rot="10800000">
            <a:off x="3998823" y="706716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4" name="Овал 93"/>
          <p:cNvSpPr/>
          <p:nvPr/>
        </p:nvSpPr>
        <p:spPr>
          <a:xfrm rot="10800000">
            <a:off x="4499397" y="7315972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5" name="Шестиугольник 94"/>
          <p:cNvSpPr/>
          <p:nvPr/>
        </p:nvSpPr>
        <p:spPr>
          <a:xfrm rot="5400000">
            <a:off x="5023422" y="6327471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6" name="Овал 95"/>
          <p:cNvSpPr/>
          <p:nvPr/>
        </p:nvSpPr>
        <p:spPr>
          <a:xfrm rot="10800000">
            <a:off x="4999963" y="707287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7" name="Овал 96"/>
          <p:cNvSpPr/>
          <p:nvPr/>
        </p:nvSpPr>
        <p:spPr>
          <a:xfrm rot="10800000">
            <a:off x="5500534" y="732168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8" name="Шестиугольник 97"/>
          <p:cNvSpPr/>
          <p:nvPr/>
        </p:nvSpPr>
        <p:spPr>
          <a:xfrm rot="5400000">
            <a:off x="6024562" y="6321762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9" name="Овал 98"/>
          <p:cNvSpPr/>
          <p:nvPr/>
        </p:nvSpPr>
        <p:spPr>
          <a:xfrm rot="10800000">
            <a:off x="6001103" y="706716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0" name="Овал 99"/>
          <p:cNvSpPr/>
          <p:nvPr/>
        </p:nvSpPr>
        <p:spPr>
          <a:xfrm rot="10800000">
            <a:off x="6501677" y="7315972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1" name="Шестиугольник 100"/>
          <p:cNvSpPr/>
          <p:nvPr/>
        </p:nvSpPr>
        <p:spPr>
          <a:xfrm rot="5400000">
            <a:off x="7025702" y="6327471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2" name="Овал 101"/>
          <p:cNvSpPr/>
          <p:nvPr/>
        </p:nvSpPr>
        <p:spPr>
          <a:xfrm rot="10800000">
            <a:off x="7002243" y="707287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3" name="Овал 102"/>
          <p:cNvSpPr/>
          <p:nvPr/>
        </p:nvSpPr>
        <p:spPr>
          <a:xfrm rot="10800000">
            <a:off x="7502814" y="732168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1" name="Шестиугольник 110"/>
          <p:cNvSpPr/>
          <p:nvPr/>
        </p:nvSpPr>
        <p:spPr>
          <a:xfrm rot="5400000">
            <a:off x="8026845" y="6321762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3" name="Овал 112"/>
          <p:cNvSpPr/>
          <p:nvPr/>
        </p:nvSpPr>
        <p:spPr>
          <a:xfrm rot="10800000">
            <a:off x="8003385" y="706716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5" name="Овал 114"/>
          <p:cNvSpPr/>
          <p:nvPr/>
        </p:nvSpPr>
        <p:spPr>
          <a:xfrm rot="10800000">
            <a:off x="8503957" y="7315972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0" name="Шестиугольник 119"/>
          <p:cNvSpPr/>
          <p:nvPr/>
        </p:nvSpPr>
        <p:spPr>
          <a:xfrm rot="5400000">
            <a:off x="9027982" y="6327471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1" name="Овал 120"/>
          <p:cNvSpPr/>
          <p:nvPr/>
        </p:nvSpPr>
        <p:spPr>
          <a:xfrm rot="10800000">
            <a:off x="9004522" y="707287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2" name="Овал 121"/>
          <p:cNvSpPr/>
          <p:nvPr/>
        </p:nvSpPr>
        <p:spPr>
          <a:xfrm rot="10800000">
            <a:off x="9505097" y="732168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3" name="Шестиугольник 122"/>
          <p:cNvSpPr/>
          <p:nvPr/>
        </p:nvSpPr>
        <p:spPr>
          <a:xfrm rot="5400000">
            <a:off x="10029124" y="6321762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4" name="Овал 123"/>
          <p:cNvSpPr/>
          <p:nvPr/>
        </p:nvSpPr>
        <p:spPr>
          <a:xfrm rot="10800000">
            <a:off x="10005665" y="706716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5" name="Овал 124"/>
          <p:cNvSpPr/>
          <p:nvPr/>
        </p:nvSpPr>
        <p:spPr>
          <a:xfrm rot="10800000">
            <a:off x="10506237" y="7315972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6" name="Шестиугольник 125"/>
          <p:cNvSpPr/>
          <p:nvPr/>
        </p:nvSpPr>
        <p:spPr>
          <a:xfrm rot="5400000">
            <a:off x="11030261" y="6327471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7" name="Овал 126"/>
          <p:cNvSpPr/>
          <p:nvPr/>
        </p:nvSpPr>
        <p:spPr>
          <a:xfrm rot="10800000">
            <a:off x="11006802" y="707287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8" name="Овал 127"/>
          <p:cNvSpPr/>
          <p:nvPr/>
        </p:nvSpPr>
        <p:spPr>
          <a:xfrm rot="10800000">
            <a:off x="11507376" y="732168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9" name="Шестиугольник 128"/>
          <p:cNvSpPr/>
          <p:nvPr/>
        </p:nvSpPr>
        <p:spPr>
          <a:xfrm rot="5400000">
            <a:off x="12031404" y="6321762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0" name="Овал 129"/>
          <p:cNvSpPr/>
          <p:nvPr/>
        </p:nvSpPr>
        <p:spPr>
          <a:xfrm rot="10800000">
            <a:off x="12007945" y="706716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1" name="Овал 130"/>
          <p:cNvSpPr/>
          <p:nvPr/>
        </p:nvSpPr>
        <p:spPr>
          <a:xfrm rot="10800000">
            <a:off x="12508516" y="7315972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2" name="Овал 131"/>
          <p:cNvSpPr/>
          <p:nvPr/>
        </p:nvSpPr>
        <p:spPr>
          <a:xfrm rot="10800000">
            <a:off x="-2508588" y="6160356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3" name="Овал 132"/>
          <p:cNvSpPr/>
          <p:nvPr/>
        </p:nvSpPr>
        <p:spPr>
          <a:xfrm rot="10800000">
            <a:off x="-1507445" y="6154647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4" name="Овал 133"/>
          <p:cNvSpPr/>
          <p:nvPr/>
        </p:nvSpPr>
        <p:spPr>
          <a:xfrm rot="10800000">
            <a:off x="-506305" y="6160356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5" name="Овал 134"/>
          <p:cNvSpPr/>
          <p:nvPr/>
        </p:nvSpPr>
        <p:spPr>
          <a:xfrm rot="10800000">
            <a:off x="494835" y="6154647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6" name="Овал 135"/>
          <p:cNvSpPr/>
          <p:nvPr/>
        </p:nvSpPr>
        <p:spPr>
          <a:xfrm rot="10800000">
            <a:off x="1495975" y="6160356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7" name="Овал 136"/>
          <p:cNvSpPr/>
          <p:nvPr/>
        </p:nvSpPr>
        <p:spPr>
          <a:xfrm rot="10800000">
            <a:off x="2497115" y="6154647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8" name="Овал 137"/>
          <p:cNvSpPr/>
          <p:nvPr/>
        </p:nvSpPr>
        <p:spPr>
          <a:xfrm rot="10800000">
            <a:off x="3498255" y="6160356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0" name="Овал 139"/>
          <p:cNvSpPr/>
          <p:nvPr/>
        </p:nvSpPr>
        <p:spPr>
          <a:xfrm rot="10800000">
            <a:off x="5500534" y="6160356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1" name="Овал 140"/>
          <p:cNvSpPr/>
          <p:nvPr/>
        </p:nvSpPr>
        <p:spPr>
          <a:xfrm rot="10800000">
            <a:off x="6501677" y="6154647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2" name="Овал 141"/>
          <p:cNvSpPr/>
          <p:nvPr/>
        </p:nvSpPr>
        <p:spPr>
          <a:xfrm rot="10800000">
            <a:off x="7502814" y="6160356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3" name="Овал 142"/>
          <p:cNvSpPr/>
          <p:nvPr/>
        </p:nvSpPr>
        <p:spPr>
          <a:xfrm rot="10800000">
            <a:off x="8503957" y="6154647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4" name="Овал 143"/>
          <p:cNvSpPr/>
          <p:nvPr/>
        </p:nvSpPr>
        <p:spPr>
          <a:xfrm rot="10800000">
            <a:off x="9505097" y="6160356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5" name="Овал 144"/>
          <p:cNvSpPr/>
          <p:nvPr/>
        </p:nvSpPr>
        <p:spPr>
          <a:xfrm rot="10800000">
            <a:off x="10506237" y="6154647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6" name="Овал 145"/>
          <p:cNvSpPr/>
          <p:nvPr/>
        </p:nvSpPr>
        <p:spPr>
          <a:xfrm rot="10800000">
            <a:off x="11507376" y="6160356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7" name="Овал 146"/>
          <p:cNvSpPr/>
          <p:nvPr/>
        </p:nvSpPr>
        <p:spPr>
          <a:xfrm rot="10800000">
            <a:off x="12508516" y="6154647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8" name="Овал 147"/>
          <p:cNvSpPr/>
          <p:nvPr/>
        </p:nvSpPr>
        <p:spPr>
          <a:xfrm rot="10800000">
            <a:off x="-3009159" y="6422751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9" name="Овал 148"/>
          <p:cNvSpPr/>
          <p:nvPr/>
        </p:nvSpPr>
        <p:spPr>
          <a:xfrm rot="10800000">
            <a:off x="-2008016" y="6417042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0" name="Овал 149"/>
          <p:cNvSpPr/>
          <p:nvPr/>
        </p:nvSpPr>
        <p:spPr>
          <a:xfrm rot="10800000">
            <a:off x="-1006879" y="6422751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1" name="Овал 150"/>
          <p:cNvSpPr/>
          <p:nvPr/>
        </p:nvSpPr>
        <p:spPr>
          <a:xfrm rot="10800000">
            <a:off x="-5736" y="6417042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2" name="Овал 151"/>
          <p:cNvSpPr/>
          <p:nvPr/>
        </p:nvSpPr>
        <p:spPr>
          <a:xfrm rot="10800000">
            <a:off x="995401" y="6422751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3" name="Овал 152"/>
          <p:cNvSpPr/>
          <p:nvPr/>
        </p:nvSpPr>
        <p:spPr>
          <a:xfrm rot="10800000">
            <a:off x="1996543" y="6417042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4" name="Овал 153"/>
          <p:cNvSpPr/>
          <p:nvPr/>
        </p:nvSpPr>
        <p:spPr>
          <a:xfrm rot="10800000">
            <a:off x="2997683" y="6422751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5" name="Овал 154"/>
          <p:cNvSpPr/>
          <p:nvPr/>
        </p:nvSpPr>
        <p:spPr>
          <a:xfrm rot="10800000">
            <a:off x="3998823" y="6417042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6" name="Овал 155"/>
          <p:cNvSpPr/>
          <p:nvPr/>
        </p:nvSpPr>
        <p:spPr>
          <a:xfrm rot="10800000">
            <a:off x="4999963" y="6422751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7" name="Овал 156"/>
          <p:cNvSpPr/>
          <p:nvPr/>
        </p:nvSpPr>
        <p:spPr>
          <a:xfrm rot="10800000">
            <a:off x="6001103" y="6417042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8" name="Овал 157"/>
          <p:cNvSpPr/>
          <p:nvPr/>
        </p:nvSpPr>
        <p:spPr>
          <a:xfrm rot="10800000">
            <a:off x="7002243" y="6422751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9" name="Овал 158"/>
          <p:cNvSpPr/>
          <p:nvPr/>
        </p:nvSpPr>
        <p:spPr>
          <a:xfrm rot="10800000">
            <a:off x="8003385" y="6417042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0" name="Овал 159"/>
          <p:cNvSpPr/>
          <p:nvPr/>
        </p:nvSpPr>
        <p:spPr>
          <a:xfrm rot="10800000">
            <a:off x="9004522" y="6422751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1" name="Овал 160"/>
          <p:cNvSpPr/>
          <p:nvPr/>
        </p:nvSpPr>
        <p:spPr>
          <a:xfrm rot="10800000">
            <a:off x="10005665" y="6417042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2" name="Овал 161"/>
          <p:cNvSpPr/>
          <p:nvPr/>
        </p:nvSpPr>
        <p:spPr>
          <a:xfrm rot="10800000">
            <a:off x="11006802" y="6422751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3" name="Овал 162"/>
          <p:cNvSpPr/>
          <p:nvPr/>
        </p:nvSpPr>
        <p:spPr>
          <a:xfrm rot="10800000">
            <a:off x="12007945" y="6417042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4" name="Овал 163"/>
          <p:cNvSpPr/>
          <p:nvPr/>
        </p:nvSpPr>
        <p:spPr>
          <a:xfrm rot="10800000">
            <a:off x="13005600" y="6417042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5" name="Овал 164"/>
          <p:cNvSpPr/>
          <p:nvPr/>
        </p:nvSpPr>
        <p:spPr>
          <a:xfrm rot="10800000">
            <a:off x="13005600" y="706716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6" name="Овал 165"/>
          <p:cNvSpPr/>
          <p:nvPr/>
        </p:nvSpPr>
        <p:spPr>
          <a:xfrm rot="10800000">
            <a:off x="-1508706" y="730044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7" name="Овал 166"/>
          <p:cNvSpPr/>
          <p:nvPr/>
        </p:nvSpPr>
        <p:spPr>
          <a:xfrm rot="10800000">
            <a:off x="-1008132" y="7038044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8" name="Овал 167"/>
          <p:cNvSpPr/>
          <p:nvPr/>
        </p:nvSpPr>
        <p:spPr>
          <a:xfrm rot="10800000">
            <a:off x="-507564" y="729473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9" name="Овал 168"/>
          <p:cNvSpPr/>
          <p:nvPr/>
        </p:nvSpPr>
        <p:spPr>
          <a:xfrm rot="10800000">
            <a:off x="-6992" y="7032335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0" name="Овал 169"/>
          <p:cNvSpPr/>
          <p:nvPr/>
        </p:nvSpPr>
        <p:spPr>
          <a:xfrm rot="10800000">
            <a:off x="493574" y="730044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1" name="Овал 170"/>
          <p:cNvSpPr/>
          <p:nvPr/>
        </p:nvSpPr>
        <p:spPr>
          <a:xfrm rot="10800000">
            <a:off x="994148" y="7038044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2" name="Овал 171"/>
          <p:cNvSpPr/>
          <p:nvPr/>
        </p:nvSpPr>
        <p:spPr>
          <a:xfrm rot="10800000">
            <a:off x="1494716" y="729473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3" name="Овал 172"/>
          <p:cNvSpPr/>
          <p:nvPr/>
        </p:nvSpPr>
        <p:spPr>
          <a:xfrm rot="10800000">
            <a:off x="1995288" y="7032335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4" name="Овал 173"/>
          <p:cNvSpPr/>
          <p:nvPr/>
        </p:nvSpPr>
        <p:spPr>
          <a:xfrm rot="10800000">
            <a:off x="2495856" y="730044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5" name="Овал 174"/>
          <p:cNvSpPr/>
          <p:nvPr/>
        </p:nvSpPr>
        <p:spPr>
          <a:xfrm rot="10800000">
            <a:off x="2996427" y="7038044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6" name="Овал 175"/>
          <p:cNvSpPr/>
          <p:nvPr/>
        </p:nvSpPr>
        <p:spPr>
          <a:xfrm rot="10800000">
            <a:off x="3496996" y="729473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7" name="Овал 176"/>
          <p:cNvSpPr/>
          <p:nvPr/>
        </p:nvSpPr>
        <p:spPr>
          <a:xfrm rot="10800000">
            <a:off x="3997570" y="7032335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8" name="Овал 177"/>
          <p:cNvSpPr/>
          <p:nvPr/>
        </p:nvSpPr>
        <p:spPr>
          <a:xfrm rot="10800000">
            <a:off x="4498136" y="730044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9" name="Овал 178"/>
          <p:cNvSpPr/>
          <p:nvPr/>
        </p:nvSpPr>
        <p:spPr>
          <a:xfrm rot="10800000">
            <a:off x="4998707" y="7038044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0" name="Овал 179"/>
          <p:cNvSpPr/>
          <p:nvPr/>
        </p:nvSpPr>
        <p:spPr>
          <a:xfrm rot="10800000">
            <a:off x="5499276" y="729473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1" name="Овал 180"/>
          <p:cNvSpPr/>
          <p:nvPr/>
        </p:nvSpPr>
        <p:spPr>
          <a:xfrm rot="10800000">
            <a:off x="5999850" y="7032335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2" name="Овал 181"/>
          <p:cNvSpPr/>
          <p:nvPr/>
        </p:nvSpPr>
        <p:spPr>
          <a:xfrm rot="10800000">
            <a:off x="6500416" y="730044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3" name="Овал 182"/>
          <p:cNvSpPr/>
          <p:nvPr/>
        </p:nvSpPr>
        <p:spPr>
          <a:xfrm rot="10800000">
            <a:off x="7000987" y="7038044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4" name="Овал 183"/>
          <p:cNvSpPr/>
          <p:nvPr/>
        </p:nvSpPr>
        <p:spPr>
          <a:xfrm rot="10800000">
            <a:off x="7501558" y="729473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5" name="Овал 184"/>
          <p:cNvSpPr/>
          <p:nvPr/>
        </p:nvSpPr>
        <p:spPr>
          <a:xfrm rot="10800000">
            <a:off x="8002130" y="7032335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6" name="Овал 185"/>
          <p:cNvSpPr/>
          <p:nvPr/>
        </p:nvSpPr>
        <p:spPr>
          <a:xfrm rot="10800000">
            <a:off x="8502695" y="730044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7" name="Овал 186"/>
          <p:cNvSpPr/>
          <p:nvPr/>
        </p:nvSpPr>
        <p:spPr>
          <a:xfrm rot="10800000">
            <a:off x="9003270" y="7038044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8" name="Овал 187"/>
          <p:cNvSpPr/>
          <p:nvPr/>
        </p:nvSpPr>
        <p:spPr>
          <a:xfrm rot="10800000">
            <a:off x="9503838" y="729473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9" name="Овал 188"/>
          <p:cNvSpPr/>
          <p:nvPr/>
        </p:nvSpPr>
        <p:spPr>
          <a:xfrm rot="10800000">
            <a:off x="10004410" y="7032335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0" name="Овал 189"/>
          <p:cNvSpPr/>
          <p:nvPr/>
        </p:nvSpPr>
        <p:spPr>
          <a:xfrm rot="10800000">
            <a:off x="10504975" y="730044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1" name="Овал 190"/>
          <p:cNvSpPr/>
          <p:nvPr/>
        </p:nvSpPr>
        <p:spPr>
          <a:xfrm rot="10800000">
            <a:off x="11005549" y="7038044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2" name="Овал 191"/>
          <p:cNvSpPr/>
          <p:nvPr/>
        </p:nvSpPr>
        <p:spPr>
          <a:xfrm rot="10800000">
            <a:off x="11506118" y="729473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3" name="Овал 192"/>
          <p:cNvSpPr/>
          <p:nvPr/>
        </p:nvSpPr>
        <p:spPr>
          <a:xfrm rot="10800000">
            <a:off x="12006689" y="7032335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4" name="Овал 193"/>
          <p:cNvSpPr/>
          <p:nvPr/>
        </p:nvSpPr>
        <p:spPr>
          <a:xfrm rot="10800000">
            <a:off x="-2509843" y="729473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5" name="Овал 194"/>
          <p:cNvSpPr/>
          <p:nvPr/>
        </p:nvSpPr>
        <p:spPr>
          <a:xfrm rot="10800000">
            <a:off x="-2009272" y="7032335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6" name="Овал 195"/>
          <p:cNvSpPr/>
          <p:nvPr/>
        </p:nvSpPr>
        <p:spPr>
          <a:xfrm rot="10800000">
            <a:off x="12503773" y="729473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7" name="Умножение 196"/>
          <p:cNvSpPr/>
          <p:nvPr/>
        </p:nvSpPr>
        <p:spPr>
          <a:xfrm>
            <a:off x="4297152" y="5987091"/>
            <a:ext cx="596779" cy="596779"/>
          </a:xfrm>
          <a:prstGeom prst="mathMultiply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8" name="Прямоугольник 197"/>
          <p:cNvSpPr/>
          <p:nvPr/>
        </p:nvSpPr>
        <p:spPr>
          <a:xfrm>
            <a:off x="244911" y="267295"/>
            <a:ext cx="32839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EFFECT AT NEIGHBOURS ATOMS</a:t>
            </a:r>
          </a:p>
        </p:txBody>
      </p:sp>
      <p:sp>
        <p:nvSpPr>
          <p:cNvPr id="199" name="Овал 198"/>
          <p:cNvSpPr/>
          <p:nvPr/>
        </p:nvSpPr>
        <p:spPr>
          <a:xfrm>
            <a:off x="5366152" y="6079925"/>
            <a:ext cx="370057" cy="370057"/>
          </a:xfrm>
          <a:prstGeom prst="ellipse">
            <a:avLst/>
          </a:prstGeom>
          <a:solidFill>
            <a:schemeClr val="bg1"/>
          </a:solidFill>
          <a:ln w="28575" cap="flat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</a:t>
            </a:r>
            <a:endParaRPr lang="ru-RU" sz="2400" b="1" i="1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0" name="Овал 199"/>
          <p:cNvSpPr/>
          <p:nvPr/>
        </p:nvSpPr>
        <p:spPr>
          <a:xfrm>
            <a:off x="6376820" y="6079925"/>
            <a:ext cx="370057" cy="370057"/>
          </a:xfrm>
          <a:prstGeom prst="ellipse">
            <a:avLst/>
          </a:prstGeom>
          <a:solidFill>
            <a:schemeClr val="bg1"/>
          </a:solidFill>
          <a:ln w="28575" cap="flat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</a:t>
            </a:r>
            <a:endParaRPr lang="ru-RU" sz="2400" b="1" i="1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1" name="Овал 200"/>
          <p:cNvSpPr/>
          <p:nvPr/>
        </p:nvSpPr>
        <p:spPr>
          <a:xfrm>
            <a:off x="7387482" y="6079925"/>
            <a:ext cx="370057" cy="370057"/>
          </a:xfrm>
          <a:prstGeom prst="ellipse">
            <a:avLst/>
          </a:prstGeom>
          <a:solidFill>
            <a:schemeClr val="bg1"/>
          </a:solidFill>
          <a:ln w="28575" cap="flat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3</a:t>
            </a:r>
            <a:endParaRPr lang="ru-RU" sz="2400" b="1" i="1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2" name="Овал 201"/>
          <p:cNvSpPr/>
          <p:nvPr/>
        </p:nvSpPr>
        <p:spPr>
          <a:xfrm>
            <a:off x="8388625" y="6079925"/>
            <a:ext cx="370057" cy="370057"/>
          </a:xfrm>
          <a:prstGeom prst="ellipse">
            <a:avLst/>
          </a:prstGeom>
          <a:solidFill>
            <a:schemeClr val="bg1"/>
          </a:solidFill>
          <a:ln w="28575" cap="flat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4</a:t>
            </a:r>
            <a:endParaRPr lang="ru-RU" sz="2400" b="1" i="1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3" name="Овал 202"/>
          <p:cNvSpPr/>
          <p:nvPr/>
        </p:nvSpPr>
        <p:spPr>
          <a:xfrm>
            <a:off x="389445" y="6046985"/>
            <a:ext cx="370057" cy="370057"/>
          </a:xfrm>
          <a:prstGeom prst="ellipse">
            <a:avLst/>
          </a:prstGeom>
          <a:solidFill>
            <a:schemeClr val="bg1"/>
          </a:solidFill>
          <a:ln w="28575" cap="flat" cmpd="sng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4</a:t>
            </a:r>
            <a:endParaRPr lang="ru-RU" sz="2400" b="1" i="1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4" name="Овал 203"/>
          <p:cNvSpPr/>
          <p:nvPr/>
        </p:nvSpPr>
        <p:spPr>
          <a:xfrm>
            <a:off x="1400113" y="6046985"/>
            <a:ext cx="370057" cy="370057"/>
          </a:xfrm>
          <a:prstGeom prst="ellipse">
            <a:avLst/>
          </a:prstGeom>
          <a:solidFill>
            <a:schemeClr val="bg1"/>
          </a:solidFill>
          <a:ln w="28575" cap="flat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3</a:t>
            </a:r>
            <a:endParaRPr lang="ru-RU" sz="2400" b="1" i="1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5" name="Овал 204"/>
          <p:cNvSpPr/>
          <p:nvPr/>
        </p:nvSpPr>
        <p:spPr>
          <a:xfrm>
            <a:off x="2410775" y="6046985"/>
            <a:ext cx="370057" cy="370057"/>
          </a:xfrm>
          <a:prstGeom prst="ellipse">
            <a:avLst/>
          </a:prstGeom>
          <a:solidFill>
            <a:schemeClr val="bg1"/>
          </a:solidFill>
          <a:ln w="28575" cap="flat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</a:t>
            </a:r>
            <a:endParaRPr lang="ru-RU" sz="2400" b="1" i="1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0" name="Овал 209"/>
          <p:cNvSpPr/>
          <p:nvPr/>
        </p:nvSpPr>
        <p:spPr>
          <a:xfrm>
            <a:off x="3429128" y="6054525"/>
            <a:ext cx="370057" cy="370057"/>
          </a:xfrm>
          <a:prstGeom prst="ellipse">
            <a:avLst/>
          </a:prstGeom>
          <a:solidFill>
            <a:schemeClr val="bg1"/>
          </a:solidFill>
          <a:ln w="28575" cap="flat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</a:t>
            </a:r>
            <a:endParaRPr lang="ru-RU" sz="2400" b="1" i="1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213" name="Группа 212"/>
          <p:cNvGrpSpPr>
            <a:grpSpLocks noChangeAspect="1"/>
          </p:cNvGrpSpPr>
          <p:nvPr/>
        </p:nvGrpSpPr>
        <p:grpSpPr>
          <a:xfrm>
            <a:off x="527855" y="1576482"/>
            <a:ext cx="8088291" cy="3705036"/>
            <a:chOff x="1922718" y="2216150"/>
            <a:chExt cx="5392194" cy="2470024"/>
          </a:xfrm>
        </p:grpSpPr>
        <p:sp>
          <p:nvSpPr>
            <p:cNvPr id="209" name="TextBox 208"/>
            <p:cNvSpPr txBox="1"/>
            <p:nvPr/>
          </p:nvSpPr>
          <p:spPr>
            <a:xfrm rot="16200000">
              <a:off x="1648764" y="3139075"/>
              <a:ext cx="80182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>
                  <a:latin typeface="Times New Roman" pitchFamily="18" charset="0"/>
                  <a:ea typeface="Segoe UI" pitchFamily="34" charset="0"/>
                  <a:cs typeface="Times New Roman" pitchFamily="18" charset="0"/>
                </a:rPr>
                <a:t>LDOS [1/t]</a:t>
              </a:r>
              <a:endParaRPr lang="ru-RU" sz="1050" dirty="0">
                <a:latin typeface="Times New Roman" pitchFamily="18" charset="0"/>
                <a:ea typeface="Segoe UI" pitchFamily="34" charset="0"/>
                <a:cs typeface="Times New Roman" pitchFamily="18" charset="0"/>
              </a:endParaRPr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6913840" y="4432258"/>
              <a:ext cx="40107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050" dirty="0" smtClean="0">
                  <a:latin typeface="Times New Roman" pitchFamily="18" charset="0"/>
                  <a:ea typeface="Segoe UI" pitchFamily="34" charset="0"/>
                  <a:cs typeface="Times New Roman" pitchFamily="18" charset="0"/>
                </a:rPr>
                <a:t>ε</a:t>
              </a:r>
              <a:r>
                <a:rPr lang="en-US" sz="1050" dirty="0" smtClean="0">
                  <a:latin typeface="Times New Roman" pitchFamily="18" charset="0"/>
                  <a:ea typeface="Segoe UI" pitchFamily="34" charset="0"/>
                  <a:cs typeface="Times New Roman" pitchFamily="18" charset="0"/>
                </a:rPr>
                <a:t> [t]</a:t>
              </a:r>
              <a:endParaRPr lang="ru-RU" sz="1050" dirty="0">
                <a:latin typeface="Times New Roman" pitchFamily="18" charset="0"/>
                <a:ea typeface="Segoe UI" pitchFamily="34" charset="0"/>
                <a:cs typeface="Times New Roman" pitchFamily="18" charset="0"/>
              </a:endParaRPr>
            </a:p>
          </p:txBody>
        </p:sp>
        <p:pic>
          <p:nvPicPr>
            <p:cNvPr id="56325" name="Picture 5" descr="D:\Графики Совет ученых\4сосед-0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0" y="2216150"/>
              <a:ext cx="4572000" cy="24257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Прямоугольник 206"/>
          <p:cNvSpPr/>
          <p:nvPr/>
        </p:nvSpPr>
        <p:spPr>
          <a:xfrm flipH="1">
            <a:off x="5103510" y="6012498"/>
            <a:ext cx="3003421" cy="48137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76000">
                <a:schemeClr val="accent2">
                  <a:lumMod val="40000"/>
                  <a:lumOff val="60000"/>
                  <a:alpha val="40000"/>
                </a:schemeClr>
              </a:gs>
              <a:gs pos="100000">
                <a:schemeClr val="accent2">
                  <a:lumMod val="20000"/>
                  <a:lumOff val="80000"/>
                  <a:alpha val="0"/>
                </a:schemeClr>
              </a:gs>
            </a:gsLst>
            <a:lin ang="108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08" name="Прямоугольник 207"/>
          <p:cNvSpPr/>
          <p:nvPr/>
        </p:nvSpPr>
        <p:spPr>
          <a:xfrm flipH="1">
            <a:off x="1098953" y="6008163"/>
            <a:ext cx="3003421" cy="481378"/>
          </a:xfrm>
          <a:prstGeom prst="rect">
            <a:avLst/>
          </a:prstGeom>
          <a:gradFill flip="none" rotWithShape="0">
            <a:gsLst>
              <a:gs pos="0">
                <a:srgbClr val="FF0000"/>
              </a:gs>
              <a:gs pos="76000">
                <a:schemeClr val="accent2">
                  <a:lumMod val="40000"/>
                  <a:lumOff val="60000"/>
                  <a:alpha val="40000"/>
                </a:schemeClr>
              </a:gs>
              <a:gs pos="100000">
                <a:schemeClr val="accent2">
                  <a:lumMod val="20000"/>
                  <a:lumOff val="80000"/>
                  <a:alpha val="0"/>
                </a:schemeClr>
              </a:gs>
            </a:gsLst>
            <a:lin ang="108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8" name="Прямоугольник 197"/>
          <p:cNvSpPr/>
          <p:nvPr/>
        </p:nvSpPr>
        <p:spPr>
          <a:xfrm>
            <a:off x="244911" y="267295"/>
            <a:ext cx="32839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EFFECT AT NEIGHBOURS ATOMS</a:t>
            </a:r>
          </a:p>
        </p:txBody>
      </p:sp>
      <p:grpSp>
        <p:nvGrpSpPr>
          <p:cNvPr id="206" name="Группа 205"/>
          <p:cNvGrpSpPr/>
          <p:nvPr/>
        </p:nvGrpSpPr>
        <p:grpSpPr>
          <a:xfrm>
            <a:off x="-3009159" y="5987091"/>
            <a:ext cx="16221859" cy="1541690"/>
            <a:chOff x="-3009159" y="5987091"/>
            <a:chExt cx="16221859" cy="1541690"/>
          </a:xfrm>
        </p:grpSpPr>
        <p:sp>
          <p:nvSpPr>
            <p:cNvPr id="53" name="Шестиугольник 52"/>
            <p:cNvSpPr/>
            <p:nvPr/>
          </p:nvSpPr>
          <p:spPr>
            <a:xfrm rot="5400000">
              <a:off x="-2985700" y="6327471"/>
              <a:ext cx="1161319" cy="1001140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4" name="Овал 53"/>
            <p:cNvSpPr/>
            <p:nvPr/>
          </p:nvSpPr>
          <p:spPr>
            <a:xfrm rot="10800000">
              <a:off x="-3009159" y="7072870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5" name="Овал 54"/>
            <p:cNvSpPr/>
            <p:nvPr/>
          </p:nvSpPr>
          <p:spPr>
            <a:xfrm rot="10800000">
              <a:off x="-2508588" y="7321681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6" name="Шестиугольник 55"/>
            <p:cNvSpPr/>
            <p:nvPr/>
          </p:nvSpPr>
          <p:spPr>
            <a:xfrm rot="5400000">
              <a:off x="-1984557" y="6321762"/>
              <a:ext cx="1161319" cy="1001140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7" name="Овал 56"/>
            <p:cNvSpPr/>
            <p:nvPr/>
          </p:nvSpPr>
          <p:spPr>
            <a:xfrm rot="10800000">
              <a:off x="-2008016" y="7067161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8" name="Овал 57"/>
            <p:cNvSpPr/>
            <p:nvPr/>
          </p:nvSpPr>
          <p:spPr>
            <a:xfrm rot="10800000">
              <a:off x="-1507445" y="7315972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9" name="Шестиугольник 58"/>
            <p:cNvSpPr/>
            <p:nvPr/>
          </p:nvSpPr>
          <p:spPr>
            <a:xfrm rot="5400000">
              <a:off x="-983420" y="6327471"/>
              <a:ext cx="1161319" cy="1001140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0" name="Овал 59"/>
            <p:cNvSpPr/>
            <p:nvPr/>
          </p:nvSpPr>
          <p:spPr>
            <a:xfrm rot="10800000">
              <a:off x="-1006879" y="7072870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1" name="Овал 60"/>
            <p:cNvSpPr/>
            <p:nvPr/>
          </p:nvSpPr>
          <p:spPr>
            <a:xfrm rot="10800000">
              <a:off x="-506305" y="7321681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2" name="Шестиугольник 61"/>
            <p:cNvSpPr/>
            <p:nvPr/>
          </p:nvSpPr>
          <p:spPr>
            <a:xfrm rot="5400000">
              <a:off x="17723" y="6321762"/>
              <a:ext cx="1161319" cy="1001140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4" name="Овал 63"/>
            <p:cNvSpPr/>
            <p:nvPr/>
          </p:nvSpPr>
          <p:spPr>
            <a:xfrm rot="10800000">
              <a:off x="-5736" y="7067161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5" name="Овал 64"/>
            <p:cNvSpPr/>
            <p:nvPr/>
          </p:nvSpPr>
          <p:spPr>
            <a:xfrm rot="10800000">
              <a:off x="494835" y="7315972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6" name="Шестиугольник 65"/>
            <p:cNvSpPr/>
            <p:nvPr/>
          </p:nvSpPr>
          <p:spPr>
            <a:xfrm rot="5400000">
              <a:off x="1018860" y="6327471"/>
              <a:ext cx="1161319" cy="1001140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7" name="Овал 66"/>
            <p:cNvSpPr/>
            <p:nvPr/>
          </p:nvSpPr>
          <p:spPr>
            <a:xfrm rot="10800000">
              <a:off x="995401" y="7072870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8" name="Овал 67"/>
            <p:cNvSpPr/>
            <p:nvPr/>
          </p:nvSpPr>
          <p:spPr>
            <a:xfrm rot="10800000">
              <a:off x="1495975" y="7321681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9" name="Шестиугольник 68"/>
            <p:cNvSpPr/>
            <p:nvPr/>
          </p:nvSpPr>
          <p:spPr>
            <a:xfrm rot="5400000">
              <a:off x="2020002" y="6321762"/>
              <a:ext cx="1161319" cy="1001140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0" name="Овал 69"/>
            <p:cNvSpPr/>
            <p:nvPr/>
          </p:nvSpPr>
          <p:spPr>
            <a:xfrm rot="10800000">
              <a:off x="1996543" y="7067161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2" name="Овал 71"/>
            <p:cNvSpPr/>
            <p:nvPr/>
          </p:nvSpPr>
          <p:spPr>
            <a:xfrm rot="10800000">
              <a:off x="2497115" y="7315972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9" name="Шестиугольник 88"/>
            <p:cNvSpPr/>
            <p:nvPr/>
          </p:nvSpPr>
          <p:spPr>
            <a:xfrm rot="5400000">
              <a:off x="3021142" y="6327471"/>
              <a:ext cx="1161319" cy="1001140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" name="Овал 89"/>
            <p:cNvSpPr/>
            <p:nvPr/>
          </p:nvSpPr>
          <p:spPr>
            <a:xfrm rot="10800000">
              <a:off x="2997683" y="7072870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" name="Овал 90"/>
            <p:cNvSpPr/>
            <p:nvPr/>
          </p:nvSpPr>
          <p:spPr>
            <a:xfrm rot="10800000">
              <a:off x="3498255" y="7321681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3" name="Овал 92"/>
            <p:cNvSpPr/>
            <p:nvPr/>
          </p:nvSpPr>
          <p:spPr>
            <a:xfrm rot="10800000">
              <a:off x="3998823" y="7067161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" name="Овал 93"/>
            <p:cNvSpPr/>
            <p:nvPr/>
          </p:nvSpPr>
          <p:spPr>
            <a:xfrm rot="10800000">
              <a:off x="4499397" y="7315972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5" name="Шестиугольник 94"/>
            <p:cNvSpPr/>
            <p:nvPr/>
          </p:nvSpPr>
          <p:spPr>
            <a:xfrm rot="5400000">
              <a:off x="5023422" y="6327471"/>
              <a:ext cx="1161319" cy="1001140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6" name="Овал 95"/>
            <p:cNvSpPr/>
            <p:nvPr/>
          </p:nvSpPr>
          <p:spPr>
            <a:xfrm rot="10800000">
              <a:off x="4999963" y="7072870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7" name="Овал 96"/>
            <p:cNvSpPr/>
            <p:nvPr/>
          </p:nvSpPr>
          <p:spPr>
            <a:xfrm rot="10800000">
              <a:off x="5500534" y="7321681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8" name="Шестиугольник 97"/>
            <p:cNvSpPr/>
            <p:nvPr/>
          </p:nvSpPr>
          <p:spPr>
            <a:xfrm rot="5400000">
              <a:off x="6024562" y="6321762"/>
              <a:ext cx="1161319" cy="1001140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9" name="Овал 98"/>
            <p:cNvSpPr/>
            <p:nvPr/>
          </p:nvSpPr>
          <p:spPr>
            <a:xfrm rot="10800000">
              <a:off x="6001103" y="7067161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0" name="Овал 99"/>
            <p:cNvSpPr/>
            <p:nvPr/>
          </p:nvSpPr>
          <p:spPr>
            <a:xfrm rot="10800000">
              <a:off x="6501677" y="7315972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1" name="Шестиугольник 100"/>
            <p:cNvSpPr/>
            <p:nvPr/>
          </p:nvSpPr>
          <p:spPr>
            <a:xfrm rot="5400000">
              <a:off x="7025702" y="6327471"/>
              <a:ext cx="1161319" cy="1001140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2" name="Овал 101"/>
            <p:cNvSpPr/>
            <p:nvPr/>
          </p:nvSpPr>
          <p:spPr>
            <a:xfrm rot="10800000">
              <a:off x="7002243" y="7072870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3" name="Овал 102"/>
            <p:cNvSpPr/>
            <p:nvPr/>
          </p:nvSpPr>
          <p:spPr>
            <a:xfrm rot="10800000">
              <a:off x="7502814" y="7321681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1" name="Шестиугольник 110"/>
            <p:cNvSpPr/>
            <p:nvPr/>
          </p:nvSpPr>
          <p:spPr>
            <a:xfrm rot="5400000">
              <a:off x="8026845" y="6321762"/>
              <a:ext cx="1161319" cy="1001140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3" name="Овал 112"/>
            <p:cNvSpPr/>
            <p:nvPr/>
          </p:nvSpPr>
          <p:spPr>
            <a:xfrm rot="10800000">
              <a:off x="8003385" y="7067161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5" name="Овал 114"/>
            <p:cNvSpPr/>
            <p:nvPr/>
          </p:nvSpPr>
          <p:spPr>
            <a:xfrm rot="10800000">
              <a:off x="8503957" y="7315972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1" name="Овал 120"/>
            <p:cNvSpPr/>
            <p:nvPr/>
          </p:nvSpPr>
          <p:spPr>
            <a:xfrm rot="10800000">
              <a:off x="9004522" y="7072870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2" name="Овал 121"/>
            <p:cNvSpPr/>
            <p:nvPr/>
          </p:nvSpPr>
          <p:spPr>
            <a:xfrm rot="10800000">
              <a:off x="9505097" y="7321681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3" name="Шестиугольник 122"/>
            <p:cNvSpPr/>
            <p:nvPr/>
          </p:nvSpPr>
          <p:spPr>
            <a:xfrm rot="5400000">
              <a:off x="10029124" y="6321762"/>
              <a:ext cx="1161319" cy="1001140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4" name="Овал 123"/>
            <p:cNvSpPr/>
            <p:nvPr/>
          </p:nvSpPr>
          <p:spPr>
            <a:xfrm rot="10800000">
              <a:off x="10005665" y="7067161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5" name="Овал 124"/>
            <p:cNvSpPr/>
            <p:nvPr/>
          </p:nvSpPr>
          <p:spPr>
            <a:xfrm rot="10800000">
              <a:off x="10506237" y="7315972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6" name="Шестиугольник 125"/>
            <p:cNvSpPr/>
            <p:nvPr/>
          </p:nvSpPr>
          <p:spPr>
            <a:xfrm rot="5400000">
              <a:off x="11030261" y="6327471"/>
              <a:ext cx="1161319" cy="1001140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7" name="Овал 126"/>
            <p:cNvSpPr/>
            <p:nvPr/>
          </p:nvSpPr>
          <p:spPr>
            <a:xfrm rot="10800000">
              <a:off x="11006802" y="7072870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8" name="Овал 127"/>
            <p:cNvSpPr/>
            <p:nvPr/>
          </p:nvSpPr>
          <p:spPr>
            <a:xfrm rot="10800000">
              <a:off x="11507376" y="7321681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9" name="Шестиугольник 128"/>
            <p:cNvSpPr/>
            <p:nvPr/>
          </p:nvSpPr>
          <p:spPr>
            <a:xfrm rot="5400000">
              <a:off x="12031404" y="6321762"/>
              <a:ext cx="1161319" cy="1001140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0" name="Овал 129"/>
            <p:cNvSpPr/>
            <p:nvPr/>
          </p:nvSpPr>
          <p:spPr>
            <a:xfrm rot="10800000">
              <a:off x="12007945" y="7067161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1" name="Овал 130"/>
            <p:cNvSpPr/>
            <p:nvPr/>
          </p:nvSpPr>
          <p:spPr>
            <a:xfrm rot="10800000">
              <a:off x="12508516" y="7315972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2" name="Овал 131"/>
            <p:cNvSpPr/>
            <p:nvPr/>
          </p:nvSpPr>
          <p:spPr>
            <a:xfrm rot="10800000">
              <a:off x="-2508588" y="6160356"/>
              <a:ext cx="207100" cy="2071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3" name="Овал 132"/>
            <p:cNvSpPr/>
            <p:nvPr/>
          </p:nvSpPr>
          <p:spPr>
            <a:xfrm rot="10800000">
              <a:off x="-1507445" y="6154647"/>
              <a:ext cx="207100" cy="2071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4" name="Овал 133"/>
            <p:cNvSpPr/>
            <p:nvPr/>
          </p:nvSpPr>
          <p:spPr>
            <a:xfrm rot="10800000">
              <a:off x="-506305" y="6160356"/>
              <a:ext cx="207100" cy="2071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5" name="Овал 134"/>
            <p:cNvSpPr/>
            <p:nvPr/>
          </p:nvSpPr>
          <p:spPr>
            <a:xfrm rot="10800000">
              <a:off x="494835" y="6154647"/>
              <a:ext cx="207100" cy="2071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6" name="Овал 135"/>
            <p:cNvSpPr/>
            <p:nvPr/>
          </p:nvSpPr>
          <p:spPr>
            <a:xfrm rot="10800000">
              <a:off x="1495975" y="6160356"/>
              <a:ext cx="207100" cy="2071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7" name="Овал 136"/>
            <p:cNvSpPr/>
            <p:nvPr/>
          </p:nvSpPr>
          <p:spPr>
            <a:xfrm rot="10800000">
              <a:off x="2497115" y="6154647"/>
              <a:ext cx="207100" cy="2071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8" name="Овал 137"/>
            <p:cNvSpPr/>
            <p:nvPr/>
          </p:nvSpPr>
          <p:spPr>
            <a:xfrm rot="10800000">
              <a:off x="3498255" y="6160356"/>
              <a:ext cx="207100" cy="2071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0" name="Овал 139"/>
            <p:cNvSpPr/>
            <p:nvPr/>
          </p:nvSpPr>
          <p:spPr>
            <a:xfrm rot="10800000">
              <a:off x="5500534" y="6160356"/>
              <a:ext cx="207100" cy="2071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1" name="Овал 140"/>
            <p:cNvSpPr/>
            <p:nvPr/>
          </p:nvSpPr>
          <p:spPr>
            <a:xfrm rot="10800000">
              <a:off x="6501677" y="6154647"/>
              <a:ext cx="207100" cy="2071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2" name="Овал 141"/>
            <p:cNvSpPr/>
            <p:nvPr/>
          </p:nvSpPr>
          <p:spPr>
            <a:xfrm rot="10800000">
              <a:off x="7502814" y="6160356"/>
              <a:ext cx="207100" cy="2071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3" name="Овал 142"/>
            <p:cNvSpPr/>
            <p:nvPr/>
          </p:nvSpPr>
          <p:spPr>
            <a:xfrm rot="10800000">
              <a:off x="8503957" y="6154647"/>
              <a:ext cx="207100" cy="2071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5" name="Овал 144"/>
            <p:cNvSpPr/>
            <p:nvPr/>
          </p:nvSpPr>
          <p:spPr>
            <a:xfrm rot="10800000">
              <a:off x="10506237" y="6154647"/>
              <a:ext cx="207100" cy="2071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6" name="Овал 145"/>
            <p:cNvSpPr/>
            <p:nvPr/>
          </p:nvSpPr>
          <p:spPr>
            <a:xfrm rot="10800000">
              <a:off x="11507376" y="6160356"/>
              <a:ext cx="207100" cy="2071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7" name="Овал 146"/>
            <p:cNvSpPr/>
            <p:nvPr/>
          </p:nvSpPr>
          <p:spPr>
            <a:xfrm rot="10800000">
              <a:off x="12508516" y="6154647"/>
              <a:ext cx="207100" cy="2071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8" name="Овал 147"/>
            <p:cNvSpPr/>
            <p:nvPr/>
          </p:nvSpPr>
          <p:spPr>
            <a:xfrm rot="10800000">
              <a:off x="-3009159" y="6422751"/>
              <a:ext cx="207100" cy="2071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9" name="Овал 148"/>
            <p:cNvSpPr/>
            <p:nvPr/>
          </p:nvSpPr>
          <p:spPr>
            <a:xfrm rot="10800000">
              <a:off x="-2008016" y="6417042"/>
              <a:ext cx="207100" cy="2071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0" name="Овал 149"/>
            <p:cNvSpPr/>
            <p:nvPr/>
          </p:nvSpPr>
          <p:spPr>
            <a:xfrm rot="10800000">
              <a:off x="-1006879" y="6422751"/>
              <a:ext cx="207100" cy="2071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1" name="Овал 150"/>
            <p:cNvSpPr/>
            <p:nvPr/>
          </p:nvSpPr>
          <p:spPr>
            <a:xfrm rot="10800000">
              <a:off x="-5736" y="6417042"/>
              <a:ext cx="207100" cy="2071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2" name="Овал 151"/>
            <p:cNvSpPr/>
            <p:nvPr/>
          </p:nvSpPr>
          <p:spPr>
            <a:xfrm rot="10800000">
              <a:off x="995401" y="6422751"/>
              <a:ext cx="207100" cy="2071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3" name="Овал 152"/>
            <p:cNvSpPr/>
            <p:nvPr/>
          </p:nvSpPr>
          <p:spPr>
            <a:xfrm rot="10800000">
              <a:off x="1996543" y="6417042"/>
              <a:ext cx="207100" cy="2071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4" name="Овал 153"/>
            <p:cNvSpPr/>
            <p:nvPr/>
          </p:nvSpPr>
          <p:spPr>
            <a:xfrm rot="10800000">
              <a:off x="2997683" y="6422751"/>
              <a:ext cx="207100" cy="2071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5" name="Овал 154"/>
            <p:cNvSpPr/>
            <p:nvPr/>
          </p:nvSpPr>
          <p:spPr>
            <a:xfrm rot="10800000">
              <a:off x="3998823" y="6417042"/>
              <a:ext cx="207100" cy="2071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6" name="Овал 155"/>
            <p:cNvSpPr/>
            <p:nvPr/>
          </p:nvSpPr>
          <p:spPr>
            <a:xfrm rot="10800000">
              <a:off x="4999963" y="6422751"/>
              <a:ext cx="207100" cy="2071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7" name="Овал 156"/>
            <p:cNvSpPr/>
            <p:nvPr/>
          </p:nvSpPr>
          <p:spPr>
            <a:xfrm rot="10800000">
              <a:off x="6001103" y="6417042"/>
              <a:ext cx="207100" cy="2071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8" name="Овал 157"/>
            <p:cNvSpPr/>
            <p:nvPr/>
          </p:nvSpPr>
          <p:spPr>
            <a:xfrm rot="10800000">
              <a:off x="7002243" y="6422751"/>
              <a:ext cx="207100" cy="2071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9" name="Овал 158"/>
            <p:cNvSpPr/>
            <p:nvPr/>
          </p:nvSpPr>
          <p:spPr>
            <a:xfrm rot="10800000">
              <a:off x="8003385" y="6417042"/>
              <a:ext cx="207100" cy="2071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0" name="Овал 159"/>
            <p:cNvSpPr/>
            <p:nvPr/>
          </p:nvSpPr>
          <p:spPr>
            <a:xfrm rot="10800000">
              <a:off x="9004522" y="6422751"/>
              <a:ext cx="207100" cy="2071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1" name="Овал 160"/>
            <p:cNvSpPr/>
            <p:nvPr/>
          </p:nvSpPr>
          <p:spPr>
            <a:xfrm rot="10800000">
              <a:off x="10005665" y="6417042"/>
              <a:ext cx="207100" cy="2071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2" name="Овал 161"/>
            <p:cNvSpPr/>
            <p:nvPr/>
          </p:nvSpPr>
          <p:spPr>
            <a:xfrm rot="10800000">
              <a:off x="11006802" y="6422751"/>
              <a:ext cx="207100" cy="2071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3" name="Овал 162"/>
            <p:cNvSpPr/>
            <p:nvPr/>
          </p:nvSpPr>
          <p:spPr>
            <a:xfrm rot="10800000">
              <a:off x="12007945" y="6417042"/>
              <a:ext cx="207100" cy="2071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4" name="Овал 163"/>
            <p:cNvSpPr/>
            <p:nvPr/>
          </p:nvSpPr>
          <p:spPr>
            <a:xfrm rot="10800000">
              <a:off x="13005600" y="6417042"/>
              <a:ext cx="207100" cy="2071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5" name="Овал 164"/>
            <p:cNvSpPr/>
            <p:nvPr/>
          </p:nvSpPr>
          <p:spPr>
            <a:xfrm rot="10800000">
              <a:off x="13005600" y="7067161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6" name="Овал 165"/>
            <p:cNvSpPr/>
            <p:nvPr/>
          </p:nvSpPr>
          <p:spPr>
            <a:xfrm rot="10800000">
              <a:off x="-1508706" y="7300440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7" name="Овал 166"/>
            <p:cNvSpPr/>
            <p:nvPr/>
          </p:nvSpPr>
          <p:spPr>
            <a:xfrm rot="10800000">
              <a:off x="-1008132" y="7038044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8" name="Овал 167"/>
            <p:cNvSpPr/>
            <p:nvPr/>
          </p:nvSpPr>
          <p:spPr>
            <a:xfrm rot="10800000">
              <a:off x="-507564" y="7294731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9" name="Овал 168"/>
            <p:cNvSpPr/>
            <p:nvPr/>
          </p:nvSpPr>
          <p:spPr>
            <a:xfrm rot="10800000">
              <a:off x="-6992" y="7032335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70" name="Овал 169"/>
            <p:cNvSpPr/>
            <p:nvPr/>
          </p:nvSpPr>
          <p:spPr>
            <a:xfrm rot="10800000">
              <a:off x="493574" y="7300440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71" name="Овал 170"/>
            <p:cNvSpPr/>
            <p:nvPr/>
          </p:nvSpPr>
          <p:spPr>
            <a:xfrm rot="10800000">
              <a:off x="994148" y="7038044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72" name="Овал 171"/>
            <p:cNvSpPr/>
            <p:nvPr/>
          </p:nvSpPr>
          <p:spPr>
            <a:xfrm rot="10800000">
              <a:off x="1494716" y="7294731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73" name="Овал 172"/>
            <p:cNvSpPr/>
            <p:nvPr/>
          </p:nvSpPr>
          <p:spPr>
            <a:xfrm rot="10800000">
              <a:off x="1995288" y="7032335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74" name="Овал 173"/>
            <p:cNvSpPr/>
            <p:nvPr/>
          </p:nvSpPr>
          <p:spPr>
            <a:xfrm rot="10800000">
              <a:off x="2495856" y="7300440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75" name="Овал 174"/>
            <p:cNvSpPr/>
            <p:nvPr/>
          </p:nvSpPr>
          <p:spPr>
            <a:xfrm rot="10800000">
              <a:off x="2996427" y="7038044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76" name="Овал 175"/>
            <p:cNvSpPr/>
            <p:nvPr/>
          </p:nvSpPr>
          <p:spPr>
            <a:xfrm rot="10800000">
              <a:off x="3496996" y="7294731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77" name="Овал 176"/>
            <p:cNvSpPr/>
            <p:nvPr/>
          </p:nvSpPr>
          <p:spPr>
            <a:xfrm rot="10800000">
              <a:off x="3997570" y="7032335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78" name="Овал 177"/>
            <p:cNvSpPr/>
            <p:nvPr/>
          </p:nvSpPr>
          <p:spPr>
            <a:xfrm rot="10800000">
              <a:off x="4498136" y="7300440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79" name="Овал 178"/>
            <p:cNvSpPr/>
            <p:nvPr/>
          </p:nvSpPr>
          <p:spPr>
            <a:xfrm rot="10800000">
              <a:off x="4998707" y="7038044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0" name="Овал 179"/>
            <p:cNvSpPr/>
            <p:nvPr/>
          </p:nvSpPr>
          <p:spPr>
            <a:xfrm rot="10800000">
              <a:off x="5499276" y="7294731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1" name="Овал 180"/>
            <p:cNvSpPr/>
            <p:nvPr/>
          </p:nvSpPr>
          <p:spPr>
            <a:xfrm rot="10800000">
              <a:off x="5999850" y="7032335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2" name="Овал 181"/>
            <p:cNvSpPr/>
            <p:nvPr/>
          </p:nvSpPr>
          <p:spPr>
            <a:xfrm rot="10800000">
              <a:off x="6500416" y="7300440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3" name="Овал 182"/>
            <p:cNvSpPr/>
            <p:nvPr/>
          </p:nvSpPr>
          <p:spPr>
            <a:xfrm rot="10800000">
              <a:off x="7000987" y="7038044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4" name="Овал 183"/>
            <p:cNvSpPr/>
            <p:nvPr/>
          </p:nvSpPr>
          <p:spPr>
            <a:xfrm rot="10800000">
              <a:off x="7501558" y="7294731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5" name="Овал 184"/>
            <p:cNvSpPr/>
            <p:nvPr/>
          </p:nvSpPr>
          <p:spPr>
            <a:xfrm rot="10800000">
              <a:off x="8002130" y="7032335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6" name="Овал 185"/>
            <p:cNvSpPr/>
            <p:nvPr/>
          </p:nvSpPr>
          <p:spPr>
            <a:xfrm rot="10800000">
              <a:off x="8502695" y="7300440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7" name="Овал 186"/>
            <p:cNvSpPr/>
            <p:nvPr/>
          </p:nvSpPr>
          <p:spPr>
            <a:xfrm rot="10800000">
              <a:off x="9003270" y="7038044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8" name="Овал 187"/>
            <p:cNvSpPr/>
            <p:nvPr/>
          </p:nvSpPr>
          <p:spPr>
            <a:xfrm rot="10800000">
              <a:off x="9503838" y="7294731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9" name="Овал 188"/>
            <p:cNvSpPr/>
            <p:nvPr/>
          </p:nvSpPr>
          <p:spPr>
            <a:xfrm rot="10800000">
              <a:off x="10004410" y="7032335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90" name="Овал 189"/>
            <p:cNvSpPr/>
            <p:nvPr/>
          </p:nvSpPr>
          <p:spPr>
            <a:xfrm rot="10800000">
              <a:off x="10504975" y="7300440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91" name="Овал 190"/>
            <p:cNvSpPr/>
            <p:nvPr/>
          </p:nvSpPr>
          <p:spPr>
            <a:xfrm rot="10800000">
              <a:off x="11005549" y="7038044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92" name="Овал 191"/>
            <p:cNvSpPr/>
            <p:nvPr/>
          </p:nvSpPr>
          <p:spPr>
            <a:xfrm rot="10800000">
              <a:off x="11506118" y="7294731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93" name="Овал 192"/>
            <p:cNvSpPr/>
            <p:nvPr/>
          </p:nvSpPr>
          <p:spPr>
            <a:xfrm rot="10800000">
              <a:off x="12006689" y="7032335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94" name="Овал 193"/>
            <p:cNvSpPr/>
            <p:nvPr/>
          </p:nvSpPr>
          <p:spPr>
            <a:xfrm rot="10800000">
              <a:off x="-2509843" y="7294731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95" name="Овал 194"/>
            <p:cNvSpPr/>
            <p:nvPr/>
          </p:nvSpPr>
          <p:spPr>
            <a:xfrm rot="10800000">
              <a:off x="-2009272" y="7032335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96" name="Овал 195"/>
            <p:cNvSpPr/>
            <p:nvPr/>
          </p:nvSpPr>
          <p:spPr>
            <a:xfrm rot="10800000">
              <a:off x="12503773" y="7294731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97" name="Умножение 196"/>
            <p:cNvSpPr/>
            <p:nvPr/>
          </p:nvSpPr>
          <p:spPr>
            <a:xfrm>
              <a:off x="4297152" y="5987091"/>
              <a:ext cx="596779" cy="596779"/>
            </a:xfrm>
            <a:prstGeom prst="mathMultiply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9" name="Умножение 138"/>
            <p:cNvSpPr/>
            <p:nvPr/>
          </p:nvSpPr>
          <p:spPr>
            <a:xfrm>
              <a:off x="9364089" y="5987091"/>
              <a:ext cx="596779" cy="596779"/>
            </a:xfrm>
            <a:prstGeom prst="mathMultiply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209" name="Прямоугольник 208"/>
          <p:cNvSpPr/>
          <p:nvPr/>
        </p:nvSpPr>
        <p:spPr>
          <a:xfrm>
            <a:off x="1410621" y="2951947"/>
            <a:ext cx="632275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VACANCY AFFECT THE DOS </a:t>
            </a:r>
          </a:p>
          <a:p>
            <a:pPr algn="ctr"/>
            <a:r>
              <a:rPr lang="en-US" sz="2800" b="1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AT </a:t>
            </a:r>
            <a:r>
              <a:rPr lang="en-US" sz="2800" b="1" i="1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THREE</a:t>
            </a:r>
            <a:r>
              <a:rPr lang="en-US" sz="2800" b="1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NEIGHBOUR EDGE ATOMS</a:t>
            </a:r>
          </a:p>
        </p:txBody>
      </p:sp>
      <p:sp>
        <p:nvSpPr>
          <p:cNvPr id="211" name="Овал 210"/>
          <p:cNvSpPr/>
          <p:nvPr/>
        </p:nvSpPr>
        <p:spPr>
          <a:xfrm>
            <a:off x="5366152" y="6079925"/>
            <a:ext cx="370057" cy="370057"/>
          </a:xfrm>
          <a:prstGeom prst="ellipse">
            <a:avLst/>
          </a:prstGeom>
          <a:solidFill>
            <a:schemeClr val="bg1"/>
          </a:solidFill>
          <a:ln w="28575" cap="flat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</a:t>
            </a:r>
            <a:endParaRPr lang="ru-RU" sz="2400" b="1" i="1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2" name="Овал 211"/>
          <p:cNvSpPr/>
          <p:nvPr/>
        </p:nvSpPr>
        <p:spPr>
          <a:xfrm>
            <a:off x="6376820" y="6079925"/>
            <a:ext cx="370057" cy="370057"/>
          </a:xfrm>
          <a:prstGeom prst="ellipse">
            <a:avLst/>
          </a:prstGeom>
          <a:solidFill>
            <a:schemeClr val="bg1"/>
          </a:solidFill>
          <a:ln w="28575" cap="flat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</a:t>
            </a:r>
            <a:endParaRPr lang="ru-RU" sz="2400" b="1" i="1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3" name="Овал 212"/>
          <p:cNvSpPr/>
          <p:nvPr/>
        </p:nvSpPr>
        <p:spPr>
          <a:xfrm>
            <a:off x="7387482" y="6079925"/>
            <a:ext cx="370057" cy="370057"/>
          </a:xfrm>
          <a:prstGeom prst="ellipse">
            <a:avLst/>
          </a:prstGeom>
          <a:solidFill>
            <a:schemeClr val="bg1"/>
          </a:solidFill>
          <a:ln w="28575" cap="flat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3</a:t>
            </a:r>
            <a:endParaRPr lang="ru-RU" sz="2400" b="1" i="1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4" name="Овал 213"/>
          <p:cNvSpPr/>
          <p:nvPr/>
        </p:nvSpPr>
        <p:spPr>
          <a:xfrm>
            <a:off x="1400113" y="6046985"/>
            <a:ext cx="370057" cy="370057"/>
          </a:xfrm>
          <a:prstGeom prst="ellipse">
            <a:avLst/>
          </a:prstGeom>
          <a:solidFill>
            <a:schemeClr val="bg1"/>
          </a:solidFill>
          <a:ln w="28575" cap="flat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3</a:t>
            </a:r>
            <a:endParaRPr lang="ru-RU" sz="2400" b="1" i="1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5" name="Овал 214"/>
          <p:cNvSpPr/>
          <p:nvPr/>
        </p:nvSpPr>
        <p:spPr>
          <a:xfrm>
            <a:off x="2410775" y="6046985"/>
            <a:ext cx="370057" cy="370057"/>
          </a:xfrm>
          <a:prstGeom prst="ellipse">
            <a:avLst/>
          </a:prstGeom>
          <a:solidFill>
            <a:schemeClr val="bg1"/>
          </a:solidFill>
          <a:ln w="28575" cap="flat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</a:t>
            </a:r>
            <a:endParaRPr lang="ru-RU" sz="2400" b="1" i="1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6" name="Овал 215"/>
          <p:cNvSpPr/>
          <p:nvPr/>
        </p:nvSpPr>
        <p:spPr>
          <a:xfrm>
            <a:off x="3429128" y="6054525"/>
            <a:ext cx="370057" cy="370057"/>
          </a:xfrm>
          <a:prstGeom prst="ellipse">
            <a:avLst/>
          </a:prstGeom>
          <a:solidFill>
            <a:schemeClr val="bg1"/>
          </a:solidFill>
          <a:ln w="28575" cap="flat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</a:t>
            </a:r>
            <a:endParaRPr lang="ru-RU" sz="2400" b="1" i="1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7" name="Овал 216"/>
          <p:cNvSpPr/>
          <p:nvPr/>
        </p:nvSpPr>
        <p:spPr>
          <a:xfrm>
            <a:off x="8388625" y="6079925"/>
            <a:ext cx="370057" cy="370057"/>
          </a:xfrm>
          <a:prstGeom prst="ellipse">
            <a:avLst/>
          </a:prstGeom>
          <a:solidFill>
            <a:schemeClr val="bg1"/>
          </a:solidFill>
          <a:ln w="28575" cap="flat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4</a:t>
            </a:r>
            <a:endParaRPr lang="ru-RU" sz="2400" b="1" i="1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8" name="Овал 217"/>
          <p:cNvSpPr/>
          <p:nvPr/>
        </p:nvSpPr>
        <p:spPr>
          <a:xfrm>
            <a:off x="389445" y="6046985"/>
            <a:ext cx="370057" cy="370057"/>
          </a:xfrm>
          <a:prstGeom prst="ellipse">
            <a:avLst/>
          </a:prstGeom>
          <a:solidFill>
            <a:schemeClr val="bg1"/>
          </a:solidFill>
          <a:ln w="28575" cap="flat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4</a:t>
            </a:r>
            <a:endParaRPr lang="ru-RU" sz="2400" b="1" i="1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animBg="1"/>
      <p:bldP spid="20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472616" y="5806124"/>
            <a:ext cx="8430233" cy="761747"/>
            <a:chOff x="558341" y="5806124"/>
            <a:chExt cx="8430233" cy="761747"/>
          </a:xfrm>
        </p:grpSpPr>
        <p:sp>
          <p:nvSpPr>
            <p:cNvPr id="5" name="TextBox 4"/>
            <p:cNvSpPr txBox="1"/>
            <p:nvPr/>
          </p:nvSpPr>
          <p:spPr>
            <a:xfrm>
              <a:off x="558341" y="5806124"/>
              <a:ext cx="4601023" cy="761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/>
              <a:r>
                <a:rPr lang="ru-RU" sz="1050" b="1" i="1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PLANAR GRAPHENE TUNNEL FIELD-EFFECT TRANSISTOR</a:t>
              </a:r>
              <a:endParaRPr lang="en-US" sz="1050" dirty="0" smtClean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pPr marL="228600" indent="-228600"/>
              <a:r>
                <a:rPr lang="ru-RU" sz="1100" i="1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V.L. </a:t>
              </a:r>
              <a:r>
                <a:rPr lang="ru-RU" sz="1100" i="1" dirty="0" err="1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Katkov</a:t>
              </a:r>
              <a:r>
                <a:rPr lang="ru-RU" sz="1100" i="1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 </a:t>
              </a:r>
              <a:r>
                <a:rPr lang="ru-RU" sz="1100" i="1" dirty="0" err="1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and</a:t>
              </a:r>
              <a:r>
                <a:rPr lang="ru-RU" sz="1100" i="1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 V.A. </a:t>
              </a:r>
              <a:r>
                <a:rPr lang="ru-RU" sz="1100" i="1" dirty="0" err="1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Osipov</a:t>
              </a:r>
              <a:endParaRPr lang="en-US" sz="1100" dirty="0" smtClean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pPr marL="228600" indent="-228600"/>
              <a:r>
                <a:rPr lang="ru-RU" sz="1100" i="1" dirty="0" err="1" smtClean="0">
                  <a:solidFill>
                    <a:srgbClr val="0070C0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Applied</a:t>
              </a:r>
              <a:r>
                <a:rPr lang="ru-RU" sz="1100" i="1" dirty="0" smtClean="0">
                  <a:solidFill>
                    <a:srgbClr val="0070C0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 </a:t>
              </a:r>
              <a:r>
                <a:rPr lang="ru-RU" sz="1100" i="1" dirty="0" err="1" smtClean="0">
                  <a:solidFill>
                    <a:srgbClr val="0070C0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Physics</a:t>
              </a:r>
              <a:r>
                <a:rPr lang="ru-RU" sz="1100" i="1" dirty="0" smtClean="0">
                  <a:solidFill>
                    <a:srgbClr val="0070C0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 </a:t>
              </a:r>
              <a:r>
                <a:rPr lang="ru-RU" sz="1100" i="1" dirty="0" err="1" smtClean="0">
                  <a:solidFill>
                    <a:srgbClr val="0070C0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Letters</a:t>
              </a:r>
              <a:endParaRPr lang="en-US" sz="1100" i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pPr marL="228600" indent="-228600"/>
              <a:r>
                <a:rPr lang="ru-RU" sz="1100" i="1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104</a:t>
              </a:r>
              <a:r>
                <a:rPr lang="en-US" sz="1100" i="1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,</a:t>
              </a:r>
              <a:r>
                <a:rPr lang="ru-RU" sz="1100" i="1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 053102</a:t>
              </a:r>
              <a:r>
                <a:rPr lang="en-US" sz="1100" i="1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 </a:t>
              </a:r>
              <a:r>
                <a:rPr lang="ru-RU" sz="1100" i="1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(2014) </a:t>
              </a:r>
              <a:endParaRPr lang="en-US" sz="1100" i="1" dirty="0" smtClean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654700" y="5806124"/>
              <a:ext cx="4333874" cy="761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/>
              <a:r>
                <a:rPr lang="ru-RU" sz="1050" b="1" i="1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ТУННЕЛЬНЫЙ ПОЛЕВОЙ ТРАНЗИСТОР НА ОСНОВЕ ГРАФЕНА </a:t>
              </a:r>
              <a:endParaRPr lang="en-US" sz="1050" b="1" i="1" dirty="0" smtClean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pPr marL="228600" indent="-228600"/>
              <a:r>
                <a:rPr lang="ru-RU" sz="1100" i="1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В.Л. Катков, В.А. Осипов </a:t>
              </a:r>
              <a:endParaRPr lang="en-US" sz="1100" i="1" dirty="0" smtClean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pPr marL="228600" indent="-228600"/>
              <a:r>
                <a:rPr lang="ru-RU" sz="1100" i="1" dirty="0" smtClean="0">
                  <a:solidFill>
                    <a:srgbClr val="0070C0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Официальный бюллетень «Изобретения. Полезные модели»</a:t>
              </a:r>
              <a:endParaRPr lang="en-US" sz="1100" i="1" dirty="0" smtClean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pPr marL="228600" indent="-228600"/>
              <a:r>
                <a:rPr lang="ru-RU" sz="1100" i="1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18, 2554694 (2015)</a:t>
              </a:r>
              <a:endParaRPr lang="en-US" sz="1100" i="1" dirty="0" smtClean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387118" y="915986"/>
            <a:ext cx="6369765" cy="4367633"/>
            <a:chOff x="1163888" y="915986"/>
            <a:chExt cx="6369765" cy="4367633"/>
          </a:xfrm>
          <a:effectLst>
            <a:outerShdw blurRad="1231900" sx="102000" sy="102000" algn="ctr" rotWithShape="0">
              <a:prstClr val="black">
                <a:alpha val="10000"/>
              </a:prstClr>
            </a:outerShdw>
          </a:effectLst>
        </p:grpSpPr>
        <p:pic>
          <p:nvPicPr>
            <p:cNvPr id="29699" name="Picture 3" descr="C:\Users\ADMIN\Desktop\tfet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0169426">
              <a:off x="1163888" y="1288911"/>
              <a:ext cx="2846895" cy="3932303"/>
            </a:xfrm>
            <a:prstGeom prst="rect">
              <a:avLst/>
            </a:prstGeom>
            <a:noFill/>
          </p:spPr>
        </p:pic>
        <p:pic>
          <p:nvPicPr>
            <p:cNvPr id="29701" name="Picture 5" descr="C:\Users\ADMIN\Desktop\tfet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1257443">
              <a:off x="2169002" y="1048053"/>
              <a:ext cx="2925081" cy="3964497"/>
            </a:xfrm>
            <a:prstGeom prst="rect">
              <a:avLst/>
            </a:prstGeom>
            <a:noFill/>
          </p:spPr>
        </p:pic>
        <p:pic>
          <p:nvPicPr>
            <p:cNvPr id="29700" name="Picture 4" descr="C:\Users\ADMIN\Desktop\tfet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374839">
              <a:off x="3228438" y="915986"/>
              <a:ext cx="2911285" cy="3973696"/>
            </a:xfrm>
            <a:prstGeom prst="rect">
              <a:avLst/>
            </a:prstGeom>
            <a:noFill/>
          </p:spPr>
        </p:pic>
        <p:pic>
          <p:nvPicPr>
            <p:cNvPr id="29697" name="Picture 1" descr="C:\Users\ADMIN\Desktop\патент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139144">
              <a:off x="4756815" y="1368235"/>
              <a:ext cx="2776838" cy="3915384"/>
            </a:xfrm>
            <a:prstGeom prst="rect">
              <a:avLst/>
            </a:prstGeom>
            <a:noFill/>
            <a:effectLst/>
          </p:spPr>
        </p:pic>
      </p:grpSp>
      <p:sp>
        <p:nvSpPr>
          <p:cNvPr id="15" name="Прямоугольник 14"/>
          <p:cNvSpPr/>
          <p:nvPr/>
        </p:nvSpPr>
        <p:spPr>
          <a:xfrm>
            <a:off x="244911" y="267295"/>
            <a:ext cx="17686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PATENT OF TFET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Прямоугольник 197"/>
          <p:cNvSpPr/>
          <p:nvPr/>
        </p:nvSpPr>
        <p:spPr>
          <a:xfrm>
            <a:off x="244911" y="267295"/>
            <a:ext cx="35854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INTERACTION OF TWO VACANCIES</a:t>
            </a:r>
          </a:p>
        </p:txBody>
      </p:sp>
      <p:grpSp>
        <p:nvGrpSpPr>
          <p:cNvPr id="2" name="Группа 205"/>
          <p:cNvGrpSpPr/>
          <p:nvPr/>
        </p:nvGrpSpPr>
        <p:grpSpPr>
          <a:xfrm>
            <a:off x="-3110759" y="5987091"/>
            <a:ext cx="16221859" cy="1541690"/>
            <a:chOff x="-3009159" y="5987091"/>
            <a:chExt cx="16221859" cy="1541690"/>
          </a:xfrm>
        </p:grpSpPr>
        <p:sp>
          <p:nvSpPr>
            <p:cNvPr id="53" name="Шестиугольник 52"/>
            <p:cNvSpPr/>
            <p:nvPr/>
          </p:nvSpPr>
          <p:spPr>
            <a:xfrm rot="5400000">
              <a:off x="-2985700" y="6327471"/>
              <a:ext cx="1161319" cy="1001140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4" name="Овал 53"/>
            <p:cNvSpPr/>
            <p:nvPr/>
          </p:nvSpPr>
          <p:spPr>
            <a:xfrm rot="10800000">
              <a:off x="-3009159" y="7072870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5" name="Овал 54"/>
            <p:cNvSpPr/>
            <p:nvPr/>
          </p:nvSpPr>
          <p:spPr>
            <a:xfrm rot="10800000">
              <a:off x="-2508588" y="7321681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6" name="Шестиугольник 55"/>
            <p:cNvSpPr/>
            <p:nvPr/>
          </p:nvSpPr>
          <p:spPr>
            <a:xfrm rot="5400000">
              <a:off x="-1984557" y="6321762"/>
              <a:ext cx="1161319" cy="1001140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7" name="Овал 56"/>
            <p:cNvSpPr/>
            <p:nvPr/>
          </p:nvSpPr>
          <p:spPr>
            <a:xfrm rot="10800000">
              <a:off x="-2008016" y="7067161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8" name="Овал 57"/>
            <p:cNvSpPr/>
            <p:nvPr/>
          </p:nvSpPr>
          <p:spPr>
            <a:xfrm rot="10800000">
              <a:off x="-1507445" y="7315972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9" name="Шестиугольник 58"/>
            <p:cNvSpPr/>
            <p:nvPr/>
          </p:nvSpPr>
          <p:spPr>
            <a:xfrm rot="5400000">
              <a:off x="-983420" y="6327471"/>
              <a:ext cx="1161319" cy="1001140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0" name="Овал 59"/>
            <p:cNvSpPr/>
            <p:nvPr/>
          </p:nvSpPr>
          <p:spPr>
            <a:xfrm rot="10800000">
              <a:off x="-1006879" y="7072870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1" name="Овал 60"/>
            <p:cNvSpPr/>
            <p:nvPr/>
          </p:nvSpPr>
          <p:spPr>
            <a:xfrm rot="10800000">
              <a:off x="-506305" y="7321681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2" name="Шестиугольник 61"/>
            <p:cNvSpPr/>
            <p:nvPr/>
          </p:nvSpPr>
          <p:spPr>
            <a:xfrm rot="5400000">
              <a:off x="17723" y="6321762"/>
              <a:ext cx="1161319" cy="1001140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4" name="Овал 63"/>
            <p:cNvSpPr/>
            <p:nvPr/>
          </p:nvSpPr>
          <p:spPr>
            <a:xfrm rot="10800000">
              <a:off x="-5736" y="7067161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5" name="Овал 64"/>
            <p:cNvSpPr/>
            <p:nvPr/>
          </p:nvSpPr>
          <p:spPr>
            <a:xfrm rot="10800000">
              <a:off x="494835" y="7315972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6" name="Шестиугольник 65"/>
            <p:cNvSpPr/>
            <p:nvPr/>
          </p:nvSpPr>
          <p:spPr>
            <a:xfrm rot="5400000">
              <a:off x="1018860" y="6327471"/>
              <a:ext cx="1161319" cy="1001140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7" name="Овал 66"/>
            <p:cNvSpPr/>
            <p:nvPr/>
          </p:nvSpPr>
          <p:spPr>
            <a:xfrm rot="10800000">
              <a:off x="995401" y="7072870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8" name="Овал 67"/>
            <p:cNvSpPr/>
            <p:nvPr/>
          </p:nvSpPr>
          <p:spPr>
            <a:xfrm rot="10800000">
              <a:off x="1495975" y="7321681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9" name="Шестиугольник 68"/>
            <p:cNvSpPr/>
            <p:nvPr/>
          </p:nvSpPr>
          <p:spPr>
            <a:xfrm rot="5400000">
              <a:off x="2020002" y="6321762"/>
              <a:ext cx="1161319" cy="1001140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0" name="Овал 69"/>
            <p:cNvSpPr/>
            <p:nvPr/>
          </p:nvSpPr>
          <p:spPr>
            <a:xfrm rot="10800000">
              <a:off x="1996543" y="7067161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2" name="Овал 71"/>
            <p:cNvSpPr/>
            <p:nvPr/>
          </p:nvSpPr>
          <p:spPr>
            <a:xfrm rot="10800000">
              <a:off x="2497115" y="7315972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9" name="Шестиугольник 88"/>
            <p:cNvSpPr/>
            <p:nvPr/>
          </p:nvSpPr>
          <p:spPr>
            <a:xfrm rot="5400000">
              <a:off x="3021142" y="6327471"/>
              <a:ext cx="1161319" cy="1001140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" name="Овал 89"/>
            <p:cNvSpPr/>
            <p:nvPr/>
          </p:nvSpPr>
          <p:spPr>
            <a:xfrm rot="10800000">
              <a:off x="2997683" y="7072870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" name="Овал 90"/>
            <p:cNvSpPr/>
            <p:nvPr/>
          </p:nvSpPr>
          <p:spPr>
            <a:xfrm rot="10800000">
              <a:off x="3498255" y="7321681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3" name="Овал 92"/>
            <p:cNvSpPr/>
            <p:nvPr/>
          </p:nvSpPr>
          <p:spPr>
            <a:xfrm rot="10800000">
              <a:off x="3998823" y="7067161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" name="Овал 93"/>
            <p:cNvSpPr/>
            <p:nvPr/>
          </p:nvSpPr>
          <p:spPr>
            <a:xfrm rot="10800000">
              <a:off x="4499397" y="7315972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5" name="Шестиугольник 94"/>
            <p:cNvSpPr/>
            <p:nvPr/>
          </p:nvSpPr>
          <p:spPr>
            <a:xfrm rot="5400000">
              <a:off x="5023422" y="6327471"/>
              <a:ext cx="1161319" cy="1001140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6" name="Овал 95"/>
            <p:cNvSpPr/>
            <p:nvPr/>
          </p:nvSpPr>
          <p:spPr>
            <a:xfrm rot="10800000">
              <a:off x="4999963" y="7072870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7" name="Овал 96"/>
            <p:cNvSpPr/>
            <p:nvPr/>
          </p:nvSpPr>
          <p:spPr>
            <a:xfrm rot="10800000">
              <a:off x="5500534" y="7321681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8" name="Шестиугольник 97"/>
            <p:cNvSpPr/>
            <p:nvPr/>
          </p:nvSpPr>
          <p:spPr>
            <a:xfrm rot="5400000">
              <a:off x="6024562" y="6321762"/>
              <a:ext cx="1161319" cy="1001140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9" name="Овал 98"/>
            <p:cNvSpPr/>
            <p:nvPr/>
          </p:nvSpPr>
          <p:spPr>
            <a:xfrm rot="10800000">
              <a:off x="6001103" y="7067161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0" name="Овал 99"/>
            <p:cNvSpPr/>
            <p:nvPr/>
          </p:nvSpPr>
          <p:spPr>
            <a:xfrm rot="10800000">
              <a:off x="6501677" y="7315972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1" name="Шестиугольник 100"/>
            <p:cNvSpPr/>
            <p:nvPr/>
          </p:nvSpPr>
          <p:spPr>
            <a:xfrm rot="5400000">
              <a:off x="7025702" y="6327471"/>
              <a:ext cx="1161319" cy="1001140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2" name="Овал 101"/>
            <p:cNvSpPr/>
            <p:nvPr/>
          </p:nvSpPr>
          <p:spPr>
            <a:xfrm rot="10800000">
              <a:off x="7002243" y="7072870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3" name="Овал 102"/>
            <p:cNvSpPr/>
            <p:nvPr/>
          </p:nvSpPr>
          <p:spPr>
            <a:xfrm rot="10800000">
              <a:off x="7502814" y="7321681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1" name="Шестиугольник 110"/>
            <p:cNvSpPr/>
            <p:nvPr/>
          </p:nvSpPr>
          <p:spPr>
            <a:xfrm rot="5400000">
              <a:off x="8026845" y="6321762"/>
              <a:ext cx="1161319" cy="1001140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3" name="Овал 112"/>
            <p:cNvSpPr/>
            <p:nvPr/>
          </p:nvSpPr>
          <p:spPr>
            <a:xfrm rot="10800000">
              <a:off x="8003385" y="7067161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5" name="Овал 114"/>
            <p:cNvSpPr/>
            <p:nvPr/>
          </p:nvSpPr>
          <p:spPr>
            <a:xfrm rot="10800000">
              <a:off x="8503957" y="7315972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1" name="Овал 120"/>
            <p:cNvSpPr/>
            <p:nvPr/>
          </p:nvSpPr>
          <p:spPr>
            <a:xfrm rot="10800000">
              <a:off x="9004522" y="7072870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2" name="Овал 121"/>
            <p:cNvSpPr/>
            <p:nvPr/>
          </p:nvSpPr>
          <p:spPr>
            <a:xfrm rot="10800000">
              <a:off x="9505097" y="7321681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3" name="Шестиугольник 122"/>
            <p:cNvSpPr/>
            <p:nvPr/>
          </p:nvSpPr>
          <p:spPr>
            <a:xfrm rot="5400000">
              <a:off x="10029124" y="6321762"/>
              <a:ext cx="1161319" cy="1001140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4" name="Овал 123"/>
            <p:cNvSpPr/>
            <p:nvPr/>
          </p:nvSpPr>
          <p:spPr>
            <a:xfrm rot="10800000">
              <a:off x="10005665" y="7067161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5" name="Овал 124"/>
            <p:cNvSpPr/>
            <p:nvPr/>
          </p:nvSpPr>
          <p:spPr>
            <a:xfrm rot="10800000">
              <a:off x="10506237" y="7315972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6" name="Шестиугольник 125"/>
            <p:cNvSpPr/>
            <p:nvPr/>
          </p:nvSpPr>
          <p:spPr>
            <a:xfrm rot="5400000">
              <a:off x="11030261" y="6327471"/>
              <a:ext cx="1161319" cy="1001140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7" name="Овал 126"/>
            <p:cNvSpPr/>
            <p:nvPr/>
          </p:nvSpPr>
          <p:spPr>
            <a:xfrm rot="10800000">
              <a:off x="11006802" y="7072870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8" name="Овал 127"/>
            <p:cNvSpPr/>
            <p:nvPr/>
          </p:nvSpPr>
          <p:spPr>
            <a:xfrm rot="10800000">
              <a:off x="11507376" y="7321681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9" name="Шестиугольник 128"/>
            <p:cNvSpPr/>
            <p:nvPr/>
          </p:nvSpPr>
          <p:spPr>
            <a:xfrm rot="5400000">
              <a:off x="12031404" y="6321762"/>
              <a:ext cx="1161319" cy="1001140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0" name="Овал 129"/>
            <p:cNvSpPr/>
            <p:nvPr/>
          </p:nvSpPr>
          <p:spPr>
            <a:xfrm rot="10800000">
              <a:off x="12007945" y="7067161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1" name="Овал 130"/>
            <p:cNvSpPr/>
            <p:nvPr/>
          </p:nvSpPr>
          <p:spPr>
            <a:xfrm rot="10800000">
              <a:off x="12508516" y="7315972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2" name="Овал 131"/>
            <p:cNvSpPr/>
            <p:nvPr/>
          </p:nvSpPr>
          <p:spPr>
            <a:xfrm rot="10800000">
              <a:off x="-2508588" y="6160356"/>
              <a:ext cx="207100" cy="2071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3" name="Овал 132"/>
            <p:cNvSpPr/>
            <p:nvPr/>
          </p:nvSpPr>
          <p:spPr>
            <a:xfrm rot="10800000">
              <a:off x="-1507445" y="6154647"/>
              <a:ext cx="207100" cy="2071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4" name="Овал 133"/>
            <p:cNvSpPr/>
            <p:nvPr/>
          </p:nvSpPr>
          <p:spPr>
            <a:xfrm rot="10800000">
              <a:off x="-506305" y="6160356"/>
              <a:ext cx="207100" cy="2071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5" name="Овал 134"/>
            <p:cNvSpPr/>
            <p:nvPr/>
          </p:nvSpPr>
          <p:spPr>
            <a:xfrm rot="10800000">
              <a:off x="494835" y="6154647"/>
              <a:ext cx="207100" cy="2071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6" name="Овал 135"/>
            <p:cNvSpPr/>
            <p:nvPr/>
          </p:nvSpPr>
          <p:spPr>
            <a:xfrm rot="10800000">
              <a:off x="1495975" y="6160356"/>
              <a:ext cx="207100" cy="2071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7" name="Овал 136"/>
            <p:cNvSpPr/>
            <p:nvPr/>
          </p:nvSpPr>
          <p:spPr>
            <a:xfrm rot="10800000">
              <a:off x="2497115" y="6154647"/>
              <a:ext cx="207100" cy="2071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8" name="Овал 137"/>
            <p:cNvSpPr/>
            <p:nvPr/>
          </p:nvSpPr>
          <p:spPr>
            <a:xfrm rot="10800000">
              <a:off x="3498255" y="6160356"/>
              <a:ext cx="207100" cy="2071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0" name="Овал 139"/>
            <p:cNvSpPr/>
            <p:nvPr/>
          </p:nvSpPr>
          <p:spPr>
            <a:xfrm rot="10800000">
              <a:off x="5500534" y="6160356"/>
              <a:ext cx="207100" cy="2071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1" name="Овал 140"/>
            <p:cNvSpPr/>
            <p:nvPr/>
          </p:nvSpPr>
          <p:spPr>
            <a:xfrm rot="10800000">
              <a:off x="6501677" y="6154647"/>
              <a:ext cx="207100" cy="2071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2" name="Овал 141"/>
            <p:cNvSpPr/>
            <p:nvPr/>
          </p:nvSpPr>
          <p:spPr>
            <a:xfrm rot="10800000">
              <a:off x="7502814" y="6160356"/>
              <a:ext cx="207100" cy="2071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3" name="Овал 142"/>
            <p:cNvSpPr/>
            <p:nvPr/>
          </p:nvSpPr>
          <p:spPr>
            <a:xfrm rot="10800000">
              <a:off x="8503957" y="6154647"/>
              <a:ext cx="207100" cy="2071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5" name="Овал 144"/>
            <p:cNvSpPr/>
            <p:nvPr/>
          </p:nvSpPr>
          <p:spPr>
            <a:xfrm rot="10800000">
              <a:off x="10506237" y="6154647"/>
              <a:ext cx="207100" cy="2071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6" name="Овал 145"/>
            <p:cNvSpPr/>
            <p:nvPr/>
          </p:nvSpPr>
          <p:spPr>
            <a:xfrm rot="10800000">
              <a:off x="11507376" y="6160356"/>
              <a:ext cx="207100" cy="2071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7" name="Овал 146"/>
            <p:cNvSpPr/>
            <p:nvPr/>
          </p:nvSpPr>
          <p:spPr>
            <a:xfrm rot="10800000">
              <a:off x="12508516" y="6154647"/>
              <a:ext cx="207100" cy="2071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8" name="Овал 147"/>
            <p:cNvSpPr/>
            <p:nvPr/>
          </p:nvSpPr>
          <p:spPr>
            <a:xfrm rot="10800000">
              <a:off x="-3009159" y="6422751"/>
              <a:ext cx="207100" cy="2071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9" name="Овал 148"/>
            <p:cNvSpPr/>
            <p:nvPr/>
          </p:nvSpPr>
          <p:spPr>
            <a:xfrm rot="10800000">
              <a:off x="-2008016" y="6417042"/>
              <a:ext cx="207100" cy="2071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0" name="Овал 149"/>
            <p:cNvSpPr/>
            <p:nvPr/>
          </p:nvSpPr>
          <p:spPr>
            <a:xfrm rot="10800000">
              <a:off x="-1006879" y="6422751"/>
              <a:ext cx="207100" cy="2071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1" name="Овал 150"/>
            <p:cNvSpPr/>
            <p:nvPr/>
          </p:nvSpPr>
          <p:spPr>
            <a:xfrm rot="10800000">
              <a:off x="-5736" y="6417042"/>
              <a:ext cx="207100" cy="2071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2" name="Овал 151"/>
            <p:cNvSpPr/>
            <p:nvPr/>
          </p:nvSpPr>
          <p:spPr>
            <a:xfrm rot="10800000">
              <a:off x="995401" y="6422751"/>
              <a:ext cx="207100" cy="2071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3" name="Овал 152"/>
            <p:cNvSpPr/>
            <p:nvPr/>
          </p:nvSpPr>
          <p:spPr>
            <a:xfrm rot="10800000">
              <a:off x="1996543" y="6417042"/>
              <a:ext cx="207100" cy="2071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4" name="Овал 153"/>
            <p:cNvSpPr/>
            <p:nvPr/>
          </p:nvSpPr>
          <p:spPr>
            <a:xfrm rot="10800000">
              <a:off x="2997683" y="6422751"/>
              <a:ext cx="207100" cy="2071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5" name="Овал 154"/>
            <p:cNvSpPr/>
            <p:nvPr/>
          </p:nvSpPr>
          <p:spPr>
            <a:xfrm rot="10800000">
              <a:off x="3998823" y="6417042"/>
              <a:ext cx="207100" cy="2071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6" name="Овал 155"/>
            <p:cNvSpPr/>
            <p:nvPr/>
          </p:nvSpPr>
          <p:spPr>
            <a:xfrm rot="10800000">
              <a:off x="4999963" y="6422751"/>
              <a:ext cx="207100" cy="2071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7" name="Овал 156"/>
            <p:cNvSpPr/>
            <p:nvPr/>
          </p:nvSpPr>
          <p:spPr>
            <a:xfrm rot="10800000">
              <a:off x="6001103" y="6417042"/>
              <a:ext cx="207100" cy="2071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8" name="Овал 157"/>
            <p:cNvSpPr/>
            <p:nvPr/>
          </p:nvSpPr>
          <p:spPr>
            <a:xfrm rot="10800000">
              <a:off x="7002243" y="6422751"/>
              <a:ext cx="207100" cy="2071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9" name="Овал 158"/>
            <p:cNvSpPr/>
            <p:nvPr/>
          </p:nvSpPr>
          <p:spPr>
            <a:xfrm rot="10800000">
              <a:off x="8003385" y="6417042"/>
              <a:ext cx="207100" cy="2071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0" name="Овал 159"/>
            <p:cNvSpPr/>
            <p:nvPr/>
          </p:nvSpPr>
          <p:spPr>
            <a:xfrm rot="10800000">
              <a:off x="9004522" y="6422751"/>
              <a:ext cx="207100" cy="2071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1" name="Овал 160"/>
            <p:cNvSpPr/>
            <p:nvPr/>
          </p:nvSpPr>
          <p:spPr>
            <a:xfrm rot="10800000">
              <a:off x="10005665" y="6417042"/>
              <a:ext cx="207100" cy="2071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2" name="Овал 161"/>
            <p:cNvSpPr/>
            <p:nvPr/>
          </p:nvSpPr>
          <p:spPr>
            <a:xfrm rot="10800000">
              <a:off x="11006802" y="6422751"/>
              <a:ext cx="207100" cy="2071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3" name="Овал 162"/>
            <p:cNvSpPr/>
            <p:nvPr/>
          </p:nvSpPr>
          <p:spPr>
            <a:xfrm rot="10800000">
              <a:off x="12007945" y="6417042"/>
              <a:ext cx="207100" cy="2071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4" name="Овал 163"/>
            <p:cNvSpPr/>
            <p:nvPr/>
          </p:nvSpPr>
          <p:spPr>
            <a:xfrm rot="10800000">
              <a:off x="13005600" y="6417042"/>
              <a:ext cx="207100" cy="2071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5" name="Овал 164"/>
            <p:cNvSpPr/>
            <p:nvPr/>
          </p:nvSpPr>
          <p:spPr>
            <a:xfrm rot="10800000">
              <a:off x="13005600" y="7067161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6" name="Овал 165"/>
            <p:cNvSpPr/>
            <p:nvPr/>
          </p:nvSpPr>
          <p:spPr>
            <a:xfrm rot="10800000">
              <a:off x="-1508706" y="7300440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7" name="Овал 166"/>
            <p:cNvSpPr/>
            <p:nvPr/>
          </p:nvSpPr>
          <p:spPr>
            <a:xfrm rot="10800000">
              <a:off x="-1008132" y="7038044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8" name="Овал 167"/>
            <p:cNvSpPr/>
            <p:nvPr/>
          </p:nvSpPr>
          <p:spPr>
            <a:xfrm rot="10800000">
              <a:off x="-507564" y="7294731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9" name="Овал 168"/>
            <p:cNvSpPr/>
            <p:nvPr/>
          </p:nvSpPr>
          <p:spPr>
            <a:xfrm rot="10800000">
              <a:off x="-6992" y="7032335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70" name="Овал 169"/>
            <p:cNvSpPr/>
            <p:nvPr/>
          </p:nvSpPr>
          <p:spPr>
            <a:xfrm rot="10800000">
              <a:off x="493574" y="7300440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71" name="Овал 170"/>
            <p:cNvSpPr/>
            <p:nvPr/>
          </p:nvSpPr>
          <p:spPr>
            <a:xfrm rot="10800000">
              <a:off x="994148" y="7038044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72" name="Овал 171"/>
            <p:cNvSpPr/>
            <p:nvPr/>
          </p:nvSpPr>
          <p:spPr>
            <a:xfrm rot="10800000">
              <a:off x="1494716" y="7294731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73" name="Овал 172"/>
            <p:cNvSpPr/>
            <p:nvPr/>
          </p:nvSpPr>
          <p:spPr>
            <a:xfrm rot="10800000">
              <a:off x="1995288" y="7032335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74" name="Овал 173"/>
            <p:cNvSpPr/>
            <p:nvPr/>
          </p:nvSpPr>
          <p:spPr>
            <a:xfrm rot="10800000">
              <a:off x="2495856" y="7300440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75" name="Овал 174"/>
            <p:cNvSpPr/>
            <p:nvPr/>
          </p:nvSpPr>
          <p:spPr>
            <a:xfrm rot="10800000">
              <a:off x="2996427" y="7038044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76" name="Овал 175"/>
            <p:cNvSpPr/>
            <p:nvPr/>
          </p:nvSpPr>
          <p:spPr>
            <a:xfrm rot="10800000">
              <a:off x="3496996" y="7294731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77" name="Овал 176"/>
            <p:cNvSpPr/>
            <p:nvPr/>
          </p:nvSpPr>
          <p:spPr>
            <a:xfrm rot="10800000">
              <a:off x="3997570" y="7032335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78" name="Овал 177"/>
            <p:cNvSpPr/>
            <p:nvPr/>
          </p:nvSpPr>
          <p:spPr>
            <a:xfrm rot="10800000">
              <a:off x="4498136" y="7300440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79" name="Овал 178"/>
            <p:cNvSpPr/>
            <p:nvPr/>
          </p:nvSpPr>
          <p:spPr>
            <a:xfrm rot="10800000">
              <a:off x="4998707" y="7038044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0" name="Овал 179"/>
            <p:cNvSpPr/>
            <p:nvPr/>
          </p:nvSpPr>
          <p:spPr>
            <a:xfrm rot="10800000">
              <a:off x="5499276" y="7294731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1" name="Овал 180"/>
            <p:cNvSpPr/>
            <p:nvPr/>
          </p:nvSpPr>
          <p:spPr>
            <a:xfrm rot="10800000">
              <a:off x="5999850" y="7032335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2" name="Овал 181"/>
            <p:cNvSpPr/>
            <p:nvPr/>
          </p:nvSpPr>
          <p:spPr>
            <a:xfrm rot="10800000">
              <a:off x="6500416" y="7300440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3" name="Овал 182"/>
            <p:cNvSpPr/>
            <p:nvPr/>
          </p:nvSpPr>
          <p:spPr>
            <a:xfrm rot="10800000">
              <a:off x="7000987" y="7038044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4" name="Овал 183"/>
            <p:cNvSpPr/>
            <p:nvPr/>
          </p:nvSpPr>
          <p:spPr>
            <a:xfrm rot="10800000">
              <a:off x="7501558" y="7294731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5" name="Овал 184"/>
            <p:cNvSpPr/>
            <p:nvPr/>
          </p:nvSpPr>
          <p:spPr>
            <a:xfrm rot="10800000">
              <a:off x="8002130" y="7032335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6" name="Овал 185"/>
            <p:cNvSpPr/>
            <p:nvPr/>
          </p:nvSpPr>
          <p:spPr>
            <a:xfrm rot="10800000">
              <a:off x="8502695" y="7300440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7" name="Овал 186"/>
            <p:cNvSpPr/>
            <p:nvPr/>
          </p:nvSpPr>
          <p:spPr>
            <a:xfrm rot="10800000">
              <a:off x="9003270" y="7038044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8" name="Овал 187"/>
            <p:cNvSpPr/>
            <p:nvPr/>
          </p:nvSpPr>
          <p:spPr>
            <a:xfrm rot="10800000">
              <a:off x="9503838" y="7294731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9" name="Овал 188"/>
            <p:cNvSpPr/>
            <p:nvPr/>
          </p:nvSpPr>
          <p:spPr>
            <a:xfrm rot="10800000">
              <a:off x="10004410" y="7032335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90" name="Овал 189"/>
            <p:cNvSpPr/>
            <p:nvPr/>
          </p:nvSpPr>
          <p:spPr>
            <a:xfrm rot="10800000">
              <a:off x="10504975" y="7300440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91" name="Овал 190"/>
            <p:cNvSpPr/>
            <p:nvPr/>
          </p:nvSpPr>
          <p:spPr>
            <a:xfrm rot="10800000">
              <a:off x="11005549" y="7038044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92" name="Овал 191"/>
            <p:cNvSpPr/>
            <p:nvPr/>
          </p:nvSpPr>
          <p:spPr>
            <a:xfrm rot="10800000">
              <a:off x="11506118" y="7294731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93" name="Овал 192"/>
            <p:cNvSpPr/>
            <p:nvPr/>
          </p:nvSpPr>
          <p:spPr>
            <a:xfrm rot="10800000">
              <a:off x="12006689" y="7032335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94" name="Овал 193"/>
            <p:cNvSpPr/>
            <p:nvPr/>
          </p:nvSpPr>
          <p:spPr>
            <a:xfrm rot="10800000">
              <a:off x="-2509843" y="7294731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95" name="Овал 194"/>
            <p:cNvSpPr/>
            <p:nvPr/>
          </p:nvSpPr>
          <p:spPr>
            <a:xfrm rot="10800000">
              <a:off x="-2009272" y="7032335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96" name="Овал 195"/>
            <p:cNvSpPr/>
            <p:nvPr/>
          </p:nvSpPr>
          <p:spPr>
            <a:xfrm rot="10800000">
              <a:off x="12503773" y="7294731"/>
              <a:ext cx="207100" cy="2071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97" name="Умножение 196"/>
            <p:cNvSpPr/>
            <p:nvPr/>
          </p:nvSpPr>
          <p:spPr>
            <a:xfrm>
              <a:off x="4297152" y="5987091"/>
              <a:ext cx="596779" cy="596779"/>
            </a:xfrm>
            <a:prstGeom prst="mathMultiply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9" name="Умножение 138"/>
            <p:cNvSpPr/>
            <p:nvPr/>
          </p:nvSpPr>
          <p:spPr>
            <a:xfrm>
              <a:off x="9364089" y="5987091"/>
              <a:ext cx="596779" cy="596779"/>
            </a:xfrm>
            <a:prstGeom prst="mathMultiply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28177 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Прямоугольник 72"/>
          <p:cNvSpPr/>
          <p:nvPr/>
        </p:nvSpPr>
        <p:spPr>
          <a:xfrm flipH="1">
            <a:off x="7435069" y="6012498"/>
            <a:ext cx="3003421" cy="48137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76000">
                <a:schemeClr val="accent2">
                  <a:lumMod val="40000"/>
                  <a:lumOff val="60000"/>
                  <a:alpha val="40000"/>
                </a:schemeClr>
              </a:gs>
              <a:gs pos="100000">
                <a:schemeClr val="accent2">
                  <a:lumMod val="20000"/>
                  <a:lumOff val="80000"/>
                  <a:alpha val="0"/>
                </a:schemeClr>
              </a:gs>
            </a:gsLst>
            <a:lin ang="108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4" name="Прямоугольник 73"/>
          <p:cNvSpPr/>
          <p:nvPr/>
        </p:nvSpPr>
        <p:spPr>
          <a:xfrm flipH="1">
            <a:off x="-1575193" y="6012498"/>
            <a:ext cx="3003421" cy="481378"/>
          </a:xfrm>
          <a:prstGeom prst="rect">
            <a:avLst/>
          </a:prstGeom>
          <a:gradFill flip="none" rotWithShape="0">
            <a:gsLst>
              <a:gs pos="0">
                <a:srgbClr val="FF0000"/>
              </a:gs>
              <a:gs pos="76000">
                <a:schemeClr val="accent2">
                  <a:lumMod val="40000"/>
                  <a:lumOff val="60000"/>
                  <a:alpha val="40000"/>
                </a:schemeClr>
              </a:gs>
              <a:gs pos="100000">
                <a:schemeClr val="accent2">
                  <a:lumMod val="20000"/>
                  <a:lumOff val="80000"/>
                  <a:alpha val="0"/>
                </a:schemeClr>
              </a:gs>
            </a:gsLst>
            <a:lin ang="108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6" name="Прямоугольник 115"/>
          <p:cNvSpPr/>
          <p:nvPr/>
        </p:nvSpPr>
        <p:spPr>
          <a:xfrm flipH="1">
            <a:off x="2436510" y="6012498"/>
            <a:ext cx="3003421" cy="48137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76000">
                <a:schemeClr val="accent2">
                  <a:lumMod val="40000"/>
                  <a:lumOff val="60000"/>
                  <a:alpha val="40000"/>
                </a:schemeClr>
              </a:gs>
              <a:gs pos="100000">
                <a:schemeClr val="accent2">
                  <a:lumMod val="20000"/>
                  <a:lumOff val="80000"/>
                  <a:alpha val="0"/>
                </a:schemeClr>
              </a:gs>
            </a:gsLst>
            <a:lin ang="108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7" name="Прямоугольник 116"/>
          <p:cNvSpPr/>
          <p:nvPr/>
        </p:nvSpPr>
        <p:spPr>
          <a:xfrm flipH="1">
            <a:off x="3448453" y="6008163"/>
            <a:ext cx="3003421" cy="481378"/>
          </a:xfrm>
          <a:prstGeom prst="rect">
            <a:avLst/>
          </a:prstGeom>
          <a:gradFill flip="none" rotWithShape="0">
            <a:gsLst>
              <a:gs pos="0">
                <a:srgbClr val="FF0000"/>
              </a:gs>
              <a:gs pos="76000">
                <a:schemeClr val="accent2">
                  <a:lumMod val="40000"/>
                  <a:lumOff val="60000"/>
                  <a:alpha val="40000"/>
                </a:schemeClr>
              </a:gs>
              <a:gs pos="100000">
                <a:schemeClr val="accent2">
                  <a:lumMod val="20000"/>
                  <a:lumOff val="80000"/>
                  <a:alpha val="0"/>
                </a:schemeClr>
              </a:gs>
            </a:gsLst>
            <a:lin ang="108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8" name="Прямоугольник 197"/>
          <p:cNvSpPr/>
          <p:nvPr/>
        </p:nvSpPr>
        <p:spPr>
          <a:xfrm>
            <a:off x="244911" y="267295"/>
            <a:ext cx="35854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INTERACTION OF TWO VACANCIES</a:t>
            </a:r>
          </a:p>
        </p:txBody>
      </p:sp>
      <p:sp>
        <p:nvSpPr>
          <p:cNvPr id="69" name="Шестиугольник 68"/>
          <p:cNvSpPr/>
          <p:nvPr/>
        </p:nvSpPr>
        <p:spPr>
          <a:xfrm rot="5400000">
            <a:off x="-654142" y="6321762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2" name="Овал 71"/>
          <p:cNvSpPr/>
          <p:nvPr/>
        </p:nvSpPr>
        <p:spPr>
          <a:xfrm rot="10800000">
            <a:off x="-177029" y="7315972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9" name="Шестиугольник 88"/>
          <p:cNvSpPr/>
          <p:nvPr/>
        </p:nvSpPr>
        <p:spPr>
          <a:xfrm rot="5400000">
            <a:off x="346998" y="6327471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0" name="Овал 89"/>
          <p:cNvSpPr/>
          <p:nvPr/>
        </p:nvSpPr>
        <p:spPr>
          <a:xfrm rot="10800000">
            <a:off x="323539" y="707287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1" name="Овал 90"/>
          <p:cNvSpPr/>
          <p:nvPr/>
        </p:nvSpPr>
        <p:spPr>
          <a:xfrm rot="10800000">
            <a:off x="824111" y="732168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3" name="Овал 92"/>
          <p:cNvSpPr/>
          <p:nvPr/>
        </p:nvSpPr>
        <p:spPr>
          <a:xfrm rot="10800000">
            <a:off x="1324679" y="706716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4" name="Овал 93"/>
          <p:cNvSpPr/>
          <p:nvPr/>
        </p:nvSpPr>
        <p:spPr>
          <a:xfrm rot="10800000">
            <a:off x="1825253" y="7315972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5" name="Шестиугольник 94"/>
          <p:cNvSpPr/>
          <p:nvPr/>
        </p:nvSpPr>
        <p:spPr>
          <a:xfrm rot="5400000">
            <a:off x="2349278" y="6327471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6" name="Овал 95"/>
          <p:cNvSpPr/>
          <p:nvPr/>
        </p:nvSpPr>
        <p:spPr>
          <a:xfrm rot="10800000">
            <a:off x="2325819" y="707287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7" name="Овал 96"/>
          <p:cNvSpPr/>
          <p:nvPr/>
        </p:nvSpPr>
        <p:spPr>
          <a:xfrm rot="10800000">
            <a:off x="2826390" y="732168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8" name="Шестиугольник 97"/>
          <p:cNvSpPr/>
          <p:nvPr/>
        </p:nvSpPr>
        <p:spPr>
          <a:xfrm rot="5400000">
            <a:off x="3350418" y="6321762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9" name="Овал 98"/>
          <p:cNvSpPr/>
          <p:nvPr/>
        </p:nvSpPr>
        <p:spPr>
          <a:xfrm rot="10800000">
            <a:off x="3326959" y="706716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0" name="Овал 99"/>
          <p:cNvSpPr/>
          <p:nvPr/>
        </p:nvSpPr>
        <p:spPr>
          <a:xfrm rot="10800000">
            <a:off x="3827533" y="7315972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1" name="Шестиугольник 100"/>
          <p:cNvSpPr/>
          <p:nvPr/>
        </p:nvSpPr>
        <p:spPr>
          <a:xfrm rot="5400000">
            <a:off x="4351558" y="6327471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2" name="Овал 101"/>
          <p:cNvSpPr/>
          <p:nvPr/>
        </p:nvSpPr>
        <p:spPr>
          <a:xfrm rot="10800000">
            <a:off x="4328099" y="707287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3" name="Овал 102"/>
          <p:cNvSpPr/>
          <p:nvPr/>
        </p:nvSpPr>
        <p:spPr>
          <a:xfrm rot="10800000">
            <a:off x="4828670" y="732168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1" name="Шестиугольник 110"/>
          <p:cNvSpPr/>
          <p:nvPr/>
        </p:nvSpPr>
        <p:spPr>
          <a:xfrm rot="5400000">
            <a:off x="5352701" y="6321762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3" name="Овал 112"/>
          <p:cNvSpPr/>
          <p:nvPr/>
        </p:nvSpPr>
        <p:spPr>
          <a:xfrm rot="10800000">
            <a:off x="5329241" y="706716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5" name="Овал 114"/>
          <p:cNvSpPr/>
          <p:nvPr/>
        </p:nvSpPr>
        <p:spPr>
          <a:xfrm rot="10800000">
            <a:off x="5829813" y="7315972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1" name="Овал 120"/>
          <p:cNvSpPr/>
          <p:nvPr/>
        </p:nvSpPr>
        <p:spPr>
          <a:xfrm rot="10800000">
            <a:off x="6330378" y="707287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2" name="Овал 121"/>
          <p:cNvSpPr/>
          <p:nvPr/>
        </p:nvSpPr>
        <p:spPr>
          <a:xfrm rot="10800000">
            <a:off x="6830953" y="732168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3" name="Шестиугольник 122"/>
          <p:cNvSpPr/>
          <p:nvPr/>
        </p:nvSpPr>
        <p:spPr>
          <a:xfrm rot="5400000">
            <a:off x="7354980" y="6321762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4" name="Овал 123"/>
          <p:cNvSpPr/>
          <p:nvPr/>
        </p:nvSpPr>
        <p:spPr>
          <a:xfrm rot="10800000">
            <a:off x="7331521" y="706716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5" name="Овал 124"/>
          <p:cNvSpPr/>
          <p:nvPr/>
        </p:nvSpPr>
        <p:spPr>
          <a:xfrm rot="10800000">
            <a:off x="7832093" y="7315972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6" name="Шестиугольник 125"/>
          <p:cNvSpPr/>
          <p:nvPr/>
        </p:nvSpPr>
        <p:spPr>
          <a:xfrm rot="5400000">
            <a:off x="8356117" y="6327471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7" name="Овал 126"/>
          <p:cNvSpPr/>
          <p:nvPr/>
        </p:nvSpPr>
        <p:spPr>
          <a:xfrm rot="10800000">
            <a:off x="8332658" y="707287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8" name="Овал 127"/>
          <p:cNvSpPr/>
          <p:nvPr/>
        </p:nvSpPr>
        <p:spPr>
          <a:xfrm rot="10800000">
            <a:off x="8833232" y="732168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0" name="Овал 129"/>
          <p:cNvSpPr/>
          <p:nvPr/>
        </p:nvSpPr>
        <p:spPr>
          <a:xfrm rot="10800000">
            <a:off x="9333801" y="706716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7" name="Овал 136"/>
          <p:cNvSpPr/>
          <p:nvPr/>
        </p:nvSpPr>
        <p:spPr>
          <a:xfrm rot="10800000">
            <a:off x="-177029" y="6154647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8" name="Овал 137"/>
          <p:cNvSpPr/>
          <p:nvPr/>
        </p:nvSpPr>
        <p:spPr>
          <a:xfrm rot="10800000">
            <a:off x="824111" y="6160356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0" name="Овал 139"/>
          <p:cNvSpPr/>
          <p:nvPr/>
        </p:nvSpPr>
        <p:spPr>
          <a:xfrm rot="10800000">
            <a:off x="2826390" y="6160356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1" name="Овал 140"/>
          <p:cNvSpPr/>
          <p:nvPr/>
        </p:nvSpPr>
        <p:spPr>
          <a:xfrm rot="10800000">
            <a:off x="3827533" y="6154647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2" name="Овал 141"/>
          <p:cNvSpPr/>
          <p:nvPr/>
        </p:nvSpPr>
        <p:spPr>
          <a:xfrm rot="10800000">
            <a:off x="4828670" y="6160356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3" name="Овал 142"/>
          <p:cNvSpPr/>
          <p:nvPr/>
        </p:nvSpPr>
        <p:spPr>
          <a:xfrm rot="10800000">
            <a:off x="5829813" y="6154647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5" name="Овал 144"/>
          <p:cNvSpPr/>
          <p:nvPr/>
        </p:nvSpPr>
        <p:spPr>
          <a:xfrm rot="10800000">
            <a:off x="7832093" y="6154647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6" name="Овал 145"/>
          <p:cNvSpPr/>
          <p:nvPr/>
        </p:nvSpPr>
        <p:spPr>
          <a:xfrm rot="10800000">
            <a:off x="8833232" y="6160356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4" name="Овал 153"/>
          <p:cNvSpPr/>
          <p:nvPr/>
        </p:nvSpPr>
        <p:spPr>
          <a:xfrm rot="10800000">
            <a:off x="323539" y="6422751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5" name="Овал 154"/>
          <p:cNvSpPr/>
          <p:nvPr/>
        </p:nvSpPr>
        <p:spPr>
          <a:xfrm rot="10800000">
            <a:off x="1324679" y="6417042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6" name="Овал 155"/>
          <p:cNvSpPr/>
          <p:nvPr/>
        </p:nvSpPr>
        <p:spPr>
          <a:xfrm rot="10800000">
            <a:off x="2325819" y="6422751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7" name="Овал 156"/>
          <p:cNvSpPr/>
          <p:nvPr/>
        </p:nvSpPr>
        <p:spPr>
          <a:xfrm rot="10800000">
            <a:off x="3326959" y="6417042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8" name="Овал 157"/>
          <p:cNvSpPr/>
          <p:nvPr/>
        </p:nvSpPr>
        <p:spPr>
          <a:xfrm rot="10800000">
            <a:off x="4328099" y="6422751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9" name="Овал 158"/>
          <p:cNvSpPr/>
          <p:nvPr/>
        </p:nvSpPr>
        <p:spPr>
          <a:xfrm rot="10800000">
            <a:off x="5329241" y="6417042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0" name="Овал 159"/>
          <p:cNvSpPr/>
          <p:nvPr/>
        </p:nvSpPr>
        <p:spPr>
          <a:xfrm rot="10800000">
            <a:off x="6330378" y="6422751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1" name="Овал 160"/>
          <p:cNvSpPr/>
          <p:nvPr/>
        </p:nvSpPr>
        <p:spPr>
          <a:xfrm rot="10800000">
            <a:off x="7331521" y="6417042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2" name="Овал 161"/>
          <p:cNvSpPr/>
          <p:nvPr/>
        </p:nvSpPr>
        <p:spPr>
          <a:xfrm rot="10800000">
            <a:off x="8332658" y="6422751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3" name="Овал 162"/>
          <p:cNvSpPr/>
          <p:nvPr/>
        </p:nvSpPr>
        <p:spPr>
          <a:xfrm rot="10800000">
            <a:off x="9333801" y="6417042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4" name="Овал 173"/>
          <p:cNvSpPr/>
          <p:nvPr/>
        </p:nvSpPr>
        <p:spPr>
          <a:xfrm rot="10800000">
            <a:off x="-178288" y="730044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5" name="Овал 174"/>
          <p:cNvSpPr/>
          <p:nvPr/>
        </p:nvSpPr>
        <p:spPr>
          <a:xfrm rot="10800000">
            <a:off x="322283" y="7038044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6" name="Овал 175"/>
          <p:cNvSpPr/>
          <p:nvPr/>
        </p:nvSpPr>
        <p:spPr>
          <a:xfrm rot="10800000">
            <a:off x="822852" y="729473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7" name="Овал 176"/>
          <p:cNvSpPr/>
          <p:nvPr/>
        </p:nvSpPr>
        <p:spPr>
          <a:xfrm rot="10800000">
            <a:off x="1323426" y="7032335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8" name="Овал 177"/>
          <p:cNvSpPr/>
          <p:nvPr/>
        </p:nvSpPr>
        <p:spPr>
          <a:xfrm rot="10800000">
            <a:off x="1823992" y="730044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9" name="Овал 178"/>
          <p:cNvSpPr/>
          <p:nvPr/>
        </p:nvSpPr>
        <p:spPr>
          <a:xfrm rot="10800000">
            <a:off x="2324563" y="7038044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0" name="Овал 179"/>
          <p:cNvSpPr/>
          <p:nvPr/>
        </p:nvSpPr>
        <p:spPr>
          <a:xfrm rot="10800000">
            <a:off x="2825132" y="729473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1" name="Овал 180"/>
          <p:cNvSpPr/>
          <p:nvPr/>
        </p:nvSpPr>
        <p:spPr>
          <a:xfrm rot="10800000">
            <a:off x="3325706" y="7032335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2" name="Овал 181"/>
          <p:cNvSpPr/>
          <p:nvPr/>
        </p:nvSpPr>
        <p:spPr>
          <a:xfrm rot="10800000">
            <a:off x="3826272" y="730044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3" name="Овал 182"/>
          <p:cNvSpPr/>
          <p:nvPr/>
        </p:nvSpPr>
        <p:spPr>
          <a:xfrm rot="10800000">
            <a:off x="4326843" y="7038044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4" name="Овал 183"/>
          <p:cNvSpPr/>
          <p:nvPr/>
        </p:nvSpPr>
        <p:spPr>
          <a:xfrm rot="10800000">
            <a:off x="4827414" y="729473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5" name="Овал 184"/>
          <p:cNvSpPr/>
          <p:nvPr/>
        </p:nvSpPr>
        <p:spPr>
          <a:xfrm rot="10800000">
            <a:off x="5327986" y="7032335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6" name="Овал 185"/>
          <p:cNvSpPr/>
          <p:nvPr/>
        </p:nvSpPr>
        <p:spPr>
          <a:xfrm rot="10800000">
            <a:off x="5828551" y="730044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7" name="Овал 186"/>
          <p:cNvSpPr/>
          <p:nvPr/>
        </p:nvSpPr>
        <p:spPr>
          <a:xfrm rot="10800000">
            <a:off x="6329126" y="7038044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8" name="Овал 187"/>
          <p:cNvSpPr/>
          <p:nvPr/>
        </p:nvSpPr>
        <p:spPr>
          <a:xfrm rot="10800000">
            <a:off x="6829694" y="729473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9" name="Овал 188"/>
          <p:cNvSpPr/>
          <p:nvPr/>
        </p:nvSpPr>
        <p:spPr>
          <a:xfrm rot="10800000">
            <a:off x="7330266" y="7032335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0" name="Овал 189"/>
          <p:cNvSpPr/>
          <p:nvPr/>
        </p:nvSpPr>
        <p:spPr>
          <a:xfrm rot="10800000">
            <a:off x="7830831" y="730044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1" name="Овал 190"/>
          <p:cNvSpPr/>
          <p:nvPr/>
        </p:nvSpPr>
        <p:spPr>
          <a:xfrm rot="10800000">
            <a:off x="8331405" y="7038044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2" name="Овал 191"/>
          <p:cNvSpPr/>
          <p:nvPr/>
        </p:nvSpPr>
        <p:spPr>
          <a:xfrm rot="10800000">
            <a:off x="8831974" y="729473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3" name="Овал 192"/>
          <p:cNvSpPr/>
          <p:nvPr/>
        </p:nvSpPr>
        <p:spPr>
          <a:xfrm rot="10800000">
            <a:off x="9332545" y="7032335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7" name="Умножение 196"/>
          <p:cNvSpPr/>
          <p:nvPr/>
        </p:nvSpPr>
        <p:spPr>
          <a:xfrm>
            <a:off x="1623008" y="5987091"/>
            <a:ext cx="596779" cy="596779"/>
          </a:xfrm>
          <a:prstGeom prst="mathMultiply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9" name="Умножение 138"/>
          <p:cNvSpPr/>
          <p:nvPr/>
        </p:nvSpPr>
        <p:spPr>
          <a:xfrm>
            <a:off x="6689945" y="5987091"/>
            <a:ext cx="596779" cy="596779"/>
          </a:xfrm>
          <a:prstGeom prst="mathMultiply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Прямоугольник 115"/>
          <p:cNvSpPr/>
          <p:nvPr/>
        </p:nvSpPr>
        <p:spPr>
          <a:xfrm flipH="1">
            <a:off x="2436510" y="6012498"/>
            <a:ext cx="3003421" cy="48137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76000">
                <a:schemeClr val="accent2">
                  <a:lumMod val="40000"/>
                  <a:lumOff val="60000"/>
                  <a:alpha val="40000"/>
                </a:schemeClr>
              </a:gs>
              <a:gs pos="100000">
                <a:schemeClr val="accent2">
                  <a:lumMod val="20000"/>
                  <a:lumOff val="80000"/>
                  <a:alpha val="0"/>
                </a:schemeClr>
              </a:gs>
            </a:gsLst>
            <a:lin ang="108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7" name="Прямоугольник 116"/>
          <p:cNvSpPr/>
          <p:nvPr/>
        </p:nvSpPr>
        <p:spPr>
          <a:xfrm flipH="1">
            <a:off x="3448453" y="6008163"/>
            <a:ext cx="3003421" cy="481378"/>
          </a:xfrm>
          <a:prstGeom prst="rect">
            <a:avLst/>
          </a:prstGeom>
          <a:gradFill flip="none" rotWithShape="0">
            <a:gsLst>
              <a:gs pos="0">
                <a:srgbClr val="FF0000"/>
              </a:gs>
              <a:gs pos="76000">
                <a:schemeClr val="accent2">
                  <a:lumMod val="40000"/>
                  <a:lumOff val="60000"/>
                  <a:alpha val="40000"/>
                </a:schemeClr>
              </a:gs>
              <a:gs pos="100000">
                <a:schemeClr val="accent2">
                  <a:lumMod val="20000"/>
                  <a:lumOff val="80000"/>
                  <a:alpha val="0"/>
                </a:schemeClr>
              </a:gs>
            </a:gsLst>
            <a:lin ang="108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8" name="Прямоугольник 197"/>
          <p:cNvSpPr/>
          <p:nvPr/>
        </p:nvSpPr>
        <p:spPr>
          <a:xfrm>
            <a:off x="244911" y="267295"/>
            <a:ext cx="35854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INTERACTION OF TWO VACANCIES</a:t>
            </a:r>
          </a:p>
        </p:txBody>
      </p:sp>
      <p:sp>
        <p:nvSpPr>
          <p:cNvPr id="69" name="Шестиугольник 68"/>
          <p:cNvSpPr/>
          <p:nvPr/>
        </p:nvSpPr>
        <p:spPr>
          <a:xfrm rot="5400000">
            <a:off x="-654142" y="6321762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2" name="Овал 71"/>
          <p:cNvSpPr/>
          <p:nvPr/>
        </p:nvSpPr>
        <p:spPr>
          <a:xfrm rot="10800000">
            <a:off x="-177029" y="7315972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9" name="Шестиугольник 88"/>
          <p:cNvSpPr/>
          <p:nvPr/>
        </p:nvSpPr>
        <p:spPr>
          <a:xfrm rot="5400000">
            <a:off x="346998" y="6327471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0" name="Овал 89"/>
          <p:cNvSpPr/>
          <p:nvPr/>
        </p:nvSpPr>
        <p:spPr>
          <a:xfrm rot="10800000">
            <a:off x="323539" y="707287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1" name="Овал 90"/>
          <p:cNvSpPr/>
          <p:nvPr/>
        </p:nvSpPr>
        <p:spPr>
          <a:xfrm rot="10800000">
            <a:off x="824111" y="732168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3" name="Овал 92"/>
          <p:cNvSpPr/>
          <p:nvPr/>
        </p:nvSpPr>
        <p:spPr>
          <a:xfrm rot="10800000">
            <a:off x="1324679" y="706716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4" name="Овал 93"/>
          <p:cNvSpPr/>
          <p:nvPr/>
        </p:nvSpPr>
        <p:spPr>
          <a:xfrm rot="10800000">
            <a:off x="1825253" y="7315972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5" name="Шестиугольник 94"/>
          <p:cNvSpPr/>
          <p:nvPr/>
        </p:nvSpPr>
        <p:spPr>
          <a:xfrm rot="5400000">
            <a:off x="2349278" y="6327471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6" name="Овал 95"/>
          <p:cNvSpPr/>
          <p:nvPr/>
        </p:nvSpPr>
        <p:spPr>
          <a:xfrm rot="10800000">
            <a:off x="2325819" y="707287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7" name="Овал 96"/>
          <p:cNvSpPr/>
          <p:nvPr/>
        </p:nvSpPr>
        <p:spPr>
          <a:xfrm rot="10800000">
            <a:off x="2826390" y="732168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8" name="Шестиугольник 97"/>
          <p:cNvSpPr/>
          <p:nvPr/>
        </p:nvSpPr>
        <p:spPr>
          <a:xfrm rot="5400000">
            <a:off x="3350418" y="6321762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9" name="Овал 98"/>
          <p:cNvSpPr/>
          <p:nvPr/>
        </p:nvSpPr>
        <p:spPr>
          <a:xfrm rot="10800000">
            <a:off x="3326959" y="706716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0" name="Овал 99"/>
          <p:cNvSpPr/>
          <p:nvPr/>
        </p:nvSpPr>
        <p:spPr>
          <a:xfrm rot="10800000">
            <a:off x="3827533" y="7315972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1" name="Шестиугольник 100"/>
          <p:cNvSpPr/>
          <p:nvPr/>
        </p:nvSpPr>
        <p:spPr>
          <a:xfrm rot="5400000">
            <a:off x="4351558" y="6327471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2" name="Овал 101"/>
          <p:cNvSpPr/>
          <p:nvPr/>
        </p:nvSpPr>
        <p:spPr>
          <a:xfrm rot="10800000">
            <a:off x="4328099" y="707287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3" name="Овал 102"/>
          <p:cNvSpPr/>
          <p:nvPr/>
        </p:nvSpPr>
        <p:spPr>
          <a:xfrm rot="10800000">
            <a:off x="4828670" y="732168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1" name="Шестиугольник 110"/>
          <p:cNvSpPr/>
          <p:nvPr/>
        </p:nvSpPr>
        <p:spPr>
          <a:xfrm rot="5400000">
            <a:off x="5352701" y="6321762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3" name="Овал 112"/>
          <p:cNvSpPr/>
          <p:nvPr/>
        </p:nvSpPr>
        <p:spPr>
          <a:xfrm rot="10800000">
            <a:off x="5329241" y="706716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5" name="Овал 114"/>
          <p:cNvSpPr/>
          <p:nvPr/>
        </p:nvSpPr>
        <p:spPr>
          <a:xfrm rot="10800000">
            <a:off x="5829813" y="7315972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1" name="Овал 120"/>
          <p:cNvSpPr/>
          <p:nvPr/>
        </p:nvSpPr>
        <p:spPr>
          <a:xfrm rot="10800000">
            <a:off x="6330378" y="707287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2" name="Овал 121"/>
          <p:cNvSpPr/>
          <p:nvPr/>
        </p:nvSpPr>
        <p:spPr>
          <a:xfrm rot="10800000">
            <a:off x="6830953" y="732168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3" name="Шестиугольник 122"/>
          <p:cNvSpPr/>
          <p:nvPr/>
        </p:nvSpPr>
        <p:spPr>
          <a:xfrm rot="5400000">
            <a:off x="7354980" y="6321762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4" name="Овал 123"/>
          <p:cNvSpPr/>
          <p:nvPr/>
        </p:nvSpPr>
        <p:spPr>
          <a:xfrm rot="10800000">
            <a:off x="7331521" y="706716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5" name="Овал 124"/>
          <p:cNvSpPr/>
          <p:nvPr/>
        </p:nvSpPr>
        <p:spPr>
          <a:xfrm rot="10800000">
            <a:off x="7832093" y="7315972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6" name="Шестиугольник 125"/>
          <p:cNvSpPr/>
          <p:nvPr/>
        </p:nvSpPr>
        <p:spPr>
          <a:xfrm rot="5400000">
            <a:off x="8356117" y="6327471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7" name="Овал 126"/>
          <p:cNvSpPr/>
          <p:nvPr/>
        </p:nvSpPr>
        <p:spPr>
          <a:xfrm rot="10800000">
            <a:off x="8332658" y="707287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8" name="Овал 127"/>
          <p:cNvSpPr/>
          <p:nvPr/>
        </p:nvSpPr>
        <p:spPr>
          <a:xfrm rot="10800000">
            <a:off x="8833232" y="732168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0" name="Овал 129"/>
          <p:cNvSpPr/>
          <p:nvPr/>
        </p:nvSpPr>
        <p:spPr>
          <a:xfrm rot="10800000">
            <a:off x="9333801" y="706716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7" name="Овал 136"/>
          <p:cNvSpPr/>
          <p:nvPr/>
        </p:nvSpPr>
        <p:spPr>
          <a:xfrm rot="10800000">
            <a:off x="-177029" y="6154647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8" name="Овал 137"/>
          <p:cNvSpPr/>
          <p:nvPr/>
        </p:nvSpPr>
        <p:spPr>
          <a:xfrm rot="10800000">
            <a:off x="824111" y="6160356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0" name="Овал 139"/>
          <p:cNvSpPr/>
          <p:nvPr/>
        </p:nvSpPr>
        <p:spPr>
          <a:xfrm rot="10800000">
            <a:off x="2826390" y="6160356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1" name="Овал 140"/>
          <p:cNvSpPr/>
          <p:nvPr/>
        </p:nvSpPr>
        <p:spPr>
          <a:xfrm rot="10800000">
            <a:off x="3827533" y="6154647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2" name="Овал 141"/>
          <p:cNvSpPr/>
          <p:nvPr/>
        </p:nvSpPr>
        <p:spPr>
          <a:xfrm rot="10800000">
            <a:off x="4828670" y="6160356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3" name="Овал 142"/>
          <p:cNvSpPr/>
          <p:nvPr/>
        </p:nvSpPr>
        <p:spPr>
          <a:xfrm rot="10800000">
            <a:off x="5829813" y="6154647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5" name="Овал 144"/>
          <p:cNvSpPr/>
          <p:nvPr/>
        </p:nvSpPr>
        <p:spPr>
          <a:xfrm rot="10800000">
            <a:off x="7832093" y="6154647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6" name="Овал 145"/>
          <p:cNvSpPr/>
          <p:nvPr/>
        </p:nvSpPr>
        <p:spPr>
          <a:xfrm rot="10800000">
            <a:off x="8833232" y="6160356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4" name="Овал 153"/>
          <p:cNvSpPr/>
          <p:nvPr/>
        </p:nvSpPr>
        <p:spPr>
          <a:xfrm rot="10800000">
            <a:off x="323539" y="6422751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5" name="Овал 154"/>
          <p:cNvSpPr/>
          <p:nvPr/>
        </p:nvSpPr>
        <p:spPr>
          <a:xfrm rot="10800000">
            <a:off x="1324679" y="6417042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6" name="Овал 155"/>
          <p:cNvSpPr/>
          <p:nvPr/>
        </p:nvSpPr>
        <p:spPr>
          <a:xfrm rot="10800000">
            <a:off x="2325819" y="6422751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7" name="Овал 156"/>
          <p:cNvSpPr/>
          <p:nvPr/>
        </p:nvSpPr>
        <p:spPr>
          <a:xfrm rot="10800000">
            <a:off x="3326959" y="6417042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8" name="Овал 157"/>
          <p:cNvSpPr/>
          <p:nvPr/>
        </p:nvSpPr>
        <p:spPr>
          <a:xfrm rot="10800000">
            <a:off x="4328099" y="6422751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9" name="Овал 158"/>
          <p:cNvSpPr/>
          <p:nvPr/>
        </p:nvSpPr>
        <p:spPr>
          <a:xfrm rot="10800000">
            <a:off x="5329241" y="6417042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0" name="Овал 159"/>
          <p:cNvSpPr/>
          <p:nvPr/>
        </p:nvSpPr>
        <p:spPr>
          <a:xfrm rot="10800000">
            <a:off x="6330378" y="6422751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1" name="Овал 160"/>
          <p:cNvSpPr/>
          <p:nvPr/>
        </p:nvSpPr>
        <p:spPr>
          <a:xfrm rot="10800000">
            <a:off x="7331521" y="6417042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2" name="Овал 161"/>
          <p:cNvSpPr/>
          <p:nvPr/>
        </p:nvSpPr>
        <p:spPr>
          <a:xfrm rot="10800000">
            <a:off x="8332658" y="6422751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3" name="Овал 162"/>
          <p:cNvSpPr/>
          <p:nvPr/>
        </p:nvSpPr>
        <p:spPr>
          <a:xfrm rot="10800000">
            <a:off x="9333801" y="6417042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4" name="Овал 173"/>
          <p:cNvSpPr/>
          <p:nvPr/>
        </p:nvSpPr>
        <p:spPr>
          <a:xfrm rot="10800000">
            <a:off x="-178288" y="730044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5" name="Овал 174"/>
          <p:cNvSpPr/>
          <p:nvPr/>
        </p:nvSpPr>
        <p:spPr>
          <a:xfrm rot="10800000">
            <a:off x="322283" y="7038044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6" name="Овал 175"/>
          <p:cNvSpPr/>
          <p:nvPr/>
        </p:nvSpPr>
        <p:spPr>
          <a:xfrm rot="10800000">
            <a:off x="822852" y="729473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7" name="Овал 176"/>
          <p:cNvSpPr/>
          <p:nvPr/>
        </p:nvSpPr>
        <p:spPr>
          <a:xfrm rot="10800000">
            <a:off x="1323426" y="7032335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8" name="Овал 177"/>
          <p:cNvSpPr/>
          <p:nvPr/>
        </p:nvSpPr>
        <p:spPr>
          <a:xfrm rot="10800000">
            <a:off x="1823992" y="730044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9" name="Овал 178"/>
          <p:cNvSpPr/>
          <p:nvPr/>
        </p:nvSpPr>
        <p:spPr>
          <a:xfrm rot="10800000">
            <a:off x="2324563" y="7038044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0" name="Овал 179"/>
          <p:cNvSpPr/>
          <p:nvPr/>
        </p:nvSpPr>
        <p:spPr>
          <a:xfrm rot="10800000">
            <a:off x="2825132" y="729473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1" name="Овал 180"/>
          <p:cNvSpPr/>
          <p:nvPr/>
        </p:nvSpPr>
        <p:spPr>
          <a:xfrm rot="10800000">
            <a:off x="3325706" y="7032335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2" name="Овал 181"/>
          <p:cNvSpPr/>
          <p:nvPr/>
        </p:nvSpPr>
        <p:spPr>
          <a:xfrm rot="10800000">
            <a:off x="3826272" y="730044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3" name="Овал 182"/>
          <p:cNvSpPr/>
          <p:nvPr/>
        </p:nvSpPr>
        <p:spPr>
          <a:xfrm rot="10800000">
            <a:off x="4326843" y="7038044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4" name="Овал 183"/>
          <p:cNvSpPr/>
          <p:nvPr/>
        </p:nvSpPr>
        <p:spPr>
          <a:xfrm rot="10800000">
            <a:off x="4827414" y="729473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5" name="Овал 184"/>
          <p:cNvSpPr/>
          <p:nvPr/>
        </p:nvSpPr>
        <p:spPr>
          <a:xfrm rot="10800000">
            <a:off x="5327986" y="7032335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6" name="Овал 185"/>
          <p:cNvSpPr/>
          <p:nvPr/>
        </p:nvSpPr>
        <p:spPr>
          <a:xfrm rot="10800000">
            <a:off x="5828551" y="730044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7" name="Овал 186"/>
          <p:cNvSpPr/>
          <p:nvPr/>
        </p:nvSpPr>
        <p:spPr>
          <a:xfrm rot="10800000">
            <a:off x="6329126" y="7038044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8" name="Овал 187"/>
          <p:cNvSpPr/>
          <p:nvPr/>
        </p:nvSpPr>
        <p:spPr>
          <a:xfrm rot="10800000">
            <a:off x="6829694" y="729473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9" name="Овал 188"/>
          <p:cNvSpPr/>
          <p:nvPr/>
        </p:nvSpPr>
        <p:spPr>
          <a:xfrm rot="10800000">
            <a:off x="7330266" y="7032335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0" name="Овал 189"/>
          <p:cNvSpPr/>
          <p:nvPr/>
        </p:nvSpPr>
        <p:spPr>
          <a:xfrm rot="10800000">
            <a:off x="7830831" y="730044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1" name="Овал 190"/>
          <p:cNvSpPr/>
          <p:nvPr/>
        </p:nvSpPr>
        <p:spPr>
          <a:xfrm rot="10800000">
            <a:off x="8331405" y="7038044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2" name="Овал 191"/>
          <p:cNvSpPr/>
          <p:nvPr/>
        </p:nvSpPr>
        <p:spPr>
          <a:xfrm rot="10800000">
            <a:off x="8831974" y="729473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3" name="Овал 192"/>
          <p:cNvSpPr/>
          <p:nvPr/>
        </p:nvSpPr>
        <p:spPr>
          <a:xfrm rot="10800000">
            <a:off x="9332545" y="7032335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7" name="Умножение 196"/>
          <p:cNvSpPr/>
          <p:nvPr/>
        </p:nvSpPr>
        <p:spPr>
          <a:xfrm>
            <a:off x="1623008" y="5987091"/>
            <a:ext cx="596779" cy="596779"/>
          </a:xfrm>
          <a:prstGeom prst="mathMultiply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9" name="Умножение 138"/>
          <p:cNvSpPr/>
          <p:nvPr/>
        </p:nvSpPr>
        <p:spPr>
          <a:xfrm>
            <a:off x="6689945" y="5987091"/>
            <a:ext cx="596779" cy="596779"/>
          </a:xfrm>
          <a:prstGeom prst="mathMultiply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pic>
        <p:nvPicPr>
          <p:cNvPr id="59394" name="Picture 2" descr="D:\Графики Совет ученых\r4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9344"/>
            <a:ext cx="6858000" cy="3639312"/>
          </a:xfrm>
          <a:prstGeom prst="rect">
            <a:avLst/>
          </a:prstGeom>
          <a:noFill/>
        </p:spPr>
      </p:pic>
      <p:sp>
        <p:nvSpPr>
          <p:cNvPr id="118" name="TextBox 117"/>
          <p:cNvSpPr txBox="1"/>
          <p:nvPr/>
        </p:nvSpPr>
        <p:spPr>
          <a:xfrm rot="16200000">
            <a:off x="110911" y="2958093"/>
            <a:ext cx="1214761" cy="380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LDOS [1/t]</a:t>
            </a:r>
            <a:endParaRPr lang="ru-RU" sz="1050" dirty="0">
              <a:latin typeface="Times New Roman" pitchFamily="18" charset="0"/>
              <a:ea typeface="Segoe UI" pitchFamily="34" charset="0"/>
              <a:cs typeface="Times New Roman" pitchFamily="1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8014538" y="4915360"/>
            <a:ext cx="601608" cy="3846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50" dirty="0" smtClean="0"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ε</a:t>
            </a:r>
            <a:r>
              <a:rPr lang="en-US" sz="1050" dirty="0" smtClean="0"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[t]</a:t>
            </a:r>
            <a:endParaRPr lang="ru-RU" sz="1050" dirty="0">
              <a:latin typeface="Times New Roman" pitchFamily="18" charset="0"/>
              <a:ea typeface="Segoe U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Прямоугольник 115"/>
          <p:cNvSpPr/>
          <p:nvPr/>
        </p:nvSpPr>
        <p:spPr>
          <a:xfrm flipH="1">
            <a:off x="3442350" y="6012498"/>
            <a:ext cx="3003421" cy="48137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76000">
                <a:schemeClr val="accent2">
                  <a:lumMod val="40000"/>
                  <a:lumOff val="60000"/>
                  <a:alpha val="40000"/>
                </a:schemeClr>
              </a:gs>
              <a:gs pos="100000">
                <a:schemeClr val="accent2">
                  <a:lumMod val="20000"/>
                  <a:lumOff val="80000"/>
                  <a:alpha val="0"/>
                </a:schemeClr>
              </a:gs>
            </a:gsLst>
            <a:lin ang="108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7" name="Прямоугольник 116"/>
          <p:cNvSpPr/>
          <p:nvPr/>
        </p:nvSpPr>
        <p:spPr>
          <a:xfrm flipH="1">
            <a:off x="3433213" y="6008163"/>
            <a:ext cx="3003421" cy="481378"/>
          </a:xfrm>
          <a:prstGeom prst="rect">
            <a:avLst/>
          </a:prstGeom>
          <a:gradFill flip="none" rotWithShape="0">
            <a:gsLst>
              <a:gs pos="0">
                <a:srgbClr val="FF0000"/>
              </a:gs>
              <a:gs pos="76000">
                <a:schemeClr val="accent2">
                  <a:lumMod val="40000"/>
                  <a:lumOff val="60000"/>
                  <a:alpha val="40000"/>
                </a:schemeClr>
              </a:gs>
              <a:gs pos="100000">
                <a:schemeClr val="accent2">
                  <a:lumMod val="20000"/>
                  <a:lumOff val="80000"/>
                  <a:alpha val="0"/>
                </a:schemeClr>
              </a:gs>
            </a:gsLst>
            <a:lin ang="108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8" name="Прямоугольник 197"/>
          <p:cNvSpPr/>
          <p:nvPr/>
        </p:nvSpPr>
        <p:spPr>
          <a:xfrm>
            <a:off x="244911" y="267295"/>
            <a:ext cx="35854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INTERACTION OF TWO VACANCIES</a:t>
            </a:r>
          </a:p>
        </p:txBody>
      </p:sp>
      <p:sp>
        <p:nvSpPr>
          <p:cNvPr id="69" name="Шестиугольник 68"/>
          <p:cNvSpPr/>
          <p:nvPr/>
        </p:nvSpPr>
        <p:spPr>
          <a:xfrm rot="5400000">
            <a:off x="-654142" y="6321762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2" name="Овал 71"/>
          <p:cNvSpPr/>
          <p:nvPr/>
        </p:nvSpPr>
        <p:spPr>
          <a:xfrm rot="10800000">
            <a:off x="-177029" y="7315972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9" name="Шестиугольник 88"/>
          <p:cNvSpPr/>
          <p:nvPr/>
        </p:nvSpPr>
        <p:spPr>
          <a:xfrm rot="5400000">
            <a:off x="346998" y="6327471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0" name="Овал 89"/>
          <p:cNvSpPr/>
          <p:nvPr/>
        </p:nvSpPr>
        <p:spPr>
          <a:xfrm rot="10800000">
            <a:off x="323539" y="707287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1" name="Овал 90"/>
          <p:cNvSpPr/>
          <p:nvPr/>
        </p:nvSpPr>
        <p:spPr>
          <a:xfrm rot="10800000">
            <a:off x="824111" y="732168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3" name="Овал 92"/>
          <p:cNvSpPr/>
          <p:nvPr/>
        </p:nvSpPr>
        <p:spPr>
          <a:xfrm rot="10800000">
            <a:off x="1324679" y="706716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4" name="Овал 93"/>
          <p:cNvSpPr/>
          <p:nvPr/>
        </p:nvSpPr>
        <p:spPr>
          <a:xfrm rot="10800000">
            <a:off x="1825253" y="7315972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5" name="Шестиугольник 94"/>
          <p:cNvSpPr/>
          <p:nvPr/>
        </p:nvSpPr>
        <p:spPr>
          <a:xfrm rot="5400000">
            <a:off x="1343438" y="6327471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6" name="Овал 95"/>
          <p:cNvSpPr/>
          <p:nvPr/>
        </p:nvSpPr>
        <p:spPr>
          <a:xfrm rot="10800000">
            <a:off x="2325819" y="707287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7" name="Овал 96"/>
          <p:cNvSpPr/>
          <p:nvPr/>
        </p:nvSpPr>
        <p:spPr>
          <a:xfrm rot="10800000">
            <a:off x="2826390" y="732168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8" name="Шестиугольник 97"/>
          <p:cNvSpPr/>
          <p:nvPr/>
        </p:nvSpPr>
        <p:spPr>
          <a:xfrm rot="5400000">
            <a:off x="3350418" y="6321762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9" name="Овал 98"/>
          <p:cNvSpPr/>
          <p:nvPr/>
        </p:nvSpPr>
        <p:spPr>
          <a:xfrm rot="10800000">
            <a:off x="3326959" y="706716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0" name="Овал 99"/>
          <p:cNvSpPr/>
          <p:nvPr/>
        </p:nvSpPr>
        <p:spPr>
          <a:xfrm rot="10800000">
            <a:off x="3827533" y="7315972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1" name="Шестиугольник 100"/>
          <p:cNvSpPr/>
          <p:nvPr/>
        </p:nvSpPr>
        <p:spPr>
          <a:xfrm rot="5400000">
            <a:off x="4351558" y="6327471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2" name="Овал 101"/>
          <p:cNvSpPr/>
          <p:nvPr/>
        </p:nvSpPr>
        <p:spPr>
          <a:xfrm rot="10800000">
            <a:off x="4328099" y="707287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3" name="Овал 102"/>
          <p:cNvSpPr/>
          <p:nvPr/>
        </p:nvSpPr>
        <p:spPr>
          <a:xfrm rot="10800000">
            <a:off x="4828670" y="732168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1" name="Шестиугольник 110"/>
          <p:cNvSpPr/>
          <p:nvPr/>
        </p:nvSpPr>
        <p:spPr>
          <a:xfrm rot="5400000">
            <a:off x="5352701" y="6321762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3" name="Овал 112"/>
          <p:cNvSpPr/>
          <p:nvPr/>
        </p:nvSpPr>
        <p:spPr>
          <a:xfrm rot="10800000">
            <a:off x="5329241" y="706716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5" name="Овал 114"/>
          <p:cNvSpPr/>
          <p:nvPr/>
        </p:nvSpPr>
        <p:spPr>
          <a:xfrm rot="10800000">
            <a:off x="5829813" y="7315972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1" name="Овал 120"/>
          <p:cNvSpPr/>
          <p:nvPr/>
        </p:nvSpPr>
        <p:spPr>
          <a:xfrm rot="10800000">
            <a:off x="6330378" y="707287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2" name="Овал 121"/>
          <p:cNvSpPr/>
          <p:nvPr/>
        </p:nvSpPr>
        <p:spPr>
          <a:xfrm rot="10800000">
            <a:off x="6830953" y="732168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3" name="Шестиугольник 122"/>
          <p:cNvSpPr/>
          <p:nvPr/>
        </p:nvSpPr>
        <p:spPr>
          <a:xfrm rot="5400000">
            <a:off x="7354980" y="6321762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4" name="Овал 123"/>
          <p:cNvSpPr/>
          <p:nvPr/>
        </p:nvSpPr>
        <p:spPr>
          <a:xfrm rot="10800000">
            <a:off x="7331521" y="706716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5" name="Овал 124"/>
          <p:cNvSpPr/>
          <p:nvPr/>
        </p:nvSpPr>
        <p:spPr>
          <a:xfrm rot="10800000">
            <a:off x="7832093" y="7315972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6" name="Шестиугольник 125"/>
          <p:cNvSpPr/>
          <p:nvPr/>
        </p:nvSpPr>
        <p:spPr>
          <a:xfrm rot="5400000">
            <a:off x="8356117" y="6327471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7" name="Овал 126"/>
          <p:cNvSpPr/>
          <p:nvPr/>
        </p:nvSpPr>
        <p:spPr>
          <a:xfrm rot="10800000">
            <a:off x="8332658" y="707287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8" name="Овал 127"/>
          <p:cNvSpPr/>
          <p:nvPr/>
        </p:nvSpPr>
        <p:spPr>
          <a:xfrm rot="10800000">
            <a:off x="8833232" y="732168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0" name="Овал 129"/>
          <p:cNvSpPr/>
          <p:nvPr/>
        </p:nvSpPr>
        <p:spPr>
          <a:xfrm rot="10800000">
            <a:off x="9333801" y="706716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7" name="Овал 136"/>
          <p:cNvSpPr/>
          <p:nvPr/>
        </p:nvSpPr>
        <p:spPr>
          <a:xfrm rot="10800000">
            <a:off x="-177029" y="6154647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8" name="Овал 137"/>
          <p:cNvSpPr/>
          <p:nvPr/>
        </p:nvSpPr>
        <p:spPr>
          <a:xfrm rot="10800000">
            <a:off x="824111" y="6160356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0" name="Овал 139"/>
          <p:cNvSpPr/>
          <p:nvPr/>
        </p:nvSpPr>
        <p:spPr>
          <a:xfrm rot="10800000">
            <a:off x="1820550" y="6160356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1" name="Овал 140"/>
          <p:cNvSpPr/>
          <p:nvPr/>
        </p:nvSpPr>
        <p:spPr>
          <a:xfrm rot="10800000">
            <a:off x="3827533" y="6154647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2" name="Овал 141"/>
          <p:cNvSpPr/>
          <p:nvPr/>
        </p:nvSpPr>
        <p:spPr>
          <a:xfrm rot="10800000">
            <a:off x="4828670" y="6160356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3" name="Овал 142"/>
          <p:cNvSpPr/>
          <p:nvPr/>
        </p:nvSpPr>
        <p:spPr>
          <a:xfrm rot="10800000">
            <a:off x="5829813" y="6154647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5" name="Овал 144"/>
          <p:cNvSpPr/>
          <p:nvPr/>
        </p:nvSpPr>
        <p:spPr>
          <a:xfrm rot="10800000">
            <a:off x="7832093" y="6154647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6" name="Овал 145"/>
          <p:cNvSpPr/>
          <p:nvPr/>
        </p:nvSpPr>
        <p:spPr>
          <a:xfrm rot="10800000">
            <a:off x="8833232" y="6160356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4" name="Овал 153"/>
          <p:cNvSpPr/>
          <p:nvPr/>
        </p:nvSpPr>
        <p:spPr>
          <a:xfrm rot="10800000">
            <a:off x="323539" y="6422751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5" name="Овал 154"/>
          <p:cNvSpPr/>
          <p:nvPr/>
        </p:nvSpPr>
        <p:spPr>
          <a:xfrm rot="10800000">
            <a:off x="1324679" y="6417042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6" name="Овал 155"/>
          <p:cNvSpPr/>
          <p:nvPr/>
        </p:nvSpPr>
        <p:spPr>
          <a:xfrm rot="10800000">
            <a:off x="2325819" y="6422751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7" name="Овал 156"/>
          <p:cNvSpPr/>
          <p:nvPr/>
        </p:nvSpPr>
        <p:spPr>
          <a:xfrm rot="10800000">
            <a:off x="3326959" y="6417042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8" name="Овал 157"/>
          <p:cNvSpPr/>
          <p:nvPr/>
        </p:nvSpPr>
        <p:spPr>
          <a:xfrm rot="10800000">
            <a:off x="4328099" y="6422751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9" name="Овал 158"/>
          <p:cNvSpPr/>
          <p:nvPr/>
        </p:nvSpPr>
        <p:spPr>
          <a:xfrm rot="10800000">
            <a:off x="5329241" y="6417042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0" name="Овал 159"/>
          <p:cNvSpPr/>
          <p:nvPr/>
        </p:nvSpPr>
        <p:spPr>
          <a:xfrm rot="10800000">
            <a:off x="6330378" y="6422751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1" name="Овал 160"/>
          <p:cNvSpPr/>
          <p:nvPr/>
        </p:nvSpPr>
        <p:spPr>
          <a:xfrm rot="10800000">
            <a:off x="7331521" y="6417042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2" name="Овал 161"/>
          <p:cNvSpPr/>
          <p:nvPr/>
        </p:nvSpPr>
        <p:spPr>
          <a:xfrm rot="10800000">
            <a:off x="8332658" y="6422751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3" name="Овал 162"/>
          <p:cNvSpPr/>
          <p:nvPr/>
        </p:nvSpPr>
        <p:spPr>
          <a:xfrm rot="10800000">
            <a:off x="9333801" y="6417042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4" name="Овал 173"/>
          <p:cNvSpPr/>
          <p:nvPr/>
        </p:nvSpPr>
        <p:spPr>
          <a:xfrm rot="10800000">
            <a:off x="-178288" y="730044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5" name="Овал 174"/>
          <p:cNvSpPr/>
          <p:nvPr/>
        </p:nvSpPr>
        <p:spPr>
          <a:xfrm rot="10800000">
            <a:off x="322283" y="7038044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6" name="Овал 175"/>
          <p:cNvSpPr/>
          <p:nvPr/>
        </p:nvSpPr>
        <p:spPr>
          <a:xfrm rot="10800000">
            <a:off x="822852" y="729473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7" name="Овал 176"/>
          <p:cNvSpPr/>
          <p:nvPr/>
        </p:nvSpPr>
        <p:spPr>
          <a:xfrm rot="10800000">
            <a:off x="1323426" y="7032335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8" name="Овал 177"/>
          <p:cNvSpPr/>
          <p:nvPr/>
        </p:nvSpPr>
        <p:spPr>
          <a:xfrm rot="10800000">
            <a:off x="1823992" y="730044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9" name="Овал 178"/>
          <p:cNvSpPr/>
          <p:nvPr/>
        </p:nvSpPr>
        <p:spPr>
          <a:xfrm rot="10800000">
            <a:off x="2324563" y="7038044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0" name="Овал 179"/>
          <p:cNvSpPr/>
          <p:nvPr/>
        </p:nvSpPr>
        <p:spPr>
          <a:xfrm rot="10800000">
            <a:off x="2825132" y="729473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1" name="Овал 180"/>
          <p:cNvSpPr/>
          <p:nvPr/>
        </p:nvSpPr>
        <p:spPr>
          <a:xfrm rot="10800000">
            <a:off x="3325706" y="7032335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2" name="Овал 181"/>
          <p:cNvSpPr/>
          <p:nvPr/>
        </p:nvSpPr>
        <p:spPr>
          <a:xfrm rot="10800000">
            <a:off x="3826272" y="730044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3" name="Овал 182"/>
          <p:cNvSpPr/>
          <p:nvPr/>
        </p:nvSpPr>
        <p:spPr>
          <a:xfrm rot="10800000">
            <a:off x="4326843" y="7038044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4" name="Овал 183"/>
          <p:cNvSpPr/>
          <p:nvPr/>
        </p:nvSpPr>
        <p:spPr>
          <a:xfrm rot="10800000">
            <a:off x="4827414" y="729473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5" name="Овал 184"/>
          <p:cNvSpPr/>
          <p:nvPr/>
        </p:nvSpPr>
        <p:spPr>
          <a:xfrm rot="10800000">
            <a:off x="5327986" y="7032335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6" name="Овал 185"/>
          <p:cNvSpPr/>
          <p:nvPr/>
        </p:nvSpPr>
        <p:spPr>
          <a:xfrm rot="10800000">
            <a:off x="5828551" y="730044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7" name="Овал 186"/>
          <p:cNvSpPr/>
          <p:nvPr/>
        </p:nvSpPr>
        <p:spPr>
          <a:xfrm rot="10800000">
            <a:off x="6329126" y="7038044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8" name="Овал 187"/>
          <p:cNvSpPr/>
          <p:nvPr/>
        </p:nvSpPr>
        <p:spPr>
          <a:xfrm rot="10800000">
            <a:off x="6829694" y="729473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9" name="Овал 188"/>
          <p:cNvSpPr/>
          <p:nvPr/>
        </p:nvSpPr>
        <p:spPr>
          <a:xfrm rot="10800000">
            <a:off x="7330266" y="7032335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0" name="Овал 189"/>
          <p:cNvSpPr/>
          <p:nvPr/>
        </p:nvSpPr>
        <p:spPr>
          <a:xfrm rot="10800000">
            <a:off x="7830831" y="730044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1" name="Овал 190"/>
          <p:cNvSpPr/>
          <p:nvPr/>
        </p:nvSpPr>
        <p:spPr>
          <a:xfrm rot="10800000">
            <a:off x="8331405" y="7038044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2" name="Овал 191"/>
          <p:cNvSpPr/>
          <p:nvPr/>
        </p:nvSpPr>
        <p:spPr>
          <a:xfrm rot="10800000">
            <a:off x="8831974" y="729473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3" name="Овал 192"/>
          <p:cNvSpPr/>
          <p:nvPr/>
        </p:nvSpPr>
        <p:spPr>
          <a:xfrm rot="10800000">
            <a:off x="9332545" y="7032335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7" name="Умножение 196"/>
          <p:cNvSpPr/>
          <p:nvPr/>
        </p:nvSpPr>
        <p:spPr>
          <a:xfrm>
            <a:off x="2628848" y="5987091"/>
            <a:ext cx="596779" cy="596779"/>
          </a:xfrm>
          <a:prstGeom prst="mathMultiply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9" name="Умножение 138"/>
          <p:cNvSpPr/>
          <p:nvPr/>
        </p:nvSpPr>
        <p:spPr>
          <a:xfrm>
            <a:off x="6689945" y="5987091"/>
            <a:ext cx="596779" cy="596779"/>
          </a:xfrm>
          <a:prstGeom prst="mathMultiply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8" name="TextBox 117"/>
          <p:cNvSpPr txBox="1"/>
          <p:nvPr/>
        </p:nvSpPr>
        <p:spPr>
          <a:xfrm rot="16200000">
            <a:off x="110911" y="2958093"/>
            <a:ext cx="1214761" cy="380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LDOS [1/t]</a:t>
            </a:r>
            <a:endParaRPr lang="ru-RU" sz="1050" dirty="0">
              <a:latin typeface="Times New Roman" pitchFamily="18" charset="0"/>
              <a:ea typeface="Segoe UI" pitchFamily="34" charset="0"/>
              <a:cs typeface="Times New Roman" pitchFamily="1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8014538" y="4915360"/>
            <a:ext cx="601608" cy="3846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50" dirty="0" smtClean="0"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ε</a:t>
            </a:r>
            <a:r>
              <a:rPr lang="en-US" sz="1050" dirty="0" smtClean="0"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[t]</a:t>
            </a:r>
            <a:endParaRPr lang="ru-RU" sz="1050" dirty="0">
              <a:latin typeface="Times New Roman" pitchFamily="18" charset="0"/>
              <a:ea typeface="Segoe UI" pitchFamily="34" charset="0"/>
              <a:cs typeface="Times New Roman" pitchFamily="18" charset="0"/>
            </a:endParaRPr>
          </a:p>
        </p:txBody>
      </p:sp>
      <p:pic>
        <p:nvPicPr>
          <p:cNvPr id="60418" name="Picture 2" descr="D:\Графики Совет ученых\r3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9344"/>
            <a:ext cx="6858000" cy="3639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Прямоугольник 115"/>
          <p:cNvSpPr/>
          <p:nvPr/>
        </p:nvSpPr>
        <p:spPr>
          <a:xfrm flipH="1">
            <a:off x="3442349" y="6012498"/>
            <a:ext cx="1990437" cy="48137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76000">
                <a:schemeClr val="accent2">
                  <a:lumMod val="40000"/>
                  <a:lumOff val="60000"/>
                  <a:alpha val="40000"/>
                </a:schemeClr>
              </a:gs>
              <a:gs pos="100000">
                <a:schemeClr val="accent2">
                  <a:lumMod val="20000"/>
                  <a:lumOff val="80000"/>
                  <a:alpha val="0"/>
                </a:schemeClr>
              </a:gs>
            </a:gsLst>
            <a:lin ang="108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7" name="Прямоугольник 116"/>
          <p:cNvSpPr/>
          <p:nvPr/>
        </p:nvSpPr>
        <p:spPr>
          <a:xfrm flipH="1">
            <a:off x="3433212" y="6008163"/>
            <a:ext cx="1999575" cy="481378"/>
          </a:xfrm>
          <a:prstGeom prst="rect">
            <a:avLst/>
          </a:prstGeom>
          <a:gradFill flip="none" rotWithShape="0">
            <a:gsLst>
              <a:gs pos="0">
                <a:srgbClr val="FF0000"/>
              </a:gs>
              <a:gs pos="76000">
                <a:schemeClr val="accent2">
                  <a:lumMod val="40000"/>
                  <a:lumOff val="60000"/>
                  <a:alpha val="0"/>
                </a:schemeClr>
              </a:gs>
            </a:gsLst>
            <a:lin ang="108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8" name="Прямоугольник 197"/>
          <p:cNvSpPr/>
          <p:nvPr/>
        </p:nvSpPr>
        <p:spPr>
          <a:xfrm>
            <a:off x="244911" y="267295"/>
            <a:ext cx="35854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INTERACTION OF TWO VACANCIES</a:t>
            </a:r>
          </a:p>
        </p:txBody>
      </p:sp>
      <p:sp>
        <p:nvSpPr>
          <p:cNvPr id="69" name="Шестиугольник 68"/>
          <p:cNvSpPr/>
          <p:nvPr/>
        </p:nvSpPr>
        <p:spPr>
          <a:xfrm rot="5400000">
            <a:off x="-654142" y="6321762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2" name="Овал 71"/>
          <p:cNvSpPr/>
          <p:nvPr/>
        </p:nvSpPr>
        <p:spPr>
          <a:xfrm rot="10800000">
            <a:off x="-177029" y="7315972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9" name="Шестиугольник 88"/>
          <p:cNvSpPr/>
          <p:nvPr/>
        </p:nvSpPr>
        <p:spPr>
          <a:xfrm rot="5400000">
            <a:off x="346998" y="6327471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0" name="Овал 89"/>
          <p:cNvSpPr/>
          <p:nvPr/>
        </p:nvSpPr>
        <p:spPr>
          <a:xfrm rot="10800000">
            <a:off x="323539" y="707287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1" name="Овал 90"/>
          <p:cNvSpPr/>
          <p:nvPr/>
        </p:nvSpPr>
        <p:spPr>
          <a:xfrm rot="10800000">
            <a:off x="824111" y="732168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3" name="Овал 92"/>
          <p:cNvSpPr/>
          <p:nvPr/>
        </p:nvSpPr>
        <p:spPr>
          <a:xfrm rot="10800000">
            <a:off x="1324679" y="706716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4" name="Овал 93"/>
          <p:cNvSpPr/>
          <p:nvPr/>
        </p:nvSpPr>
        <p:spPr>
          <a:xfrm rot="10800000">
            <a:off x="1825253" y="7315972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5" name="Шестиугольник 94"/>
          <p:cNvSpPr/>
          <p:nvPr/>
        </p:nvSpPr>
        <p:spPr>
          <a:xfrm rot="5400000">
            <a:off x="1343438" y="6327471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6" name="Овал 95"/>
          <p:cNvSpPr/>
          <p:nvPr/>
        </p:nvSpPr>
        <p:spPr>
          <a:xfrm rot="10800000">
            <a:off x="2325819" y="707287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7" name="Овал 96"/>
          <p:cNvSpPr/>
          <p:nvPr/>
        </p:nvSpPr>
        <p:spPr>
          <a:xfrm rot="10800000">
            <a:off x="2826390" y="732168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8" name="Шестиугольник 97"/>
          <p:cNvSpPr/>
          <p:nvPr/>
        </p:nvSpPr>
        <p:spPr>
          <a:xfrm rot="5400000">
            <a:off x="3350418" y="6321762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9" name="Овал 98"/>
          <p:cNvSpPr/>
          <p:nvPr/>
        </p:nvSpPr>
        <p:spPr>
          <a:xfrm rot="10800000">
            <a:off x="3326959" y="706716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0" name="Овал 99"/>
          <p:cNvSpPr/>
          <p:nvPr/>
        </p:nvSpPr>
        <p:spPr>
          <a:xfrm rot="10800000">
            <a:off x="3827533" y="7315972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1" name="Шестиугольник 100"/>
          <p:cNvSpPr/>
          <p:nvPr/>
        </p:nvSpPr>
        <p:spPr>
          <a:xfrm rot="5400000">
            <a:off x="4351558" y="6327471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2" name="Овал 101"/>
          <p:cNvSpPr/>
          <p:nvPr/>
        </p:nvSpPr>
        <p:spPr>
          <a:xfrm rot="10800000">
            <a:off x="4328099" y="707287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3" name="Овал 102"/>
          <p:cNvSpPr/>
          <p:nvPr/>
        </p:nvSpPr>
        <p:spPr>
          <a:xfrm rot="10800000">
            <a:off x="4828670" y="732168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1" name="Шестиугольник 110"/>
          <p:cNvSpPr/>
          <p:nvPr/>
        </p:nvSpPr>
        <p:spPr>
          <a:xfrm rot="5400000">
            <a:off x="6358541" y="6321762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3" name="Овал 112"/>
          <p:cNvSpPr/>
          <p:nvPr/>
        </p:nvSpPr>
        <p:spPr>
          <a:xfrm rot="10800000">
            <a:off x="5329241" y="706716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5" name="Овал 114"/>
          <p:cNvSpPr/>
          <p:nvPr/>
        </p:nvSpPr>
        <p:spPr>
          <a:xfrm rot="10800000">
            <a:off x="5829813" y="7315972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1" name="Овал 120"/>
          <p:cNvSpPr/>
          <p:nvPr/>
        </p:nvSpPr>
        <p:spPr>
          <a:xfrm rot="10800000">
            <a:off x="6330378" y="707287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2" name="Овал 121"/>
          <p:cNvSpPr/>
          <p:nvPr/>
        </p:nvSpPr>
        <p:spPr>
          <a:xfrm rot="10800000">
            <a:off x="6830953" y="732168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3" name="Шестиугольник 122"/>
          <p:cNvSpPr/>
          <p:nvPr/>
        </p:nvSpPr>
        <p:spPr>
          <a:xfrm rot="5400000">
            <a:off x="7354980" y="6321762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4" name="Овал 123"/>
          <p:cNvSpPr/>
          <p:nvPr/>
        </p:nvSpPr>
        <p:spPr>
          <a:xfrm rot="10800000">
            <a:off x="7331521" y="706716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5" name="Овал 124"/>
          <p:cNvSpPr/>
          <p:nvPr/>
        </p:nvSpPr>
        <p:spPr>
          <a:xfrm rot="10800000">
            <a:off x="7832093" y="7315972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6" name="Шестиугольник 125"/>
          <p:cNvSpPr/>
          <p:nvPr/>
        </p:nvSpPr>
        <p:spPr>
          <a:xfrm rot="5400000">
            <a:off x="8356117" y="6327471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7" name="Овал 126"/>
          <p:cNvSpPr/>
          <p:nvPr/>
        </p:nvSpPr>
        <p:spPr>
          <a:xfrm rot="10800000">
            <a:off x="8332658" y="707287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8" name="Овал 127"/>
          <p:cNvSpPr/>
          <p:nvPr/>
        </p:nvSpPr>
        <p:spPr>
          <a:xfrm rot="10800000">
            <a:off x="8833232" y="732168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0" name="Овал 129"/>
          <p:cNvSpPr/>
          <p:nvPr/>
        </p:nvSpPr>
        <p:spPr>
          <a:xfrm rot="10800000">
            <a:off x="9333801" y="706716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7" name="Овал 136"/>
          <p:cNvSpPr/>
          <p:nvPr/>
        </p:nvSpPr>
        <p:spPr>
          <a:xfrm rot="10800000">
            <a:off x="-177029" y="6154647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8" name="Овал 137"/>
          <p:cNvSpPr/>
          <p:nvPr/>
        </p:nvSpPr>
        <p:spPr>
          <a:xfrm rot="10800000">
            <a:off x="824111" y="6160356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0" name="Овал 139"/>
          <p:cNvSpPr/>
          <p:nvPr/>
        </p:nvSpPr>
        <p:spPr>
          <a:xfrm rot="10800000">
            <a:off x="1820550" y="6160356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1" name="Овал 140"/>
          <p:cNvSpPr/>
          <p:nvPr/>
        </p:nvSpPr>
        <p:spPr>
          <a:xfrm rot="10800000">
            <a:off x="3827533" y="6154647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2" name="Овал 141"/>
          <p:cNvSpPr/>
          <p:nvPr/>
        </p:nvSpPr>
        <p:spPr>
          <a:xfrm rot="10800000">
            <a:off x="4828670" y="6160356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3" name="Овал 142"/>
          <p:cNvSpPr/>
          <p:nvPr/>
        </p:nvSpPr>
        <p:spPr>
          <a:xfrm rot="10800000">
            <a:off x="6835653" y="6154647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5" name="Овал 144"/>
          <p:cNvSpPr/>
          <p:nvPr/>
        </p:nvSpPr>
        <p:spPr>
          <a:xfrm rot="10800000">
            <a:off x="7832093" y="6154647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6" name="Овал 145"/>
          <p:cNvSpPr/>
          <p:nvPr/>
        </p:nvSpPr>
        <p:spPr>
          <a:xfrm rot="10800000">
            <a:off x="8833232" y="6160356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4" name="Овал 153"/>
          <p:cNvSpPr/>
          <p:nvPr/>
        </p:nvSpPr>
        <p:spPr>
          <a:xfrm rot="10800000">
            <a:off x="323539" y="6422751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5" name="Овал 154"/>
          <p:cNvSpPr/>
          <p:nvPr/>
        </p:nvSpPr>
        <p:spPr>
          <a:xfrm rot="10800000">
            <a:off x="1324679" y="6417042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6" name="Овал 155"/>
          <p:cNvSpPr/>
          <p:nvPr/>
        </p:nvSpPr>
        <p:spPr>
          <a:xfrm rot="10800000">
            <a:off x="2325819" y="6422751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7" name="Овал 156"/>
          <p:cNvSpPr/>
          <p:nvPr/>
        </p:nvSpPr>
        <p:spPr>
          <a:xfrm rot="10800000">
            <a:off x="3326959" y="6417042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8" name="Овал 157"/>
          <p:cNvSpPr/>
          <p:nvPr/>
        </p:nvSpPr>
        <p:spPr>
          <a:xfrm rot="10800000">
            <a:off x="4328099" y="6422751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9" name="Овал 158"/>
          <p:cNvSpPr/>
          <p:nvPr/>
        </p:nvSpPr>
        <p:spPr>
          <a:xfrm rot="10800000">
            <a:off x="5329241" y="6417042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0" name="Овал 159"/>
          <p:cNvSpPr/>
          <p:nvPr/>
        </p:nvSpPr>
        <p:spPr>
          <a:xfrm rot="10800000">
            <a:off x="6330378" y="6422751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1" name="Овал 160"/>
          <p:cNvSpPr/>
          <p:nvPr/>
        </p:nvSpPr>
        <p:spPr>
          <a:xfrm rot="10800000">
            <a:off x="7331521" y="6417042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2" name="Овал 161"/>
          <p:cNvSpPr/>
          <p:nvPr/>
        </p:nvSpPr>
        <p:spPr>
          <a:xfrm rot="10800000">
            <a:off x="8332658" y="6422751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3" name="Овал 162"/>
          <p:cNvSpPr/>
          <p:nvPr/>
        </p:nvSpPr>
        <p:spPr>
          <a:xfrm rot="10800000">
            <a:off x="9333801" y="6417042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4" name="Овал 173"/>
          <p:cNvSpPr/>
          <p:nvPr/>
        </p:nvSpPr>
        <p:spPr>
          <a:xfrm rot="10800000">
            <a:off x="-178288" y="730044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5" name="Овал 174"/>
          <p:cNvSpPr/>
          <p:nvPr/>
        </p:nvSpPr>
        <p:spPr>
          <a:xfrm rot="10800000">
            <a:off x="322283" y="7038044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6" name="Овал 175"/>
          <p:cNvSpPr/>
          <p:nvPr/>
        </p:nvSpPr>
        <p:spPr>
          <a:xfrm rot="10800000">
            <a:off x="822852" y="729473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7" name="Овал 176"/>
          <p:cNvSpPr/>
          <p:nvPr/>
        </p:nvSpPr>
        <p:spPr>
          <a:xfrm rot="10800000">
            <a:off x="1323426" y="7032335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8" name="Овал 177"/>
          <p:cNvSpPr/>
          <p:nvPr/>
        </p:nvSpPr>
        <p:spPr>
          <a:xfrm rot="10800000">
            <a:off x="1823992" y="730044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9" name="Овал 178"/>
          <p:cNvSpPr/>
          <p:nvPr/>
        </p:nvSpPr>
        <p:spPr>
          <a:xfrm rot="10800000">
            <a:off x="2324563" y="7038044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0" name="Овал 179"/>
          <p:cNvSpPr/>
          <p:nvPr/>
        </p:nvSpPr>
        <p:spPr>
          <a:xfrm rot="10800000">
            <a:off x="2825132" y="729473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1" name="Овал 180"/>
          <p:cNvSpPr/>
          <p:nvPr/>
        </p:nvSpPr>
        <p:spPr>
          <a:xfrm rot="10800000">
            <a:off x="3325706" y="7032335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2" name="Овал 181"/>
          <p:cNvSpPr/>
          <p:nvPr/>
        </p:nvSpPr>
        <p:spPr>
          <a:xfrm rot="10800000">
            <a:off x="3826272" y="730044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3" name="Овал 182"/>
          <p:cNvSpPr/>
          <p:nvPr/>
        </p:nvSpPr>
        <p:spPr>
          <a:xfrm rot="10800000">
            <a:off x="4326843" y="7038044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4" name="Овал 183"/>
          <p:cNvSpPr/>
          <p:nvPr/>
        </p:nvSpPr>
        <p:spPr>
          <a:xfrm rot="10800000">
            <a:off x="4827414" y="729473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5" name="Овал 184"/>
          <p:cNvSpPr/>
          <p:nvPr/>
        </p:nvSpPr>
        <p:spPr>
          <a:xfrm rot="10800000">
            <a:off x="5327986" y="7032335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6" name="Овал 185"/>
          <p:cNvSpPr/>
          <p:nvPr/>
        </p:nvSpPr>
        <p:spPr>
          <a:xfrm rot="10800000">
            <a:off x="5828551" y="730044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7" name="Овал 186"/>
          <p:cNvSpPr/>
          <p:nvPr/>
        </p:nvSpPr>
        <p:spPr>
          <a:xfrm rot="10800000">
            <a:off x="6329126" y="7038044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8" name="Овал 187"/>
          <p:cNvSpPr/>
          <p:nvPr/>
        </p:nvSpPr>
        <p:spPr>
          <a:xfrm rot="10800000">
            <a:off x="6829694" y="729473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9" name="Овал 188"/>
          <p:cNvSpPr/>
          <p:nvPr/>
        </p:nvSpPr>
        <p:spPr>
          <a:xfrm rot="10800000">
            <a:off x="7330266" y="7032335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0" name="Овал 189"/>
          <p:cNvSpPr/>
          <p:nvPr/>
        </p:nvSpPr>
        <p:spPr>
          <a:xfrm rot="10800000">
            <a:off x="7830831" y="730044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1" name="Овал 190"/>
          <p:cNvSpPr/>
          <p:nvPr/>
        </p:nvSpPr>
        <p:spPr>
          <a:xfrm rot="10800000">
            <a:off x="8331405" y="7038044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2" name="Овал 191"/>
          <p:cNvSpPr/>
          <p:nvPr/>
        </p:nvSpPr>
        <p:spPr>
          <a:xfrm rot="10800000">
            <a:off x="8831974" y="729473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3" name="Овал 192"/>
          <p:cNvSpPr/>
          <p:nvPr/>
        </p:nvSpPr>
        <p:spPr>
          <a:xfrm rot="10800000">
            <a:off x="9332545" y="7032335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7" name="Умножение 196"/>
          <p:cNvSpPr/>
          <p:nvPr/>
        </p:nvSpPr>
        <p:spPr>
          <a:xfrm>
            <a:off x="2628848" y="5987091"/>
            <a:ext cx="596779" cy="596779"/>
          </a:xfrm>
          <a:prstGeom prst="mathMultiply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9" name="Умножение 138"/>
          <p:cNvSpPr/>
          <p:nvPr/>
        </p:nvSpPr>
        <p:spPr>
          <a:xfrm>
            <a:off x="5646005" y="5987091"/>
            <a:ext cx="596779" cy="596779"/>
          </a:xfrm>
          <a:prstGeom prst="mathMultiply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8" name="TextBox 117"/>
          <p:cNvSpPr txBox="1"/>
          <p:nvPr/>
        </p:nvSpPr>
        <p:spPr>
          <a:xfrm rot="16200000">
            <a:off x="110911" y="2958093"/>
            <a:ext cx="1214761" cy="380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LDOS [1/t]</a:t>
            </a:r>
            <a:endParaRPr lang="ru-RU" sz="1050" dirty="0">
              <a:latin typeface="Times New Roman" pitchFamily="18" charset="0"/>
              <a:ea typeface="Segoe UI" pitchFamily="34" charset="0"/>
              <a:cs typeface="Times New Roman" pitchFamily="1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8014538" y="4915360"/>
            <a:ext cx="601608" cy="3846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50" dirty="0" smtClean="0"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ε</a:t>
            </a:r>
            <a:r>
              <a:rPr lang="en-US" sz="1050" dirty="0" smtClean="0"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[t]</a:t>
            </a:r>
            <a:endParaRPr lang="ru-RU" sz="1050" dirty="0">
              <a:latin typeface="Times New Roman" pitchFamily="18" charset="0"/>
              <a:ea typeface="Segoe UI" pitchFamily="34" charset="0"/>
              <a:cs typeface="Times New Roman" pitchFamily="18" charset="0"/>
            </a:endParaRPr>
          </a:p>
        </p:txBody>
      </p:sp>
      <p:pic>
        <p:nvPicPr>
          <p:cNvPr id="76" name="Picture 2" descr="D:\Графики Совет ученых\r2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9344"/>
            <a:ext cx="6858000" cy="3639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Прямоугольник 115"/>
          <p:cNvSpPr/>
          <p:nvPr/>
        </p:nvSpPr>
        <p:spPr>
          <a:xfrm flipH="1">
            <a:off x="4431645" y="6012498"/>
            <a:ext cx="1001140" cy="48137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76000">
                <a:schemeClr val="accent2">
                  <a:lumMod val="40000"/>
                  <a:lumOff val="60000"/>
                  <a:alpha val="40000"/>
                </a:schemeClr>
              </a:gs>
              <a:gs pos="100000">
                <a:schemeClr val="accent2">
                  <a:lumMod val="20000"/>
                  <a:lumOff val="80000"/>
                  <a:alpha val="0"/>
                </a:schemeClr>
              </a:gs>
            </a:gsLst>
            <a:lin ang="108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7" name="Прямоугольник 116"/>
          <p:cNvSpPr/>
          <p:nvPr/>
        </p:nvSpPr>
        <p:spPr>
          <a:xfrm flipH="1">
            <a:off x="4431646" y="6008163"/>
            <a:ext cx="1001140" cy="481378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8" name="Прямоугольник 197"/>
          <p:cNvSpPr/>
          <p:nvPr/>
        </p:nvSpPr>
        <p:spPr>
          <a:xfrm>
            <a:off x="244911" y="267295"/>
            <a:ext cx="35854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INTERACTION OF TWO VACANCIES</a:t>
            </a:r>
          </a:p>
        </p:txBody>
      </p:sp>
      <p:sp>
        <p:nvSpPr>
          <p:cNvPr id="69" name="Шестиугольник 68"/>
          <p:cNvSpPr/>
          <p:nvPr/>
        </p:nvSpPr>
        <p:spPr>
          <a:xfrm rot="5400000">
            <a:off x="-654142" y="6321762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2" name="Овал 71"/>
          <p:cNvSpPr/>
          <p:nvPr/>
        </p:nvSpPr>
        <p:spPr>
          <a:xfrm rot="10800000">
            <a:off x="-177029" y="7315972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9" name="Шестиугольник 88"/>
          <p:cNvSpPr/>
          <p:nvPr/>
        </p:nvSpPr>
        <p:spPr>
          <a:xfrm rot="5400000">
            <a:off x="346998" y="6327471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0" name="Овал 89"/>
          <p:cNvSpPr/>
          <p:nvPr/>
        </p:nvSpPr>
        <p:spPr>
          <a:xfrm rot="10800000">
            <a:off x="323539" y="707287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1" name="Овал 90"/>
          <p:cNvSpPr/>
          <p:nvPr/>
        </p:nvSpPr>
        <p:spPr>
          <a:xfrm rot="10800000">
            <a:off x="824111" y="732168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3" name="Овал 92"/>
          <p:cNvSpPr/>
          <p:nvPr/>
        </p:nvSpPr>
        <p:spPr>
          <a:xfrm rot="10800000">
            <a:off x="1324679" y="706716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4" name="Овал 93"/>
          <p:cNvSpPr/>
          <p:nvPr/>
        </p:nvSpPr>
        <p:spPr>
          <a:xfrm rot="10800000">
            <a:off x="1825253" y="7315972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5" name="Шестиугольник 94"/>
          <p:cNvSpPr/>
          <p:nvPr/>
        </p:nvSpPr>
        <p:spPr>
          <a:xfrm rot="5400000">
            <a:off x="1343438" y="6327471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6" name="Овал 95"/>
          <p:cNvSpPr/>
          <p:nvPr/>
        </p:nvSpPr>
        <p:spPr>
          <a:xfrm rot="10800000">
            <a:off x="2325819" y="707287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7" name="Овал 96"/>
          <p:cNvSpPr/>
          <p:nvPr/>
        </p:nvSpPr>
        <p:spPr>
          <a:xfrm rot="10800000">
            <a:off x="2826390" y="732168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8" name="Шестиугольник 97"/>
          <p:cNvSpPr/>
          <p:nvPr/>
        </p:nvSpPr>
        <p:spPr>
          <a:xfrm rot="5400000">
            <a:off x="2344578" y="6321762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9" name="Овал 98"/>
          <p:cNvSpPr/>
          <p:nvPr/>
        </p:nvSpPr>
        <p:spPr>
          <a:xfrm rot="10800000">
            <a:off x="3326959" y="706716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0" name="Овал 99"/>
          <p:cNvSpPr/>
          <p:nvPr/>
        </p:nvSpPr>
        <p:spPr>
          <a:xfrm rot="10800000">
            <a:off x="3827533" y="7315972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1" name="Шестиугольник 100"/>
          <p:cNvSpPr/>
          <p:nvPr/>
        </p:nvSpPr>
        <p:spPr>
          <a:xfrm rot="5400000">
            <a:off x="4351558" y="6327471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2" name="Овал 101"/>
          <p:cNvSpPr/>
          <p:nvPr/>
        </p:nvSpPr>
        <p:spPr>
          <a:xfrm rot="10800000">
            <a:off x="4328099" y="707287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3" name="Овал 102"/>
          <p:cNvSpPr/>
          <p:nvPr/>
        </p:nvSpPr>
        <p:spPr>
          <a:xfrm rot="10800000">
            <a:off x="4828670" y="732168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1" name="Шестиугольник 110"/>
          <p:cNvSpPr/>
          <p:nvPr/>
        </p:nvSpPr>
        <p:spPr>
          <a:xfrm rot="5400000">
            <a:off x="6358541" y="6321762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3" name="Овал 112"/>
          <p:cNvSpPr/>
          <p:nvPr/>
        </p:nvSpPr>
        <p:spPr>
          <a:xfrm rot="10800000">
            <a:off x="5329241" y="706716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5" name="Овал 114"/>
          <p:cNvSpPr/>
          <p:nvPr/>
        </p:nvSpPr>
        <p:spPr>
          <a:xfrm rot="10800000">
            <a:off x="5829813" y="7315972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1" name="Овал 120"/>
          <p:cNvSpPr/>
          <p:nvPr/>
        </p:nvSpPr>
        <p:spPr>
          <a:xfrm rot="10800000">
            <a:off x="6330378" y="707287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2" name="Овал 121"/>
          <p:cNvSpPr/>
          <p:nvPr/>
        </p:nvSpPr>
        <p:spPr>
          <a:xfrm rot="10800000">
            <a:off x="6830953" y="732168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3" name="Шестиугольник 122"/>
          <p:cNvSpPr/>
          <p:nvPr/>
        </p:nvSpPr>
        <p:spPr>
          <a:xfrm rot="5400000">
            <a:off x="7354980" y="6321762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4" name="Овал 123"/>
          <p:cNvSpPr/>
          <p:nvPr/>
        </p:nvSpPr>
        <p:spPr>
          <a:xfrm rot="10800000">
            <a:off x="7331521" y="706716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5" name="Овал 124"/>
          <p:cNvSpPr/>
          <p:nvPr/>
        </p:nvSpPr>
        <p:spPr>
          <a:xfrm rot="10800000">
            <a:off x="7832093" y="7315972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6" name="Шестиугольник 125"/>
          <p:cNvSpPr/>
          <p:nvPr/>
        </p:nvSpPr>
        <p:spPr>
          <a:xfrm rot="5400000">
            <a:off x="8356117" y="6327471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7" name="Овал 126"/>
          <p:cNvSpPr/>
          <p:nvPr/>
        </p:nvSpPr>
        <p:spPr>
          <a:xfrm rot="10800000">
            <a:off x="8332658" y="707287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8" name="Овал 127"/>
          <p:cNvSpPr/>
          <p:nvPr/>
        </p:nvSpPr>
        <p:spPr>
          <a:xfrm rot="10800000">
            <a:off x="8833232" y="732168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0" name="Овал 129"/>
          <p:cNvSpPr/>
          <p:nvPr/>
        </p:nvSpPr>
        <p:spPr>
          <a:xfrm rot="10800000">
            <a:off x="9333801" y="706716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7" name="Овал 136"/>
          <p:cNvSpPr/>
          <p:nvPr/>
        </p:nvSpPr>
        <p:spPr>
          <a:xfrm rot="10800000">
            <a:off x="-177029" y="6154647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8" name="Овал 137"/>
          <p:cNvSpPr/>
          <p:nvPr/>
        </p:nvSpPr>
        <p:spPr>
          <a:xfrm rot="10800000">
            <a:off x="824111" y="6160356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0" name="Овал 139"/>
          <p:cNvSpPr/>
          <p:nvPr/>
        </p:nvSpPr>
        <p:spPr>
          <a:xfrm rot="10800000">
            <a:off x="1820550" y="6160356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1" name="Овал 140"/>
          <p:cNvSpPr/>
          <p:nvPr/>
        </p:nvSpPr>
        <p:spPr>
          <a:xfrm rot="10800000">
            <a:off x="2821693" y="6154647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2" name="Овал 141"/>
          <p:cNvSpPr/>
          <p:nvPr/>
        </p:nvSpPr>
        <p:spPr>
          <a:xfrm rot="10800000">
            <a:off x="4828670" y="6160356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3" name="Овал 142"/>
          <p:cNvSpPr/>
          <p:nvPr/>
        </p:nvSpPr>
        <p:spPr>
          <a:xfrm rot="10800000">
            <a:off x="6835653" y="6154647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5" name="Овал 144"/>
          <p:cNvSpPr/>
          <p:nvPr/>
        </p:nvSpPr>
        <p:spPr>
          <a:xfrm rot="10800000">
            <a:off x="7832093" y="6154647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6" name="Овал 145"/>
          <p:cNvSpPr/>
          <p:nvPr/>
        </p:nvSpPr>
        <p:spPr>
          <a:xfrm rot="10800000">
            <a:off x="8833232" y="6160356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4" name="Овал 153"/>
          <p:cNvSpPr/>
          <p:nvPr/>
        </p:nvSpPr>
        <p:spPr>
          <a:xfrm rot="10800000">
            <a:off x="323539" y="6422751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5" name="Овал 154"/>
          <p:cNvSpPr/>
          <p:nvPr/>
        </p:nvSpPr>
        <p:spPr>
          <a:xfrm rot="10800000">
            <a:off x="1324679" y="6417042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6" name="Овал 155"/>
          <p:cNvSpPr/>
          <p:nvPr/>
        </p:nvSpPr>
        <p:spPr>
          <a:xfrm rot="10800000">
            <a:off x="2325819" y="6422751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7" name="Овал 156"/>
          <p:cNvSpPr/>
          <p:nvPr/>
        </p:nvSpPr>
        <p:spPr>
          <a:xfrm rot="10800000">
            <a:off x="3326959" y="6417042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8" name="Овал 157"/>
          <p:cNvSpPr/>
          <p:nvPr/>
        </p:nvSpPr>
        <p:spPr>
          <a:xfrm rot="10800000">
            <a:off x="4328099" y="6422751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9" name="Овал 158"/>
          <p:cNvSpPr/>
          <p:nvPr/>
        </p:nvSpPr>
        <p:spPr>
          <a:xfrm rot="10800000">
            <a:off x="5329241" y="6417042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0" name="Овал 159"/>
          <p:cNvSpPr/>
          <p:nvPr/>
        </p:nvSpPr>
        <p:spPr>
          <a:xfrm rot="10800000">
            <a:off x="6330378" y="6422751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1" name="Овал 160"/>
          <p:cNvSpPr/>
          <p:nvPr/>
        </p:nvSpPr>
        <p:spPr>
          <a:xfrm rot="10800000">
            <a:off x="7331521" y="6417042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2" name="Овал 161"/>
          <p:cNvSpPr/>
          <p:nvPr/>
        </p:nvSpPr>
        <p:spPr>
          <a:xfrm rot="10800000">
            <a:off x="8332658" y="6422751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3" name="Овал 162"/>
          <p:cNvSpPr/>
          <p:nvPr/>
        </p:nvSpPr>
        <p:spPr>
          <a:xfrm rot="10800000">
            <a:off x="9333801" y="6417042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4" name="Овал 173"/>
          <p:cNvSpPr/>
          <p:nvPr/>
        </p:nvSpPr>
        <p:spPr>
          <a:xfrm rot="10800000">
            <a:off x="-178288" y="730044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5" name="Овал 174"/>
          <p:cNvSpPr/>
          <p:nvPr/>
        </p:nvSpPr>
        <p:spPr>
          <a:xfrm rot="10800000">
            <a:off x="322283" y="7038044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6" name="Овал 175"/>
          <p:cNvSpPr/>
          <p:nvPr/>
        </p:nvSpPr>
        <p:spPr>
          <a:xfrm rot="10800000">
            <a:off x="822852" y="729473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7" name="Овал 176"/>
          <p:cNvSpPr/>
          <p:nvPr/>
        </p:nvSpPr>
        <p:spPr>
          <a:xfrm rot="10800000">
            <a:off x="1323426" y="7032335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8" name="Овал 177"/>
          <p:cNvSpPr/>
          <p:nvPr/>
        </p:nvSpPr>
        <p:spPr>
          <a:xfrm rot="10800000">
            <a:off x="1823992" y="730044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9" name="Овал 178"/>
          <p:cNvSpPr/>
          <p:nvPr/>
        </p:nvSpPr>
        <p:spPr>
          <a:xfrm rot="10800000">
            <a:off x="2324563" y="7038044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0" name="Овал 179"/>
          <p:cNvSpPr/>
          <p:nvPr/>
        </p:nvSpPr>
        <p:spPr>
          <a:xfrm rot="10800000">
            <a:off x="2825132" y="729473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1" name="Овал 180"/>
          <p:cNvSpPr/>
          <p:nvPr/>
        </p:nvSpPr>
        <p:spPr>
          <a:xfrm rot="10800000">
            <a:off x="3325706" y="7032335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2" name="Овал 181"/>
          <p:cNvSpPr/>
          <p:nvPr/>
        </p:nvSpPr>
        <p:spPr>
          <a:xfrm rot="10800000">
            <a:off x="3826272" y="730044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3" name="Овал 182"/>
          <p:cNvSpPr/>
          <p:nvPr/>
        </p:nvSpPr>
        <p:spPr>
          <a:xfrm rot="10800000">
            <a:off x="4326843" y="7038044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4" name="Овал 183"/>
          <p:cNvSpPr/>
          <p:nvPr/>
        </p:nvSpPr>
        <p:spPr>
          <a:xfrm rot="10800000">
            <a:off x="4827414" y="729473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5" name="Овал 184"/>
          <p:cNvSpPr/>
          <p:nvPr/>
        </p:nvSpPr>
        <p:spPr>
          <a:xfrm rot="10800000">
            <a:off x="5327986" y="7032335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6" name="Овал 185"/>
          <p:cNvSpPr/>
          <p:nvPr/>
        </p:nvSpPr>
        <p:spPr>
          <a:xfrm rot="10800000">
            <a:off x="5828551" y="730044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7" name="Овал 186"/>
          <p:cNvSpPr/>
          <p:nvPr/>
        </p:nvSpPr>
        <p:spPr>
          <a:xfrm rot="10800000">
            <a:off x="6329126" y="7038044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8" name="Овал 187"/>
          <p:cNvSpPr/>
          <p:nvPr/>
        </p:nvSpPr>
        <p:spPr>
          <a:xfrm rot="10800000">
            <a:off x="6829694" y="729473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9" name="Овал 188"/>
          <p:cNvSpPr/>
          <p:nvPr/>
        </p:nvSpPr>
        <p:spPr>
          <a:xfrm rot="10800000">
            <a:off x="7330266" y="7032335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0" name="Овал 189"/>
          <p:cNvSpPr/>
          <p:nvPr/>
        </p:nvSpPr>
        <p:spPr>
          <a:xfrm rot="10800000">
            <a:off x="7830831" y="730044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1" name="Овал 190"/>
          <p:cNvSpPr/>
          <p:nvPr/>
        </p:nvSpPr>
        <p:spPr>
          <a:xfrm rot="10800000">
            <a:off x="8331405" y="7038044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2" name="Овал 191"/>
          <p:cNvSpPr/>
          <p:nvPr/>
        </p:nvSpPr>
        <p:spPr>
          <a:xfrm rot="10800000">
            <a:off x="8831974" y="729473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3" name="Овал 192"/>
          <p:cNvSpPr/>
          <p:nvPr/>
        </p:nvSpPr>
        <p:spPr>
          <a:xfrm rot="10800000">
            <a:off x="9332545" y="7032335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7" name="Умножение 196"/>
          <p:cNvSpPr/>
          <p:nvPr/>
        </p:nvSpPr>
        <p:spPr>
          <a:xfrm>
            <a:off x="3642308" y="5987091"/>
            <a:ext cx="596779" cy="596779"/>
          </a:xfrm>
          <a:prstGeom prst="mathMultiply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9" name="Умножение 138"/>
          <p:cNvSpPr/>
          <p:nvPr/>
        </p:nvSpPr>
        <p:spPr>
          <a:xfrm>
            <a:off x="5646005" y="5987091"/>
            <a:ext cx="596779" cy="596779"/>
          </a:xfrm>
          <a:prstGeom prst="mathMultiply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8" name="TextBox 117"/>
          <p:cNvSpPr txBox="1"/>
          <p:nvPr/>
        </p:nvSpPr>
        <p:spPr>
          <a:xfrm rot="16200000">
            <a:off x="110911" y="2958093"/>
            <a:ext cx="1214761" cy="380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LDOS [1/t]</a:t>
            </a:r>
            <a:endParaRPr lang="ru-RU" sz="1050" dirty="0">
              <a:latin typeface="Times New Roman" pitchFamily="18" charset="0"/>
              <a:ea typeface="Segoe UI" pitchFamily="34" charset="0"/>
              <a:cs typeface="Times New Roman" pitchFamily="1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8014538" y="4915360"/>
            <a:ext cx="601608" cy="3846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50" dirty="0" smtClean="0"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ε</a:t>
            </a:r>
            <a:r>
              <a:rPr lang="en-US" sz="1050" dirty="0" smtClean="0"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[t]</a:t>
            </a:r>
            <a:endParaRPr lang="ru-RU" sz="1050" dirty="0">
              <a:latin typeface="Times New Roman" pitchFamily="18" charset="0"/>
              <a:ea typeface="Segoe UI" pitchFamily="34" charset="0"/>
              <a:cs typeface="Times New Roman" pitchFamily="18" charset="0"/>
            </a:endParaRPr>
          </a:p>
        </p:txBody>
      </p:sp>
      <p:pic>
        <p:nvPicPr>
          <p:cNvPr id="77" name="Picture 2" descr="D:\Графики Совет ученых\r1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9344"/>
            <a:ext cx="6858000" cy="3639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Прямоугольник 115"/>
          <p:cNvSpPr/>
          <p:nvPr/>
        </p:nvSpPr>
        <p:spPr>
          <a:xfrm flipH="1">
            <a:off x="4431645" y="6012498"/>
            <a:ext cx="1001140" cy="48137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76000">
                <a:schemeClr val="accent2">
                  <a:lumMod val="40000"/>
                  <a:lumOff val="60000"/>
                  <a:alpha val="40000"/>
                </a:schemeClr>
              </a:gs>
              <a:gs pos="100000">
                <a:schemeClr val="accent2">
                  <a:lumMod val="20000"/>
                  <a:lumOff val="80000"/>
                  <a:alpha val="0"/>
                </a:schemeClr>
              </a:gs>
            </a:gsLst>
            <a:lin ang="108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7" name="Прямоугольник 116"/>
          <p:cNvSpPr/>
          <p:nvPr/>
        </p:nvSpPr>
        <p:spPr>
          <a:xfrm flipH="1">
            <a:off x="4431646" y="6008163"/>
            <a:ext cx="1001140" cy="481378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8" name="Прямоугольник 197"/>
          <p:cNvSpPr/>
          <p:nvPr/>
        </p:nvSpPr>
        <p:spPr>
          <a:xfrm>
            <a:off x="244911" y="267295"/>
            <a:ext cx="35854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INTERACTION OF TWO VACANCIES</a:t>
            </a:r>
          </a:p>
        </p:txBody>
      </p:sp>
      <p:sp>
        <p:nvSpPr>
          <p:cNvPr id="69" name="Шестиугольник 68"/>
          <p:cNvSpPr/>
          <p:nvPr/>
        </p:nvSpPr>
        <p:spPr>
          <a:xfrm rot="5400000">
            <a:off x="-654142" y="6321762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2" name="Овал 71"/>
          <p:cNvSpPr/>
          <p:nvPr/>
        </p:nvSpPr>
        <p:spPr>
          <a:xfrm rot="10800000">
            <a:off x="-177029" y="7315972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9" name="Шестиугольник 88"/>
          <p:cNvSpPr/>
          <p:nvPr/>
        </p:nvSpPr>
        <p:spPr>
          <a:xfrm rot="5400000">
            <a:off x="346998" y="6327471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0" name="Овал 89"/>
          <p:cNvSpPr/>
          <p:nvPr/>
        </p:nvSpPr>
        <p:spPr>
          <a:xfrm rot="10800000">
            <a:off x="323539" y="707287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1" name="Овал 90"/>
          <p:cNvSpPr/>
          <p:nvPr/>
        </p:nvSpPr>
        <p:spPr>
          <a:xfrm rot="10800000">
            <a:off x="824111" y="732168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3" name="Овал 92"/>
          <p:cNvSpPr/>
          <p:nvPr/>
        </p:nvSpPr>
        <p:spPr>
          <a:xfrm rot="10800000">
            <a:off x="1324679" y="706716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4" name="Овал 93"/>
          <p:cNvSpPr/>
          <p:nvPr/>
        </p:nvSpPr>
        <p:spPr>
          <a:xfrm rot="10800000">
            <a:off x="1825253" y="7315972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5" name="Шестиугольник 94"/>
          <p:cNvSpPr/>
          <p:nvPr/>
        </p:nvSpPr>
        <p:spPr>
          <a:xfrm rot="5400000">
            <a:off x="1343438" y="6327471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6" name="Овал 95"/>
          <p:cNvSpPr/>
          <p:nvPr/>
        </p:nvSpPr>
        <p:spPr>
          <a:xfrm rot="10800000">
            <a:off x="2325819" y="707287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7" name="Овал 96"/>
          <p:cNvSpPr/>
          <p:nvPr/>
        </p:nvSpPr>
        <p:spPr>
          <a:xfrm rot="10800000">
            <a:off x="2826390" y="732168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8" name="Шестиугольник 97"/>
          <p:cNvSpPr/>
          <p:nvPr/>
        </p:nvSpPr>
        <p:spPr>
          <a:xfrm rot="5400000">
            <a:off x="2344578" y="6321762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9" name="Овал 98"/>
          <p:cNvSpPr/>
          <p:nvPr/>
        </p:nvSpPr>
        <p:spPr>
          <a:xfrm rot="10800000">
            <a:off x="3326959" y="706716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0" name="Овал 99"/>
          <p:cNvSpPr/>
          <p:nvPr/>
        </p:nvSpPr>
        <p:spPr>
          <a:xfrm rot="10800000">
            <a:off x="3827533" y="7315972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1" name="Шестиугольник 100"/>
          <p:cNvSpPr/>
          <p:nvPr/>
        </p:nvSpPr>
        <p:spPr>
          <a:xfrm rot="5400000">
            <a:off x="4351558" y="6327471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2" name="Овал 101"/>
          <p:cNvSpPr/>
          <p:nvPr/>
        </p:nvSpPr>
        <p:spPr>
          <a:xfrm rot="10800000">
            <a:off x="4328099" y="707287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3" name="Овал 102"/>
          <p:cNvSpPr/>
          <p:nvPr/>
        </p:nvSpPr>
        <p:spPr>
          <a:xfrm rot="10800000">
            <a:off x="4828670" y="732168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1" name="Шестиугольник 110"/>
          <p:cNvSpPr/>
          <p:nvPr/>
        </p:nvSpPr>
        <p:spPr>
          <a:xfrm rot="5400000">
            <a:off x="6358541" y="6321762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3" name="Овал 112"/>
          <p:cNvSpPr/>
          <p:nvPr/>
        </p:nvSpPr>
        <p:spPr>
          <a:xfrm rot="10800000">
            <a:off x="5329241" y="706716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5" name="Овал 114"/>
          <p:cNvSpPr/>
          <p:nvPr/>
        </p:nvSpPr>
        <p:spPr>
          <a:xfrm rot="10800000">
            <a:off x="5829813" y="7315972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1" name="Овал 120"/>
          <p:cNvSpPr/>
          <p:nvPr/>
        </p:nvSpPr>
        <p:spPr>
          <a:xfrm rot="10800000">
            <a:off x="6330378" y="707287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2" name="Овал 121"/>
          <p:cNvSpPr/>
          <p:nvPr/>
        </p:nvSpPr>
        <p:spPr>
          <a:xfrm rot="10800000">
            <a:off x="6830953" y="732168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3" name="Шестиугольник 122"/>
          <p:cNvSpPr/>
          <p:nvPr/>
        </p:nvSpPr>
        <p:spPr>
          <a:xfrm rot="5400000">
            <a:off x="7354980" y="6321762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4" name="Овал 123"/>
          <p:cNvSpPr/>
          <p:nvPr/>
        </p:nvSpPr>
        <p:spPr>
          <a:xfrm rot="10800000">
            <a:off x="7331521" y="706716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5" name="Овал 124"/>
          <p:cNvSpPr/>
          <p:nvPr/>
        </p:nvSpPr>
        <p:spPr>
          <a:xfrm rot="10800000">
            <a:off x="7832093" y="7315972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6" name="Шестиугольник 125"/>
          <p:cNvSpPr/>
          <p:nvPr/>
        </p:nvSpPr>
        <p:spPr>
          <a:xfrm rot="5400000">
            <a:off x="8356117" y="6327471"/>
            <a:ext cx="1161319" cy="1001140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7" name="Овал 126"/>
          <p:cNvSpPr/>
          <p:nvPr/>
        </p:nvSpPr>
        <p:spPr>
          <a:xfrm rot="10800000">
            <a:off x="8332658" y="707287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8" name="Овал 127"/>
          <p:cNvSpPr/>
          <p:nvPr/>
        </p:nvSpPr>
        <p:spPr>
          <a:xfrm rot="10800000">
            <a:off x="8833232" y="732168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0" name="Овал 129"/>
          <p:cNvSpPr/>
          <p:nvPr/>
        </p:nvSpPr>
        <p:spPr>
          <a:xfrm rot="10800000">
            <a:off x="9333801" y="706716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7" name="Овал 136"/>
          <p:cNvSpPr/>
          <p:nvPr/>
        </p:nvSpPr>
        <p:spPr>
          <a:xfrm rot="10800000">
            <a:off x="-177029" y="6154647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8" name="Овал 137"/>
          <p:cNvSpPr/>
          <p:nvPr/>
        </p:nvSpPr>
        <p:spPr>
          <a:xfrm rot="10800000">
            <a:off x="824111" y="6160356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0" name="Овал 139"/>
          <p:cNvSpPr/>
          <p:nvPr/>
        </p:nvSpPr>
        <p:spPr>
          <a:xfrm rot="10800000">
            <a:off x="1820550" y="6160356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1" name="Овал 140"/>
          <p:cNvSpPr/>
          <p:nvPr/>
        </p:nvSpPr>
        <p:spPr>
          <a:xfrm rot="10800000">
            <a:off x="2821693" y="6154647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2" name="Овал 141"/>
          <p:cNvSpPr/>
          <p:nvPr/>
        </p:nvSpPr>
        <p:spPr>
          <a:xfrm rot="10800000">
            <a:off x="4828670" y="6160356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3" name="Овал 142"/>
          <p:cNvSpPr/>
          <p:nvPr/>
        </p:nvSpPr>
        <p:spPr>
          <a:xfrm rot="10800000">
            <a:off x="6835653" y="6154647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5" name="Овал 144"/>
          <p:cNvSpPr/>
          <p:nvPr/>
        </p:nvSpPr>
        <p:spPr>
          <a:xfrm rot="10800000">
            <a:off x="7832093" y="6154647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6" name="Овал 145"/>
          <p:cNvSpPr/>
          <p:nvPr/>
        </p:nvSpPr>
        <p:spPr>
          <a:xfrm rot="10800000">
            <a:off x="8833232" y="6160356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4" name="Овал 153"/>
          <p:cNvSpPr/>
          <p:nvPr/>
        </p:nvSpPr>
        <p:spPr>
          <a:xfrm rot="10800000">
            <a:off x="323539" y="6422751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5" name="Овал 154"/>
          <p:cNvSpPr/>
          <p:nvPr/>
        </p:nvSpPr>
        <p:spPr>
          <a:xfrm rot="10800000">
            <a:off x="1324679" y="6417042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6" name="Овал 155"/>
          <p:cNvSpPr/>
          <p:nvPr/>
        </p:nvSpPr>
        <p:spPr>
          <a:xfrm rot="10800000">
            <a:off x="2325819" y="6422751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7" name="Овал 156"/>
          <p:cNvSpPr/>
          <p:nvPr/>
        </p:nvSpPr>
        <p:spPr>
          <a:xfrm rot="10800000">
            <a:off x="3326959" y="6417042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8" name="Овал 157"/>
          <p:cNvSpPr/>
          <p:nvPr/>
        </p:nvSpPr>
        <p:spPr>
          <a:xfrm rot="10800000">
            <a:off x="4328099" y="6422751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9" name="Овал 158"/>
          <p:cNvSpPr/>
          <p:nvPr/>
        </p:nvSpPr>
        <p:spPr>
          <a:xfrm rot="10800000">
            <a:off x="5329241" y="6417042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0" name="Овал 159"/>
          <p:cNvSpPr/>
          <p:nvPr/>
        </p:nvSpPr>
        <p:spPr>
          <a:xfrm rot="10800000">
            <a:off x="6330378" y="6422751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1" name="Овал 160"/>
          <p:cNvSpPr/>
          <p:nvPr/>
        </p:nvSpPr>
        <p:spPr>
          <a:xfrm rot="10800000">
            <a:off x="7331521" y="6417042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2" name="Овал 161"/>
          <p:cNvSpPr/>
          <p:nvPr/>
        </p:nvSpPr>
        <p:spPr>
          <a:xfrm rot="10800000">
            <a:off x="8332658" y="6422751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63" name="Овал 162"/>
          <p:cNvSpPr/>
          <p:nvPr/>
        </p:nvSpPr>
        <p:spPr>
          <a:xfrm rot="10800000">
            <a:off x="9333801" y="6417042"/>
            <a:ext cx="207100" cy="207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4" name="Овал 173"/>
          <p:cNvSpPr/>
          <p:nvPr/>
        </p:nvSpPr>
        <p:spPr>
          <a:xfrm rot="10800000">
            <a:off x="-178288" y="730044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5" name="Овал 174"/>
          <p:cNvSpPr/>
          <p:nvPr/>
        </p:nvSpPr>
        <p:spPr>
          <a:xfrm rot="10800000">
            <a:off x="322283" y="7038044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6" name="Овал 175"/>
          <p:cNvSpPr/>
          <p:nvPr/>
        </p:nvSpPr>
        <p:spPr>
          <a:xfrm rot="10800000">
            <a:off x="822852" y="729473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7" name="Овал 176"/>
          <p:cNvSpPr/>
          <p:nvPr/>
        </p:nvSpPr>
        <p:spPr>
          <a:xfrm rot="10800000">
            <a:off x="1323426" y="7032335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8" name="Овал 177"/>
          <p:cNvSpPr/>
          <p:nvPr/>
        </p:nvSpPr>
        <p:spPr>
          <a:xfrm rot="10800000">
            <a:off x="1823992" y="730044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9" name="Овал 178"/>
          <p:cNvSpPr/>
          <p:nvPr/>
        </p:nvSpPr>
        <p:spPr>
          <a:xfrm rot="10800000">
            <a:off x="2324563" y="7038044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0" name="Овал 179"/>
          <p:cNvSpPr/>
          <p:nvPr/>
        </p:nvSpPr>
        <p:spPr>
          <a:xfrm rot="10800000">
            <a:off x="2825132" y="729473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1" name="Овал 180"/>
          <p:cNvSpPr/>
          <p:nvPr/>
        </p:nvSpPr>
        <p:spPr>
          <a:xfrm rot="10800000">
            <a:off x="3325706" y="7032335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2" name="Овал 181"/>
          <p:cNvSpPr/>
          <p:nvPr/>
        </p:nvSpPr>
        <p:spPr>
          <a:xfrm rot="10800000">
            <a:off x="3826272" y="730044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3" name="Овал 182"/>
          <p:cNvSpPr/>
          <p:nvPr/>
        </p:nvSpPr>
        <p:spPr>
          <a:xfrm rot="10800000">
            <a:off x="4326843" y="7038044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4" name="Овал 183"/>
          <p:cNvSpPr/>
          <p:nvPr/>
        </p:nvSpPr>
        <p:spPr>
          <a:xfrm rot="10800000">
            <a:off x="4827414" y="729473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5" name="Овал 184"/>
          <p:cNvSpPr/>
          <p:nvPr/>
        </p:nvSpPr>
        <p:spPr>
          <a:xfrm rot="10800000">
            <a:off x="5327986" y="7032335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6" name="Овал 185"/>
          <p:cNvSpPr/>
          <p:nvPr/>
        </p:nvSpPr>
        <p:spPr>
          <a:xfrm rot="10800000">
            <a:off x="5828551" y="730044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7" name="Овал 186"/>
          <p:cNvSpPr/>
          <p:nvPr/>
        </p:nvSpPr>
        <p:spPr>
          <a:xfrm rot="10800000">
            <a:off x="6329126" y="7038044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8" name="Овал 187"/>
          <p:cNvSpPr/>
          <p:nvPr/>
        </p:nvSpPr>
        <p:spPr>
          <a:xfrm rot="10800000">
            <a:off x="6829694" y="729473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9" name="Овал 188"/>
          <p:cNvSpPr/>
          <p:nvPr/>
        </p:nvSpPr>
        <p:spPr>
          <a:xfrm rot="10800000">
            <a:off x="7330266" y="7032335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0" name="Овал 189"/>
          <p:cNvSpPr/>
          <p:nvPr/>
        </p:nvSpPr>
        <p:spPr>
          <a:xfrm rot="10800000">
            <a:off x="7830831" y="7300440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1" name="Овал 190"/>
          <p:cNvSpPr/>
          <p:nvPr/>
        </p:nvSpPr>
        <p:spPr>
          <a:xfrm rot="10800000">
            <a:off x="8331405" y="7038044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2" name="Овал 191"/>
          <p:cNvSpPr/>
          <p:nvPr/>
        </p:nvSpPr>
        <p:spPr>
          <a:xfrm rot="10800000">
            <a:off x="8831974" y="7294731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3" name="Овал 192"/>
          <p:cNvSpPr/>
          <p:nvPr/>
        </p:nvSpPr>
        <p:spPr>
          <a:xfrm rot="10800000">
            <a:off x="9332545" y="7032335"/>
            <a:ext cx="207100" cy="2071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7" name="Умножение 196"/>
          <p:cNvSpPr/>
          <p:nvPr/>
        </p:nvSpPr>
        <p:spPr>
          <a:xfrm>
            <a:off x="3642308" y="5987091"/>
            <a:ext cx="596779" cy="596779"/>
          </a:xfrm>
          <a:prstGeom prst="mathMultiply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39" name="Умножение 138"/>
          <p:cNvSpPr/>
          <p:nvPr/>
        </p:nvSpPr>
        <p:spPr>
          <a:xfrm>
            <a:off x="5646005" y="5987091"/>
            <a:ext cx="596779" cy="596779"/>
          </a:xfrm>
          <a:prstGeom prst="mathMultiply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213838" y="2951947"/>
            <a:ext cx="671632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DISTRIBUTION</a:t>
            </a:r>
            <a:r>
              <a:rPr lang="en-US" sz="2800" b="1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OF VACANCIES </a:t>
            </a:r>
            <a:r>
              <a:rPr lang="en-US" sz="2800" b="1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</a:t>
            </a:r>
            <a:r>
              <a:rPr lang="en-US" sz="2800" b="1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FFECT </a:t>
            </a:r>
            <a:endParaRPr lang="en-US" sz="2800" b="1" i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r>
              <a:rPr lang="en-US" sz="2800" b="1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AT STABILITY OF EDGE STATES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6413"/>
          </a:xfrm>
          <a:prstGeom prst="rect">
            <a:avLst/>
          </a:prstGeom>
          <a:solidFill>
            <a:schemeClr val="tx2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grpSp>
        <p:nvGrpSpPr>
          <p:cNvPr id="2" name="Группа 6"/>
          <p:cNvGrpSpPr/>
          <p:nvPr/>
        </p:nvGrpSpPr>
        <p:grpSpPr>
          <a:xfrm>
            <a:off x="1115096" y="1941683"/>
            <a:ext cx="6913816" cy="3405521"/>
            <a:chOff x="1063871" y="1129986"/>
            <a:chExt cx="6913816" cy="3405521"/>
          </a:xfrm>
        </p:grpSpPr>
        <p:sp>
          <p:nvSpPr>
            <p:cNvPr id="4" name="Овал 3"/>
            <p:cNvSpPr/>
            <p:nvPr/>
          </p:nvSpPr>
          <p:spPr>
            <a:xfrm>
              <a:off x="3811163" y="1129986"/>
              <a:ext cx="1419224" cy="1419224"/>
            </a:xfrm>
            <a:prstGeom prst="ellipse">
              <a:avLst/>
            </a:prstGeom>
            <a:solidFill>
              <a:schemeClr val="bg1"/>
            </a:solidFill>
            <a:ln w="190500" cap="flat" cmpd="sng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i="1" dirty="0" smtClean="0">
                  <a:ln w="6350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3</a:t>
              </a:r>
              <a:endParaRPr lang="ru-RU" sz="6600" b="1" i="1" dirty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063871" y="3581400"/>
              <a:ext cx="6913816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i="1" dirty="0" smtClean="0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WORKING ABILITY OF THE TFET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i="1" dirty="0" smtClean="0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IN THE PRESENCE OF EDGE VACANCIES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0" name="Группа 799"/>
          <p:cNvGrpSpPr/>
          <p:nvPr/>
        </p:nvGrpSpPr>
        <p:grpSpPr>
          <a:xfrm>
            <a:off x="1362808" y="1308448"/>
            <a:ext cx="6418385" cy="4825305"/>
            <a:chOff x="1472356" y="1618418"/>
            <a:chExt cx="6418385" cy="4825305"/>
          </a:xfrm>
        </p:grpSpPr>
        <p:sp>
          <p:nvSpPr>
            <p:cNvPr id="1172" name="Блок-схема: процесс 1171"/>
            <p:cNvSpPr/>
            <p:nvPr/>
          </p:nvSpPr>
          <p:spPr>
            <a:xfrm>
              <a:off x="1472358" y="1618418"/>
              <a:ext cx="6418383" cy="4302741"/>
            </a:xfrm>
            <a:prstGeom prst="flowChartProcess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 dirty="0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74" name="Блок-схема: процесс 1173"/>
            <p:cNvSpPr/>
            <p:nvPr/>
          </p:nvSpPr>
          <p:spPr>
            <a:xfrm>
              <a:off x="1472356" y="1618418"/>
              <a:ext cx="6418384" cy="4302741"/>
            </a:xfrm>
            <a:prstGeom prst="flowChartProcess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 dirty="0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71" name="Умножение 1170"/>
            <p:cNvSpPr/>
            <p:nvPr/>
          </p:nvSpPr>
          <p:spPr>
            <a:xfrm>
              <a:off x="4398348" y="3923239"/>
              <a:ext cx="212169" cy="212169"/>
            </a:xfrm>
            <a:prstGeom prst="mathMultiply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06" name="Умножение 805"/>
            <p:cNvSpPr/>
            <p:nvPr/>
          </p:nvSpPr>
          <p:spPr>
            <a:xfrm>
              <a:off x="4046741" y="3923239"/>
              <a:ext cx="212169" cy="212169"/>
            </a:xfrm>
            <a:prstGeom prst="mathMultiply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10" name="Умножение 809"/>
            <p:cNvSpPr/>
            <p:nvPr/>
          </p:nvSpPr>
          <p:spPr>
            <a:xfrm>
              <a:off x="3695134" y="3923239"/>
              <a:ext cx="212169" cy="212169"/>
            </a:xfrm>
            <a:prstGeom prst="mathMultiply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68" name="Умножение 1167"/>
            <p:cNvSpPr/>
            <p:nvPr/>
          </p:nvSpPr>
          <p:spPr>
            <a:xfrm>
              <a:off x="4751697" y="3912019"/>
              <a:ext cx="212169" cy="212169"/>
            </a:xfrm>
            <a:prstGeom prst="mathMultiply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70" name="Умножение 1169"/>
            <p:cNvSpPr/>
            <p:nvPr/>
          </p:nvSpPr>
          <p:spPr>
            <a:xfrm>
              <a:off x="5101563" y="3912019"/>
              <a:ext cx="212169" cy="212169"/>
            </a:xfrm>
            <a:prstGeom prst="mathMultiply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88" name="Шестиугольник 687"/>
            <p:cNvSpPr/>
            <p:nvPr/>
          </p:nvSpPr>
          <p:spPr>
            <a:xfrm rot="16200000">
              <a:off x="7112577" y="3149931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89" name="Овал 688"/>
            <p:cNvSpPr/>
            <p:nvPr/>
          </p:nvSpPr>
          <p:spPr>
            <a:xfrm>
              <a:off x="7455943" y="339533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90" name="Овал 689"/>
            <p:cNvSpPr/>
            <p:nvPr/>
          </p:nvSpPr>
          <p:spPr>
            <a:xfrm>
              <a:off x="7455943" y="316701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91" name="Овал 690"/>
            <p:cNvSpPr/>
            <p:nvPr/>
          </p:nvSpPr>
          <p:spPr>
            <a:xfrm>
              <a:off x="7280139" y="307962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92" name="Овал 691"/>
            <p:cNvSpPr/>
            <p:nvPr/>
          </p:nvSpPr>
          <p:spPr>
            <a:xfrm>
              <a:off x="7280139" y="348749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93" name="Шестиугольник 692"/>
            <p:cNvSpPr/>
            <p:nvPr/>
          </p:nvSpPr>
          <p:spPr>
            <a:xfrm rot="16200000">
              <a:off x="6760969" y="3151936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94" name="Овал 693"/>
            <p:cNvSpPr/>
            <p:nvPr/>
          </p:nvSpPr>
          <p:spPr>
            <a:xfrm>
              <a:off x="7104336" y="339734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95" name="Овал 694"/>
            <p:cNvSpPr/>
            <p:nvPr/>
          </p:nvSpPr>
          <p:spPr>
            <a:xfrm>
              <a:off x="7104336" y="316901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96" name="Овал 695"/>
            <p:cNvSpPr/>
            <p:nvPr/>
          </p:nvSpPr>
          <p:spPr>
            <a:xfrm>
              <a:off x="6928531" y="308163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97" name="Овал 696"/>
            <p:cNvSpPr/>
            <p:nvPr/>
          </p:nvSpPr>
          <p:spPr>
            <a:xfrm>
              <a:off x="6928531" y="348949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79" name="Овал 678"/>
            <p:cNvSpPr/>
            <p:nvPr/>
          </p:nvSpPr>
          <p:spPr>
            <a:xfrm>
              <a:off x="6752729" y="339533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80" name="Овал 679"/>
            <p:cNvSpPr/>
            <p:nvPr/>
          </p:nvSpPr>
          <p:spPr>
            <a:xfrm>
              <a:off x="6752729" y="316701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81" name="Овал 680"/>
            <p:cNvSpPr/>
            <p:nvPr/>
          </p:nvSpPr>
          <p:spPr>
            <a:xfrm>
              <a:off x="6576925" y="307962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83" name="Шестиугольник 682"/>
            <p:cNvSpPr/>
            <p:nvPr/>
          </p:nvSpPr>
          <p:spPr>
            <a:xfrm rot="16200000">
              <a:off x="6057755" y="3151936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84" name="Овал 683"/>
            <p:cNvSpPr/>
            <p:nvPr/>
          </p:nvSpPr>
          <p:spPr>
            <a:xfrm>
              <a:off x="6401122" y="339734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85" name="Овал 684"/>
            <p:cNvSpPr/>
            <p:nvPr/>
          </p:nvSpPr>
          <p:spPr>
            <a:xfrm>
              <a:off x="6401122" y="316901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86" name="Овал 685"/>
            <p:cNvSpPr/>
            <p:nvPr/>
          </p:nvSpPr>
          <p:spPr>
            <a:xfrm>
              <a:off x="6225317" y="308163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87" name="Овал 686"/>
            <p:cNvSpPr/>
            <p:nvPr/>
          </p:nvSpPr>
          <p:spPr>
            <a:xfrm>
              <a:off x="6225317" y="348949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68" name="Шестиугольник 667"/>
            <p:cNvSpPr/>
            <p:nvPr/>
          </p:nvSpPr>
          <p:spPr>
            <a:xfrm rot="16200000">
              <a:off x="5706149" y="3149931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69" name="Овал 668"/>
            <p:cNvSpPr/>
            <p:nvPr/>
          </p:nvSpPr>
          <p:spPr>
            <a:xfrm>
              <a:off x="6049515" y="339533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70" name="Овал 669"/>
            <p:cNvSpPr/>
            <p:nvPr/>
          </p:nvSpPr>
          <p:spPr>
            <a:xfrm>
              <a:off x="6049515" y="316701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71" name="Овал 670"/>
            <p:cNvSpPr/>
            <p:nvPr/>
          </p:nvSpPr>
          <p:spPr>
            <a:xfrm>
              <a:off x="5873711" y="307962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72" name="Овал 671"/>
            <p:cNvSpPr/>
            <p:nvPr/>
          </p:nvSpPr>
          <p:spPr>
            <a:xfrm>
              <a:off x="5873711" y="348749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74" name="Овал 673"/>
            <p:cNvSpPr/>
            <p:nvPr/>
          </p:nvSpPr>
          <p:spPr>
            <a:xfrm>
              <a:off x="5697907" y="339734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75" name="Овал 674"/>
            <p:cNvSpPr/>
            <p:nvPr/>
          </p:nvSpPr>
          <p:spPr>
            <a:xfrm>
              <a:off x="5697907" y="316901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76" name="Овал 675"/>
            <p:cNvSpPr/>
            <p:nvPr/>
          </p:nvSpPr>
          <p:spPr>
            <a:xfrm>
              <a:off x="5522103" y="308163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58" name="Шестиугольник 657"/>
            <p:cNvSpPr/>
            <p:nvPr/>
          </p:nvSpPr>
          <p:spPr>
            <a:xfrm rot="16200000">
              <a:off x="5002934" y="3149931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59" name="Овал 658"/>
            <p:cNvSpPr/>
            <p:nvPr/>
          </p:nvSpPr>
          <p:spPr>
            <a:xfrm>
              <a:off x="5346301" y="339533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60" name="Овал 659"/>
            <p:cNvSpPr/>
            <p:nvPr/>
          </p:nvSpPr>
          <p:spPr>
            <a:xfrm>
              <a:off x="5346301" y="316701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61" name="Овал 660"/>
            <p:cNvSpPr/>
            <p:nvPr/>
          </p:nvSpPr>
          <p:spPr>
            <a:xfrm>
              <a:off x="5170496" y="307962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62" name="Овал 661"/>
            <p:cNvSpPr/>
            <p:nvPr/>
          </p:nvSpPr>
          <p:spPr>
            <a:xfrm>
              <a:off x="5170496" y="348749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64" name="Овал 663"/>
            <p:cNvSpPr/>
            <p:nvPr/>
          </p:nvSpPr>
          <p:spPr>
            <a:xfrm>
              <a:off x="4994693" y="339734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65" name="Овал 664"/>
            <p:cNvSpPr/>
            <p:nvPr/>
          </p:nvSpPr>
          <p:spPr>
            <a:xfrm>
              <a:off x="4994693" y="316901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66" name="Овал 665"/>
            <p:cNvSpPr/>
            <p:nvPr/>
          </p:nvSpPr>
          <p:spPr>
            <a:xfrm>
              <a:off x="4818889" y="308163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48" name="Шестиугольник 647"/>
            <p:cNvSpPr/>
            <p:nvPr/>
          </p:nvSpPr>
          <p:spPr>
            <a:xfrm rot="16200000">
              <a:off x="4299720" y="3149931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49" name="Овал 648"/>
            <p:cNvSpPr/>
            <p:nvPr/>
          </p:nvSpPr>
          <p:spPr>
            <a:xfrm>
              <a:off x="4643087" y="339533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50" name="Овал 649"/>
            <p:cNvSpPr/>
            <p:nvPr/>
          </p:nvSpPr>
          <p:spPr>
            <a:xfrm>
              <a:off x="4643087" y="316701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51" name="Овал 650"/>
            <p:cNvSpPr/>
            <p:nvPr/>
          </p:nvSpPr>
          <p:spPr>
            <a:xfrm>
              <a:off x="4467282" y="307962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52" name="Овал 651"/>
            <p:cNvSpPr/>
            <p:nvPr/>
          </p:nvSpPr>
          <p:spPr>
            <a:xfrm>
              <a:off x="4467282" y="348749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53" name="Шестиугольник 652"/>
            <p:cNvSpPr/>
            <p:nvPr/>
          </p:nvSpPr>
          <p:spPr>
            <a:xfrm rot="16200000">
              <a:off x="3948113" y="3151936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54" name="Овал 653"/>
            <p:cNvSpPr/>
            <p:nvPr/>
          </p:nvSpPr>
          <p:spPr>
            <a:xfrm>
              <a:off x="4291479" y="339734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55" name="Овал 654"/>
            <p:cNvSpPr/>
            <p:nvPr/>
          </p:nvSpPr>
          <p:spPr>
            <a:xfrm>
              <a:off x="4291479" y="316901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56" name="Овал 655"/>
            <p:cNvSpPr/>
            <p:nvPr/>
          </p:nvSpPr>
          <p:spPr>
            <a:xfrm>
              <a:off x="4115675" y="308163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57" name="Овал 656"/>
            <p:cNvSpPr/>
            <p:nvPr/>
          </p:nvSpPr>
          <p:spPr>
            <a:xfrm>
              <a:off x="4115675" y="348949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38" name="Шестиугольник 637"/>
            <p:cNvSpPr/>
            <p:nvPr/>
          </p:nvSpPr>
          <p:spPr>
            <a:xfrm rot="16200000">
              <a:off x="3596506" y="3149931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39" name="Овал 638"/>
            <p:cNvSpPr/>
            <p:nvPr/>
          </p:nvSpPr>
          <p:spPr>
            <a:xfrm>
              <a:off x="3939872" y="339533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40" name="Овал 639"/>
            <p:cNvSpPr/>
            <p:nvPr/>
          </p:nvSpPr>
          <p:spPr>
            <a:xfrm>
              <a:off x="3939872" y="316701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41" name="Овал 640"/>
            <p:cNvSpPr/>
            <p:nvPr/>
          </p:nvSpPr>
          <p:spPr>
            <a:xfrm>
              <a:off x="3764068" y="307962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42" name="Овал 641"/>
            <p:cNvSpPr/>
            <p:nvPr/>
          </p:nvSpPr>
          <p:spPr>
            <a:xfrm>
              <a:off x="3764068" y="348749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44" name="Овал 643"/>
            <p:cNvSpPr/>
            <p:nvPr/>
          </p:nvSpPr>
          <p:spPr>
            <a:xfrm>
              <a:off x="3588265" y="339734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45" name="Овал 644"/>
            <p:cNvSpPr/>
            <p:nvPr/>
          </p:nvSpPr>
          <p:spPr>
            <a:xfrm>
              <a:off x="3588265" y="316901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46" name="Овал 645"/>
            <p:cNvSpPr/>
            <p:nvPr/>
          </p:nvSpPr>
          <p:spPr>
            <a:xfrm>
              <a:off x="3412460" y="308163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29" name="Овал 628"/>
            <p:cNvSpPr/>
            <p:nvPr/>
          </p:nvSpPr>
          <p:spPr>
            <a:xfrm>
              <a:off x="3236658" y="339533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30" name="Овал 629"/>
            <p:cNvSpPr/>
            <p:nvPr/>
          </p:nvSpPr>
          <p:spPr>
            <a:xfrm>
              <a:off x="3236658" y="316701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31" name="Овал 630"/>
            <p:cNvSpPr/>
            <p:nvPr/>
          </p:nvSpPr>
          <p:spPr>
            <a:xfrm>
              <a:off x="3060854" y="307962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33" name="Шестиугольник 632"/>
            <p:cNvSpPr/>
            <p:nvPr/>
          </p:nvSpPr>
          <p:spPr>
            <a:xfrm rot="16200000">
              <a:off x="2541684" y="3151936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34" name="Овал 633"/>
            <p:cNvSpPr/>
            <p:nvPr/>
          </p:nvSpPr>
          <p:spPr>
            <a:xfrm>
              <a:off x="2885051" y="339734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35" name="Овал 634"/>
            <p:cNvSpPr/>
            <p:nvPr/>
          </p:nvSpPr>
          <p:spPr>
            <a:xfrm>
              <a:off x="2885051" y="316901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36" name="Овал 635"/>
            <p:cNvSpPr/>
            <p:nvPr/>
          </p:nvSpPr>
          <p:spPr>
            <a:xfrm>
              <a:off x="2709246" y="308163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37" name="Овал 636"/>
            <p:cNvSpPr/>
            <p:nvPr/>
          </p:nvSpPr>
          <p:spPr>
            <a:xfrm>
              <a:off x="2709246" y="348949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19" name="Овал 618"/>
            <p:cNvSpPr/>
            <p:nvPr/>
          </p:nvSpPr>
          <p:spPr>
            <a:xfrm>
              <a:off x="2533444" y="339533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20" name="Овал 619"/>
            <p:cNvSpPr/>
            <p:nvPr/>
          </p:nvSpPr>
          <p:spPr>
            <a:xfrm>
              <a:off x="2533444" y="316701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21" name="Овал 620"/>
            <p:cNvSpPr/>
            <p:nvPr/>
          </p:nvSpPr>
          <p:spPr>
            <a:xfrm>
              <a:off x="2357640" y="307962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23" name="Шестиугольник 622"/>
            <p:cNvSpPr/>
            <p:nvPr/>
          </p:nvSpPr>
          <p:spPr>
            <a:xfrm rot="16200000">
              <a:off x="1838470" y="3151936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24" name="Овал 623"/>
            <p:cNvSpPr/>
            <p:nvPr/>
          </p:nvSpPr>
          <p:spPr>
            <a:xfrm>
              <a:off x="2181836" y="339734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25" name="Овал 624"/>
            <p:cNvSpPr/>
            <p:nvPr/>
          </p:nvSpPr>
          <p:spPr>
            <a:xfrm>
              <a:off x="2181836" y="316901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26" name="Овал 625"/>
            <p:cNvSpPr/>
            <p:nvPr/>
          </p:nvSpPr>
          <p:spPr>
            <a:xfrm>
              <a:off x="2006032" y="308163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27" name="Овал 626"/>
            <p:cNvSpPr/>
            <p:nvPr/>
          </p:nvSpPr>
          <p:spPr>
            <a:xfrm>
              <a:off x="2006032" y="348949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16" name="Овал 615"/>
            <p:cNvSpPr/>
            <p:nvPr/>
          </p:nvSpPr>
          <p:spPr>
            <a:xfrm>
              <a:off x="1831453" y="339734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17" name="Овал 616"/>
            <p:cNvSpPr/>
            <p:nvPr/>
          </p:nvSpPr>
          <p:spPr>
            <a:xfrm>
              <a:off x="1831453" y="316901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14" name="Шестиугольник 413"/>
            <p:cNvSpPr/>
            <p:nvPr/>
          </p:nvSpPr>
          <p:spPr>
            <a:xfrm rot="16200000">
              <a:off x="6937211" y="2210995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9" name="Шестиугольник 398"/>
            <p:cNvSpPr/>
            <p:nvPr/>
          </p:nvSpPr>
          <p:spPr>
            <a:xfrm rot="16200000">
              <a:off x="6585604" y="2208990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0" name="Овал 399"/>
            <p:cNvSpPr/>
            <p:nvPr/>
          </p:nvSpPr>
          <p:spPr>
            <a:xfrm>
              <a:off x="6928974" y="246019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1" name="Овал 400"/>
            <p:cNvSpPr/>
            <p:nvPr/>
          </p:nvSpPr>
          <p:spPr>
            <a:xfrm>
              <a:off x="6928974" y="2231870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2" name="Овал 401"/>
            <p:cNvSpPr/>
            <p:nvPr/>
          </p:nvSpPr>
          <p:spPr>
            <a:xfrm>
              <a:off x="6753170" y="214448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3" name="Овал 402"/>
            <p:cNvSpPr/>
            <p:nvPr/>
          </p:nvSpPr>
          <p:spPr>
            <a:xfrm>
              <a:off x="6753170" y="2552351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4" name="Шестиугольник 403"/>
            <p:cNvSpPr/>
            <p:nvPr/>
          </p:nvSpPr>
          <p:spPr>
            <a:xfrm rot="16200000">
              <a:off x="6233999" y="2210995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5" name="Овал 404"/>
            <p:cNvSpPr/>
            <p:nvPr/>
          </p:nvSpPr>
          <p:spPr>
            <a:xfrm>
              <a:off x="6577367" y="246220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6" name="Овал 405"/>
            <p:cNvSpPr/>
            <p:nvPr/>
          </p:nvSpPr>
          <p:spPr>
            <a:xfrm>
              <a:off x="6577367" y="223387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7" name="Овал 406"/>
            <p:cNvSpPr/>
            <p:nvPr/>
          </p:nvSpPr>
          <p:spPr>
            <a:xfrm>
              <a:off x="6401562" y="214649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8" name="Овал 407"/>
            <p:cNvSpPr/>
            <p:nvPr/>
          </p:nvSpPr>
          <p:spPr>
            <a:xfrm>
              <a:off x="6401562" y="255435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9" name="Шестиугольник 388"/>
            <p:cNvSpPr/>
            <p:nvPr/>
          </p:nvSpPr>
          <p:spPr>
            <a:xfrm rot="16200000">
              <a:off x="5882393" y="2208990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0" name="Овал 389"/>
            <p:cNvSpPr/>
            <p:nvPr/>
          </p:nvSpPr>
          <p:spPr>
            <a:xfrm>
              <a:off x="6225760" y="246019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1" name="Овал 390"/>
            <p:cNvSpPr/>
            <p:nvPr/>
          </p:nvSpPr>
          <p:spPr>
            <a:xfrm>
              <a:off x="6225760" y="2231870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2" name="Овал 391"/>
            <p:cNvSpPr/>
            <p:nvPr/>
          </p:nvSpPr>
          <p:spPr>
            <a:xfrm>
              <a:off x="6049956" y="214448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3" name="Овал 392"/>
            <p:cNvSpPr/>
            <p:nvPr/>
          </p:nvSpPr>
          <p:spPr>
            <a:xfrm>
              <a:off x="6049956" y="2552351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4" name="Шестиугольник 393"/>
            <p:cNvSpPr/>
            <p:nvPr/>
          </p:nvSpPr>
          <p:spPr>
            <a:xfrm rot="16200000">
              <a:off x="5530785" y="2210995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5" name="Овал 394"/>
            <p:cNvSpPr/>
            <p:nvPr/>
          </p:nvSpPr>
          <p:spPr>
            <a:xfrm>
              <a:off x="5874152" y="246220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6" name="Овал 395"/>
            <p:cNvSpPr/>
            <p:nvPr/>
          </p:nvSpPr>
          <p:spPr>
            <a:xfrm>
              <a:off x="5874152" y="223387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7" name="Овал 396"/>
            <p:cNvSpPr/>
            <p:nvPr/>
          </p:nvSpPr>
          <p:spPr>
            <a:xfrm>
              <a:off x="5698348" y="214649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8" name="Овал 397"/>
            <p:cNvSpPr/>
            <p:nvPr/>
          </p:nvSpPr>
          <p:spPr>
            <a:xfrm>
              <a:off x="5698348" y="255435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9" name="Шестиугольник 378"/>
            <p:cNvSpPr/>
            <p:nvPr/>
          </p:nvSpPr>
          <p:spPr>
            <a:xfrm rot="16200000">
              <a:off x="5179178" y="2208990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0" name="Овал 379"/>
            <p:cNvSpPr/>
            <p:nvPr/>
          </p:nvSpPr>
          <p:spPr>
            <a:xfrm>
              <a:off x="5522546" y="246019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1" name="Овал 380"/>
            <p:cNvSpPr/>
            <p:nvPr/>
          </p:nvSpPr>
          <p:spPr>
            <a:xfrm>
              <a:off x="5522546" y="2231870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2" name="Овал 381"/>
            <p:cNvSpPr/>
            <p:nvPr/>
          </p:nvSpPr>
          <p:spPr>
            <a:xfrm>
              <a:off x="5346741" y="214448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3" name="Овал 382"/>
            <p:cNvSpPr/>
            <p:nvPr/>
          </p:nvSpPr>
          <p:spPr>
            <a:xfrm>
              <a:off x="5346741" y="2552351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4" name="Шестиугольник 383"/>
            <p:cNvSpPr/>
            <p:nvPr/>
          </p:nvSpPr>
          <p:spPr>
            <a:xfrm rot="16200000">
              <a:off x="4827571" y="2210995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5" name="Овал 384"/>
            <p:cNvSpPr/>
            <p:nvPr/>
          </p:nvSpPr>
          <p:spPr>
            <a:xfrm>
              <a:off x="5170938" y="246220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6" name="Овал 385"/>
            <p:cNvSpPr/>
            <p:nvPr/>
          </p:nvSpPr>
          <p:spPr>
            <a:xfrm>
              <a:off x="5170938" y="223387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7" name="Овал 386"/>
            <p:cNvSpPr/>
            <p:nvPr/>
          </p:nvSpPr>
          <p:spPr>
            <a:xfrm>
              <a:off x="4995134" y="214649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8" name="Овал 387"/>
            <p:cNvSpPr/>
            <p:nvPr/>
          </p:nvSpPr>
          <p:spPr>
            <a:xfrm>
              <a:off x="4995134" y="255435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3" name="Шестиугольник 362"/>
            <p:cNvSpPr/>
            <p:nvPr/>
          </p:nvSpPr>
          <p:spPr>
            <a:xfrm rot="16200000">
              <a:off x="4475964" y="2208990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4" name="Овал 363"/>
            <p:cNvSpPr/>
            <p:nvPr/>
          </p:nvSpPr>
          <p:spPr>
            <a:xfrm>
              <a:off x="4819332" y="246019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5" name="Овал 364"/>
            <p:cNvSpPr/>
            <p:nvPr/>
          </p:nvSpPr>
          <p:spPr>
            <a:xfrm>
              <a:off x="4819332" y="2231870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9" name="Овал 368"/>
            <p:cNvSpPr/>
            <p:nvPr/>
          </p:nvSpPr>
          <p:spPr>
            <a:xfrm>
              <a:off x="4643527" y="214448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1" name="Овал 370"/>
            <p:cNvSpPr/>
            <p:nvPr/>
          </p:nvSpPr>
          <p:spPr>
            <a:xfrm>
              <a:off x="4643527" y="2552351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3" name="Шестиугольник 372"/>
            <p:cNvSpPr/>
            <p:nvPr/>
          </p:nvSpPr>
          <p:spPr>
            <a:xfrm rot="16200000">
              <a:off x="4124356" y="2210995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5" name="Овал 374"/>
            <p:cNvSpPr/>
            <p:nvPr/>
          </p:nvSpPr>
          <p:spPr>
            <a:xfrm>
              <a:off x="4467724" y="246220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6" name="Овал 375"/>
            <p:cNvSpPr/>
            <p:nvPr/>
          </p:nvSpPr>
          <p:spPr>
            <a:xfrm>
              <a:off x="4467724" y="223387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7" name="Овал 376"/>
            <p:cNvSpPr/>
            <p:nvPr/>
          </p:nvSpPr>
          <p:spPr>
            <a:xfrm>
              <a:off x="4291920" y="214649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8" name="Овал 377"/>
            <p:cNvSpPr/>
            <p:nvPr/>
          </p:nvSpPr>
          <p:spPr>
            <a:xfrm>
              <a:off x="4291920" y="255435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2" name="Шестиугольник 351"/>
            <p:cNvSpPr/>
            <p:nvPr/>
          </p:nvSpPr>
          <p:spPr>
            <a:xfrm rot="16200000">
              <a:off x="3772750" y="2208990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3" name="Овал 352"/>
            <p:cNvSpPr/>
            <p:nvPr/>
          </p:nvSpPr>
          <p:spPr>
            <a:xfrm>
              <a:off x="4116117" y="246019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4" name="Овал 353"/>
            <p:cNvSpPr/>
            <p:nvPr/>
          </p:nvSpPr>
          <p:spPr>
            <a:xfrm>
              <a:off x="4116117" y="2231870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5" name="Овал 354"/>
            <p:cNvSpPr/>
            <p:nvPr/>
          </p:nvSpPr>
          <p:spPr>
            <a:xfrm>
              <a:off x="3940313" y="214448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6" name="Овал 355"/>
            <p:cNvSpPr/>
            <p:nvPr/>
          </p:nvSpPr>
          <p:spPr>
            <a:xfrm>
              <a:off x="3940313" y="2552351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8" name="Шестиугольник 357"/>
            <p:cNvSpPr/>
            <p:nvPr/>
          </p:nvSpPr>
          <p:spPr>
            <a:xfrm rot="16200000">
              <a:off x="3421142" y="2210995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9" name="Овал 358"/>
            <p:cNvSpPr/>
            <p:nvPr/>
          </p:nvSpPr>
          <p:spPr>
            <a:xfrm>
              <a:off x="3764510" y="246220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0" name="Овал 359"/>
            <p:cNvSpPr/>
            <p:nvPr/>
          </p:nvSpPr>
          <p:spPr>
            <a:xfrm>
              <a:off x="3764510" y="223387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1" name="Овал 360"/>
            <p:cNvSpPr/>
            <p:nvPr/>
          </p:nvSpPr>
          <p:spPr>
            <a:xfrm>
              <a:off x="3588705" y="214649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2" name="Овал 361"/>
            <p:cNvSpPr/>
            <p:nvPr/>
          </p:nvSpPr>
          <p:spPr>
            <a:xfrm>
              <a:off x="3588705" y="255435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2" name="Шестиугольник 341"/>
            <p:cNvSpPr/>
            <p:nvPr/>
          </p:nvSpPr>
          <p:spPr>
            <a:xfrm rot="16200000">
              <a:off x="3069536" y="2208990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3" name="Овал 342"/>
            <p:cNvSpPr/>
            <p:nvPr/>
          </p:nvSpPr>
          <p:spPr>
            <a:xfrm>
              <a:off x="3412903" y="246019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4" name="Овал 343"/>
            <p:cNvSpPr/>
            <p:nvPr/>
          </p:nvSpPr>
          <p:spPr>
            <a:xfrm>
              <a:off x="3412903" y="2231870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5" name="Овал 344"/>
            <p:cNvSpPr/>
            <p:nvPr/>
          </p:nvSpPr>
          <p:spPr>
            <a:xfrm>
              <a:off x="3237099" y="214448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6" name="Овал 345"/>
            <p:cNvSpPr/>
            <p:nvPr/>
          </p:nvSpPr>
          <p:spPr>
            <a:xfrm>
              <a:off x="3237099" y="2552351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7" name="Шестиугольник 346"/>
            <p:cNvSpPr/>
            <p:nvPr/>
          </p:nvSpPr>
          <p:spPr>
            <a:xfrm rot="16200000">
              <a:off x="2717928" y="2210995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8" name="Овал 347"/>
            <p:cNvSpPr/>
            <p:nvPr/>
          </p:nvSpPr>
          <p:spPr>
            <a:xfrm>
              <a:off x="3061296" y="246220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9" name="Овал 348"/>
            <p:cNvSpPr/>
            <p:nvPr/>
          </p:nvSpPr>
          <p:spPr>
            <a:xfrm>
              <a:off x="3061296" y="223387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0" name="Овал 349"/>
            <p:cNvSpPr/>
            <p:nvPr/>
          </p:nvSpPr>
          <p:spPr>
            <a:xfrm>
              <a:off x="2885491" y="214649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1" name="Овал 350"/>
            <p:cNvSpPr/>
            <p:nvPr/>
          </p:nvSpPr>
          <p:spPr>
            <a:xfrm>
              <a:off x="2885491" y="255435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2" name="Шестиугольник 331"/>
            <p:cNvSpPr/>
            <p:nvPr/>
          </p:nvSpPr>
          <p:spPr>
            <a:xfrm rot="16200000">
              <a:off x="2366321" y="2208990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3" name="Овал 332"/>
            <p:cNvSpPr/>
            <p:nvPr/>
          </p:nvSpPr>
          <p:spPr>
            <a:xfrm>
              <a:off x="2709689" y="246019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4" name="Овал 333"/>
            <p:cNvSpPr/>
            <p:nvPr/>
          </p:nvSpPr>
          <p:spPr>
            <a:xfrm>
              <a:off x="2709689" y="2231870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5" name="Овал 334"/>
            <p:cNvSpPr/>
            <p:nvPr/>
          </p:nvSpPr>
          <p:spPr>
            <a:xfrm>
              <a:off x="2533885" y="214448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6" name="Овал 335"/>
            <p:cNvSpPr/>
            <p:nvPr/>
          </p:nvSpPr>
          <p:spPr>
            <a:xfrm>
              <a:off x="2533885" y="2552351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7" name="Шестиугольник 336"/>
            <p:cNvSpPr/>
            <p:nvPr/>
          </p:nvSpPr>
          <p:spPr>
            <a:xfrm rot="16200000">
              <a:off x="2014715" y="2211198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8" name="Овал 337"/>
            <p:cNvSpPr/>
            <p:nvPr/>
          </p:nvSpPr>
          <p:spPr>
            <a:xfrm>
              <a:off x="2358081" y="246220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9" name="Овал 338"/>
            <p:cNvSpPr/>
            <p:nvPr/>
          </p:nvSpPr>
          <p:spPr>
            <a:xfrm>
              <a:off x="2358081" y="223387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0" name="Овал 339"/>
            <p:cNvSpPr/>
            <p:nvPr/>
          </p:nvSpPr>
          <p:spPr>
            <a:xfrm>
              <a:off x="2182277" y="214649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1" name="Овал 340"/>
            <p:cNvSpPr/>
            <p:nvPr/>
          </p:nvSpPr>
          <p:spPr>
            <a:xfrm>
              <a:off x="2182277" y="255435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8" name="Шестиугольник 287"/>
            <p:cNvSpPr/>
            <p:nvPr/>
          </p:nvSpPr>
          <p:spPr>
            <a:xfrm rot="16200000">
              <a:off x="7112574" y="1895666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9" name="Овал 288"/>
            <p:cNvSpPr/>
            <p:nvPr/>
          </p:nvSpPr>
          <p:spPr>
            <a:xfrm>
              <a:off x="7455943" y="214687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0" name="Овал 289"/>
            <p:cNvSpPr/>
            <p:nvPr/>
          </p:nvSpPr>
          <p:spPr>
            <a:xfrm>
              <a:off x="7455943" y="191854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1" name="Овал 290"/>
            <p:cNvSpPr/>
            <p:nvPr/>
          </p:nvSpPr>
          <p:spPr>
            <a:xfrm>
              <a:off x="7280139" y="183116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2" name="Овал 291"/>
            <p:cNvSpPr/>
            <p:nvPr/>
          </p:nvSpPr>
          <p:spPr>
            <a:xfrm>
              <a:off x="7280139" y="223902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3" name="Шестиугольник 292"/>
            <p:cNvSpPr/>
            <p:nvPr/>
          </p:nvSpPr>
          <p:spPr>
            <a:xfrm rot="16200000">
              <a:off x="6760966" y="1897671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4" name="Овал 293"/>
            <p:cNvSpPr/>
            <p:nvPr/>
          </p:nvSpPr>
          <p:spPr>
            <a:xfrm>
              <a:off x="7104336" y="214887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5" name="Овал 294"/>
            <p:cNvSpPr/>
            <p:nvPr/>
          </p:nvSpPr>
          <p:spPr>
            <a:xfrm>
              <a:off x="7104336" y="192055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6" name="Овал 295"/>
            <p:cNvSpPr/>
            <p:nvPr/>
          </p:nvSpPr>
          <p:spPr>
            <a:xfrm>
              <a:off x="6928531" y="183316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7" name="Овал 296"/>
            <p:cNvSpPr/>
            <p:nvPr/>
          </p:nvSpPr>
          <p:spPr>
            <a:xfrm>
              <a:off x="6928531" y="224103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9" name="Шестиугольник 298"/>
            <p:cNvSpPr/>
            <p:nvPr/>
          </p:nvSpPr>
          <p:spPr>
            <a:xfrm rot="16200000">
              <a:off x="6409359" y="1895666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0" name="Овал 299"/>
            <p:cNvSpPr/>
            <p:nvPr/>
          </p:nvSpPr>
          <p:spPr>
            <a:xfrm>
              <a:off x="6752729" y="214687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1" name="Овал 300"/>
            <p:cNvSpPr/>
            <p:nvPr/>
          </p:nvSpPr>
          <p:spPr>
            <a:xfrm>
              <a:off x="6752729" y="191854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2" name="Овал 301"/>
            <p:cNvSpPr/>
            <p:nvPr/>
          </p:nvSpPr>
          <p:spPr>
            <a:xfrm>
              <a:off x="6576925" y="183116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3" name="Овал 302"/>
            <p:cNvSpPr/>
            <p:nvPr/>
          </p:nvSpPr>
          <p:spPr>
            <a:xfrm>
              <a:off x="6576925" y="223902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4" name="Шестиугольник 303"/>
            <p:cNvSpPr/>
            <p:nvPr/>
          </p:nvSpPr>
          <p:spPr>
            <a:xfrm rot="16200000">
              <a:off x="6057752" y="1897671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5" name="Овал 304"/>
            <p:cNvSpPr/>
            <p:nvPr/>
          </p:nvSpPr>
          <p:spPr>
            <a:xfrm>
              <a:off x="6401122" y="214887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6" name="Овал 305"/>
            <p:cNvSpPr/>
            <p:nvPr/>
          </p:nvSpPr>
          <p:spPr>
            <a:xfrm>
              <a:off x="6401122" y="192055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7" name="Овал 306"/>
            <p:cNvSpPr/>
            <p:nvPr/>
          </p:nvSpPr>
          <p:spPr>
            <a:xfrm>
              <a:off x="6225317" y="183316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8" name="Овал 307"/>
            <p:cNvSpPr/>
            <p:nvPr/>
          </p:nvSpPr>
          <p:spPr>
            <a:xfrm>
              <a:off x="6225317" y="224103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5" name="Шестиугольник 254"/>
            <p:cNvSpPr/>
            <p:nvPr/>
          </p:nvSpPr>
          <p:spPr>
            <a:xfrm rot="16200000">
              <a:off x="5706145" y="1895666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6" name="Овал 255"/>
            <p:cNvSpPr/>
            <p:nvPr/>
          </p:nvSpPr>
          <p:spPr>
            <a:xfrm>
              <a:off x="6049515" y="214687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7" name="Овал 256"/>
            <p:cNvSpPr/>
            <p:nvPr/>
          </p:nvSpPr>
          <p:spPr>
            <a:xfrm>
              <a:off x="6049515" y="191854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8" name="Овал 257"/>
            <p:cNvSpPr/>
            <p:nvPr/>
          </p:nvSpPr>
          <p:spPr>
            <a:xfrm>
              <a:off x="5873711" y="183116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9" name="Овал 258"/>
            <p:cNvSpPr/>
            <p:nvPr/>
          </p:nvSpPr>
          <p:spPr>
            <a:xfrm>
              <a:off x="5873711" y="223902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0" name="Шестиугольник 259"/>
            <p:cNvSpPr/>
            <p:nvPr/>
          </p:nvSpPr>
          <p:spPr>
            <a:xfrm rot="16200000">
              <a:off x="5354537" y="1897671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1" name="Овал 260"/>
            <p:cNvSpPr/>
            <p:nvPr/>
          </p:nvSpPr>
          <p:spPr>
            <a:xfrm>
              <a:off x="5697907" y="214887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2" name="Овал 261"/>
            <p:cNvSpPr/>
            <p:nvPr/>
          </p:nvSpPr>
          <p:spPr>
            <a:xfrm>
              <a:off x="5697907" y="192055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3" name="Овал 262"/>
            <p:cNvSpPr/>
            <p:nvPr/>
          </p:nvSpPr>
          <p:spPr>
            <a:xfrm>
              <a:off x="5522103" y="183316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4" name="Овал 263"/>
            <p:cNvSpPr/>
            <p:nvPr/>
          </p:nvSpPr>
          <p:spPr>
            <a:xfrm>
              <a:off x="5522103" y="224103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6" name="Шестиугольник 265"/>
            <p:cNvSpPr/>
            <p:nvPr/>
          </p:nvSpPr>
          <p:spPr>
            <a:xfrm rot="16200000">
              <a:off x="5002931" y="1895666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7" name="Овал 266"/>
            <p:cNvSpPr/>
            <p:nvPr/>
          </p:nvSpPr>
          <p:spPr>
            <a:xfrm>
              <a:off x="5346301" y="214687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8" name="Овал 267"/>
            <p:cNvSpPr/>
            <p:nvPr/>
          </p:nvSpPr>
          <p:spPr>
            <a:xfrm>
              <a:off x="5346301" y="191854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9" name="Овал 268"/>
            <p:cNvSpPr/>
            <p:nvPr/>
          </p:nvSpPr>
          <p:spPr>
            <a:xfrm>
              <a:off x="5170496" y="183116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0" name="Овал 269"/>
            <p:cNvSpPr/>
            <p:nvPr/>
          </p:nvSpPr>
          <p:spPr>
            <a:xfrm>
              <a:off x="5170496" y="223902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1" name="Шестиугольник 270"/>
            <p:cNvSpPr/>
            <p:nvPr/>
          </p:nvSpPr>
          <p:spPr>
            <a:xfrm rot="16200000">
              <a:off x="4651323" y="1897671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2" name="Овал 271"/>
            <p:cNvSpPr/>
            <p:nvPr/>
          </p:nvSpPr>
          <p:spPr>
            <a:xfrm>
              <a:off x="4994693" y="214887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3" name="Овал 272"/>
            <p:cNvSpPr/>
            <p:nvPr/>
          </p:nvSpPr>
          <p:spPr>
            <a:xfrm>
              <a:off x="4994693" y="192055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4" name="Овал 273"/>
            <p:cNvSpPr/>
            <p:nvPr/>
          </p:nvSpPr>
          <p:spPr>
            <a:xfrm>
              <a:off x="4818889" y="183316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5" name="Овал 274"/>
            <p:cNvSpPr/>
            <p:nvPr/>
          </p:nvSpPr>
          <p:spPr>
            <a:xfrm>
              <a:off x="4818889" y="224103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7" name="Шестиугольник 276"/>
            <p:cNvSpPr/>
            <p:nvPr/>
          </p:nvSpPr>
          <p:spPr>
            <a:xfrm rot="16200000">
              <a:off x="4299717" y="1895666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8" name="Овал 277"/>
            <p:cNvSpPr/>
            <p:nvPr/>
          </p:nvSpPr>
          <p:spPr>
            <a:xfrm>
              <a:off x="4643087" y="214687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9" name="Овал 278"/>
            <p:cNvSpPr/>
            <p:nvPr/>
          </p:nvSpPr>
          <p:spPr>
            <a:xfrm>
              <a:off x="4643087" y="191854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0" name="Овал 279"/>
            <p:cNvSpPr/>
            <p:nvPr/>
          </p:nvSpPr>
          <p:spPr>
            <a:xfrm>
              <a:off x="4467282" y="183116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1" name="Овал 280"/>
            <p:cNvSpPr/>
            <p:nvPr/>
          </p:nvSpPr>
          <p:spPr>
            <a:xfrm>
              <a:off x="4467282" y="223902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2" name="Шестиугольник 281"/>
            <p:cNvSpPr/>
            <p:nvPr/>
          </p:nvSpPr>
          <p:spPr>
            <a:xfrm rot="16200000">
              <a:off x="3948109" y="1897671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3" name="Овал 282"/>
            <p:cNvSpPr/>
            <p:nvPr/>
          </p:nvSpPr>
          <p:spPr>
            <a:xfrm>
              <a:off x="4291479" y="214887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4" name="Овал 283"/>
            <p:cNvSpPr/>
            <p:nvPr/>
          </p:nvSpPr>
          <p:spPr>
            <a:xfrm>
              <a:off x="4291479" y="192055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5" name="Овал 284"/>
            <p:cNvSpPr/>
            <p:nvPr/>
          </p:nvSpPr>
          <p:spPr>
            <a:xfrm>
              <a:off x="4115675" y="183316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6" name="Овал 285"/>
            <p:cNvSpPr/>
            <p:nvPr/>
          </p:nvSpPr>
          <p:spPr>
            <a:xfrm>
              <a:off x="4115675" y="224103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4" name="Шестиугольник 243"/>
            <p:cNvSpPr/>
            <p:nvPr/>
          </p:nvSpPr>
          <p:spPr>
            <a:xfrm rot="16200000">
              <a:off x="3596503" y="1895666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5" name="Овал 244"/>
            <p:cNvSpPr/>
            <p:nvPr/>
          </p:nvSpPr>
          <p:spPr>
            <a:xfrm>
              <a:off x="3939872" y="214687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6" name="Овал 245"/>
            <p:cNvSpPr/>
            <p:nvPr/>
          </p:nvSpPr>
          <p:spPr>
            <a:xfrm>
              <a:off x="3939872" y="191854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7" name="Овал 246"/>
            <p:cNvSpPr/>
            <p:nvPr/>
          </p:nvSpPr>
          <p:spPr>
            <a:xfrm>
              <a:off x="3764068" y="183116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8" name="Овал 247"/>
            <p:cNvSpPr/>
            <p:nvPr/>
          </p:nvSpPr>
          <p:spPr>
            <a:xfrm>
              <a:off x="3764068" y="223902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9" name="Шестиугольник 248"/>
            <p:cNvSpPr/>
            <p:nvPr/>
          </p:nvSpPr>
          <p:spPr>
            <a:xfrm rot="16200000">
              <a:off x="3244895" y="1897671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0" name="Овал 249"/>
            <p:cNvSpPr/>
            <p:nvPr/>
          </p:nvSpPr>
          <p:spPr>
            <a:xfrm>
              <a:off x="3588265" y="214887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1" name="Овал 250"/>
            <p:cNvSpPr/>
            <p:nvPr/>
          </p:nvSpPr>
          <p:spPr>
            <a:xfrm>
              <a:off x="3588265" y="192055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2" name="Овал 251"/>
            <p:cNvSpPr/>
            <p:nvPr/>
          </p:nvSpPr>
          <p:spPr>
            <a:xfrm>
              <a:off x="3412460" y="183316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3" name="Овал 252"/>
            <p:cNvSpPr/>
            <p:nvPr/>
          </p:nvSpPr>
          <p:spPr>
            <a:xfrm>
              <a:off x="3412460" y="224103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7" name="Шестиугольник 206"/>
            <p:cNvSpPr/>
            <p:nvPr/>
          </p:nvSpPr>
          <p:spPr>
            <a:xfrm rot="16200000">
              <a:off x="2893288" y="1895666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8" name="Овал 207"/>
            <p:cNvSpPr/>
            <p:nvPr/>
          </p:nvSpPr>
          <p:spPr>
            <a:xfrm>
              <a:off x="3236658" y="214687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9" name="Овал 208"/>
            <p:cNvSpPr/>
            <p:nvPr/>
          </p:nvSpPr>
          <p:spPr>
            <a:xfrm>
              <a:off x="3236658" y="191854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0" name="Овал 209"/>
            <p:cNvSpPr/>
            <p:nvPr/>
          </p:nvSpPr>
          <p:spPr>
            <a:xfrm>
              <a:off x="3060854" y="183116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7" name="Овал 236"/>
            <p:cNvSpPr/>
            <p:nvPr/>
          </p:nvSpPr>
          <p:spPr>
            <a:xfrm>
              <a:off x="3060854" y="223902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8" name="Шестиугольник 237"/>
            <p:cNvSpPr/>
            <p:nvPr/>
          </p:nvSpPr>
          <p:spPr>
            <a:xfrm rot="16200000">
              <a:off x="2541681" y="1897671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9" name="Овал 238"/>
            <p:cNvSpPr/>
            <p:nvPr/>
          </p:nvSpPr>
          <p:spPr>
            <a:xfrm>
              <a:off x="2885051" y="214887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0" name="Овал 239"/>
            <p:cNvSpPr/>
            <p:nvPr/>
          </p:nvSpPr>
          <p:spPr>
            <a:xfrm>
              <a:off x="2885051" y="192055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1" name="Овал 240"/>
            <p:cNvSpPr/>
            <p:nvPr/>
          </p:nvSpPr>
          <p:spPr>
            <a:xfrm>
              <a:off x="2709246" y="183316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2" name="Овал 241"/>
            <p:cNvSpPr/>
            <p:nvPr/>
          </p:nvSpPr>
          <p:spPr>
            <a:xfrm>
              <a:off x="2709246" y="224103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5" name="Шестиугольник 154"/>
            <p:cNvSpPr/>
            <p:nvPr/>
          </p:nvSpPr>
          <p:spPr>
            <a:xfrm rot="16200000">
              <a:off x="2190074" y="1895666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2533444" y="214687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7" name="Овал 156"/>
            <p:cNvSpPr/>
            <p:nvPr/>
          </p:nvSpPr>
          <p:spPr>
            <a:xfrm>
              <a:off x="2533444" y="191854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3" name="Овал 202"/>
            <p:cNvSpPr/>
            <p:nvPr/>
          </p:nvSpPr>
          <p:spPr>
            <a:xfrm>
              <a:off x="2357640" y="183116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4" name="Овал 203"/>
            <p:cNvSpPr/>
            <p:nvPr/>
          </p:nvSpPr>
          <p:spPr>
            <a:xfrm>
              <a:off x="2357640" y="223902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5" name="Шестиугольник 144"/>
            <p:cNvSpPr/>
            <p:nvPr/>
          </p:nvSpPr>
          <p:spPr>
            <a:xfrm rot="16200000">
              <a:off x="1838466" y="1897671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6" name="Овал 145"/>
            <p:cNvSpPr/>
            <p:nvPr/>
          </p:nvSpPr>
          <p:spPr>
            <a:xfrm>
              <a:off x="2181836" y="214887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2181836" y="192055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2006032" y="183316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2006032" y="224103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1" name="Овал 310"/>
            <p:cNvSpPr/>
            <p:nvPr/>
          </p:nvSpPr>
          <p:spPr>
            <a:xfrm>
              <a:off x="1831453" y="214887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2" name="Овал 311"/>
            <p:cNvSpPr/>
            <p:nvPr/>
          </p:nvSpPr>
          <p:spPr>
            <a:xfrm>
              <a:off x="1831453" y="192055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15" name="Овал 414"/>
            <p:cNvSpPr/>
            <p:nvPr/>
          </p:nvSpPr>
          <p:spPr>
            <a:xfrm>
              <a:off x="7280581" y="246220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17" name="Овал 416"/>
            <p:cNvSpPr/>
            <p:nvPr/>
          </p:nvSpPr>
          <p:spPr>
            <a:xfrm>
              <a:off x="7104776" y="214649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18" name="Овал 417"/>
            <p:cNvSpPr/>
            <p:nvPr/>
          </p:nvSpPr>
          <p:spPr>
            <a:xfrm>
              <a:off x="7104776" y="255435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0" name="Овал 329"/>
            <p:cNvSpPr/>
            <p:nvPr/>
          </p:nvSpPr>
          <p:spPr>
            <a:xfrm>
              <a:off x="2007698" y="246220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21" name="Шестиугольник 420"/>
            <p:cNvSpPr/>
            <p:nvPr/>
          </p:nvSpPr>
          <p:spPr>
            <a:xfrm rot="16200000">
              <a:off x="6937214" y="2843686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84" name="Шестиугольник 583"/>
            <p:cNvSpPr/>
            <p:nvPr/>
          </p:nvSpPr>
          <p:spPr>
            <a:xfrm rot="16200000">
              <a:off x="6585608" y="2841681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85" name="Овал 584"/>
            <p:cNvSpPr/>
            <p:nvPr/>
          </p:nvSpPr>
          <p:spPr>
            <a:xfrm>
              <a:off x="6928974" y="308708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86" name="Овал 585"/>
            <p:cNvSpPr/>
            <p:nvPr/>
          </p:nvSpPr>
          <p:spPr>
            <a:xfrm>
              <a:off x="6928974" y="285876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87" name="Овал 586"/>
            <p:cNvSpPr/>
            <p:nvPr/>
          </p:nvSpPr>
          <p:spPr>
            <a:xfrm>
              <a:off x="6753170" y="277137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88" name="Овал 587"/>
            <p:cNvSpPr/>
            <p:nvPr/>
          </p:nvSpPr>
          <p:spPr>
            <a:xfrm>
              <a:off x="6753170" y="317924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89" name="Шестиугольник 588"/>
            <p:cNvSpPr/>
            <p:nvPr/>
          </p:nvSpPr>
          <p:spPr>
            <a:xfrm rot="16200000">
              <a:off x="6234000" y="2843686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90" name="Овал 589"/>
            <p:cNvSpPr/>
            <p:nvPr/>
          </p:nvSpPr>
          <p:spPr>
            <a:xfrm>
              <a:off x="6577367" y="308909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91" name="Овал 590"/>
            <p:cNvSpPr/>
            <p:nvPr/>
          </p:nvSpPr>
          <p:spPr>
            <a:xfrm>
              <a:off x="6577367" y="286076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92" name="Овал 591"/>
            <p:cNvSpPr/>
            <p:nvPr/>
          </p:nvSpPr>
          <p:spPr>
            <a:xfrm>
              <a:off x="6401562" y="277338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93" name="Овал 592"/>
            <p:cNvSpPr/>
            <p:nvPr/>
          </p:nvSpPr>
          <p:spPr>
            <a:xfrm>
              <a:off x="6401562" y="318124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74" name="Шестиугольник 573"/>
            <p:cNvSpPr/>
            <p:nvPr/>
          </p:nvSpPr>
          <p:spPr>
            <a:xfrm rot="16200000">
              <a:off x="5882394" y="2841681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75" name="Овал 574"/>
            <p:cNvSpPr/>
            <p:nvPr/>
          </p:nvSpPr>
          <p:spPr>
            <a:xfrm>
              <a:off x="6225760" y="308708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76" name="Овал 575"/>
            <p:cNvSpPr/>
            <p:nvPr/>
          </p:nvSpPr>
          <p:spPr>
            <a:xfrm>
              <a:off x="6225760" y="285876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77" name="Овал 576"/>
            <p:cNvSpPr/>
            <p:nvPr/>
          </p:nvSpPr>
          <p:spPr>
            <a:xfrm>
              <a:off x="6049956" y="277137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78" name="Овал 577"/>
            <p:cNvSpPr/>
            <p:nvPr/>
          </p:nvSpPr>
          <p:spPr>
            <a:xfrm>
              <a:off x="6049956" y="317924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79" name="Шестиугольник 578"/>
            <p:cNvSpPr/>
            <p:nvPr/>
          </p:nvSpPr>
          <p:spPr>
            <a:xfrm rot="16200000">
              <a:off x="5530786" y="2843686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80" name="Овал 579"/>
            <p:cNvSpPr/>
            <p:nvPr/>
          </p:nvSpPr>
          <p:spPr>
            <a:xfrm>
              <a:off x="5874152" y="308909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81" name="Овал 580"/>
            <p:cNvSpPr/>
            <p:nvPr/>
          </p:nvSpPr>
          <p:spPr>
            <a:xfrm>
              <a:off x="5874152" y="286076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82" name="Овал 581"/>
            <p:cNvSpPr/>
            <p:nvPr/>
          </p:nvSpPr>
          <p:spPr>
            <a:xfrm>
              <a:off x="5698348" y="277338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83" name="Овал 582"/>
            <p:cNvSpPr/>
            <p:nvPr/>
          </p:nvSpPr>
          <p:spPr>
            <a:xfrm>
              <a:off x="5698348" y="318124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64" name="Шестиугольник 563"/>
            <p:cNvSpPr/>
            <p:nvPr/>
          </p:nvSpPr>
          <p:spPr>
            <a:xfrm rot="16200000">
              <a:off x="5179179" y="2841681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65" name="Овал 564"/>
            <p:cNvSpPr/>
            <p:nvPr/>
          </p:nvSpPr>
          <p:spPr>
            <a:xfrm>
              <a:off x="5522546" y="308708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66" name="Овал 565"/>
            <p:cNvSpPr/>
            <p:nvPr/>
          </p:nvSpPr>
          <p:spPr>
            <a:xfrm>
              <a:off x="5522546" y="285876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67" name="Овал 566"/>
            <p:cNvSpPr/>
            <p:nvPr/>
          </p:nvSpPr>
          <p:spPr>
            <a:xfrm>
              <a:off x="5346741" y="277137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68" name="Овал 567"/>
            <p:cNvSpPr/>
            <p:nvPr/>
          </p:nvSpPr>
          <p:spPr>
            <a:xfrm>
              <a:off x="5346741" y="317924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69" name="Шестиугольник 568"/>
            <p:cNvSpPr/>
            <p:nvPr/>
          </p:nvSpPr>
          <p:spPr>
            <a:xfrm rot="16200000">
              <a:off x="4827572" y="2843686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70" name="Овал 569"/>
            <p:cNvSpPr/>
            <p:nvPr/>
          </p:nvSpPr>
          <p:spPr>
            <a:xfrm>
              <a:off x="5170938" y="308909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71" name="Овал 570"/>
            <p:cNvSpPr/>
            <p:nvPr/>
          </p:nvSpPr>
          <p:spPr>
            <a:xfrm>
              <a:off x="5170938" y="286076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72" name="Овал 571"/>
            <p:cNvSpPr/>
            <p:nvPr/>
          </p:nvSpPr>
          <p:spPr>
            <a:xfrm>
              <a:off x="4995134" y="277338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73" name="Овал 572"/>
            <p:cNvSpPr/>
            <p:nvPr/>
          </p:nvSpPr>
          <p:spPr>
            <a:xfrm>
              <a:off x="4995134" y="318124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54" name="Шестиугольник 553"/>
            <p:cNvSpPr/>
            <p:nvPr/>
          </p:nvSpPr>
          <p:spPr>
            <a:xfrm rot="16200000">
              <a:off x="4475965" y="2841681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55" name="Овал 554"/>
            <p:cNvSpPr/>
            <p:nvPr/>
          </p:nvSpPr>
          <p:spPr>
            <a:xfrm>
              <a:off x="4819332" y="308708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56" name="Овал 555"/>
            <p:cNvSpPr/>
            <p:nvPr/>
          </p:nvSpPr>
          <p:spPr>
            <a:xfrm>
              <a:off x="4819332" y="285876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57" name="Овал 556"/>
            <p:cNvSpPr/>
            <p:nvPr/>
          </p:nvSpPr>
          <p:spPr>
            <a:xfrm>
              <a:off x="4643527" y="277137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58" name="Овал 557"/>
            <p:cNvSpPr/>
            <p:nvPr/>
          </p:nvSpPr>
          <p:spPr>
            <a:xfrm>
              <a:off x="4643527" y="317924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59" name="Шестиугольник 558"/>
            <p:cNvSpPr/>
            <p:nvPr/>
          </p:nvSpPr>
          <p:spPr>
            <a:xfrm rot="16200000">
              <a:off x="4124358" y="2843686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60" name="Овал 559"/>
            <p:cNvSpPr/>
            <p:nvPr/>
          </p:nvSpPr>
          <p:spPr>
            <a:xfrm>
              <a:off x="4467724" y="308909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61" name="Овал 560"/>
            <p:cNvSpPr/>
            <p:nvPr/>
          </p:nvSpPr>
          <p:spPr>
            <a:xfrm>
              <a:off x="4467724" y="286076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62" name="Овал 561"/>
            <p:cNvSpPr/>
            <p:nvPr/>
          </p:nvSpPr>
          <p:spPr>
            <a:xfrm>
              <a:off x="4291920" y="277338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63" name="Овал 562"/>
            <p:cNvSpPr/>
            <p:nvPr/>
          </p:nvSpPr>
          <p:spPr>
            <a:xfrm>
              <a:off x="4291920" y="318124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44" name="Шестиугольник 543"/>
            <p:cNvSpPr/>
            <p:nvPr/>
          </p:nvSpPr>
          <p:spPr>
            <a:xfrm rot="16200000">
              <a:off x="3772751" y="2841681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45" name="Овал 544"/>
            <p:cNvSpPr/>
            <p:nvPr/>
          </p:nvSpPr>
          <p:spPr>
            <a:xfrm>
              <a:off x="4116117" y="308708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46" name="Овал 545"/>
            <p:cNvSpPr/>
            <p:nvPr/>
          </p:nvSpPr>
          <p:spPr>
            <a:xfrm>
              <a:off x="4116117" y="285876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47" name="Овал 546"/>
            <p:cNvSpPr/>
            <p:nvPr/>
          </p:nvSpPr>
          <p:spPr>
            <a:xfrm>
              <a:off x="3940313" y="277137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48" name="Овал 547"/>
            <p:cNvSpPr/>
            <p:nvPr/>
          </p:nvSpPr>
          <p:spPr>
            <a:xfrm>
              <a:off x="3940313" y="317924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49" name="Шестиугольник 548"/>
            <p:cNvSpPr/>
            <p:nvPr/>
          </p:nvSpPr>
          <p:spPr>
            <a:xfrm rot="16200000">
              <a:off x="3421143" y="2843686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50" name="Овал 549"/>
            <p:cNvSpPr/>
            <p:nvPr/>
          </p:nvSpPr>
          <p:spPr>
            <a:xfrm>
              <a:off x="3764510" y="308909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51" name="Овал 550"/>
            <p:cNvSpPr/>
            <p:nvPr/>
          </p:nvSpPr>
          <p:spPr>
            <a:xfrm>
              <a:off x="3764510" y="286076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52" name="Овал 551"/>
            <p:cNvSpPr/>
            <p:nvPr/>
          </p:nvSpPr>
          <p:spPr>
            <a:xfrm>
              <a:off x="3588705" y="277338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53" name="Овал 552"/>
            <p:cNvSpPr/>
            <p:nvPr/>
          </p:nvSpPr>
          <p:spPr>
            <a:xfrm>
              <a:off x="3588705" y="318124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34" name="Шестиугольник 533"/>
            <p:cNvSpPr/>
            <p:nvPr/>
          </p:nvSpPr>
          <p:spPr>
            <a:xfrm rot="16200000">
              <a:off x="3069537" y="2841681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35" name="Овал 534"/>
            <p:cNvSpPr/>
            <p:nvPr/>
          </p:nvSpPr>
          <p:spPr>
            <a:xfrm>
              <a:off x="3412903" y="308708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36" name="Овал 535"/>
            <p:cNvSpPr/>
            <p:nvPr/>
          </p:nvSpPr>
          <p:spPr>
            <a:xfrm>
              <a:off x="3412903" y="285876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37" name="Овал 536"/>
            <p:cNvSpPr/>
            <p:nvPr/>
          </p:nvSpPr>
          <p:spPr>
            <a:xfrm>
              <a:off x="3237099" y="277137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38" name="Овал 537"/>
            <p:cNvSpPr/>
            <p:nvPr/>
          </p:nvSpPr>
          <p:spPr>
            <a:xfrm>
              <a:off x="3237099" y="317924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39" name="Шестиугольник 538"/>
            <p:cNvSpPr/>
            <p:nvPr/>
          </p:nvSpPr>
          <p:spPr>
            <a:xfrm rot="16200000">
              <a:off x="2717929" y="2843686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40" name="Овал 539"/>
            <p:cNvSpPr/>
            <p:nvPr/>
          </p:nvSpPr>
          <p:spPr>
            <a:xfrm>
              <a:off x="3061296" y="308909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41" name="Овал 540"/>
            <p:cNvSpPr/>
            <p:nvPr/>
          </p:nvSpPr>
          <p:spPr>
            <a:xfrm>
              <a:off x="3061296" y="286076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42" name="Овал 541"/>
            <p:cNvSpPr/>
            <p:nvPr/>
          </p:nvSpPr>
          <p:spPr>
            <a:xfrm>
              <a:off x="2885491" y="277338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43" name="Овал 542"/>
            <p:cNvSpPr/>
            <p:nvPr/>
          </p:nvSpPr>
          <p:spPr>
            <a:xfrm>
              <a:off x="2885491" y="318124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24" name="Шестиугольник 523"/>
            <p:cNvSpPr/>
            <p:nvPr/>
          </p:nvSpPr>
          <p:spPr>
            <a:xfrm rot="16200000">
              <a:off x="2366323" y="2841681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25" name="Овал 524"/>
            <p:cNvSpPr/>
            <p:nvPr/>
          </p:nvSpPr>
          <p:spPr>
            <a:xfrm>
              <a:off x="2709689" y="308708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26" name="Овал 525"/>
            <p:cNvSpPr/>
            <p:nvPr/>
          </p:nvSpPr>
          <p:spPr>
            <a:xfrm>
              <a:off x="2709689" y="285876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27" name="Овал 526"/>
            <p:cNvSpPr/>
            <p:nvPr/>
          </p:nvSpPr>
          <p:spPr>
            <a:xfrm>
              <a:off x="2533885" y="277137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28" name="Овал 527"/>
            <p:cNvSpPr/>
            <p:nvPr/>
          </p:nvSpPr>
          <p:spPr>
            <a:xfrm>
              <a:off x="2533885" y="317924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29" name="Шестиугольник 528"/>
            <p:cNvSpPr/>
            <p:nvPr/>
          </p:nvSpPr>
          <p:spPr>
            <a:xfrm rot="16200000">
              <a:off x="2014715" y="2843686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30" name="Овал 529"/>
            <p:cNvSpPr/>
            <p:nvPr/>
          </p:nvSpPr>
          <p:spPr>
            <a:xfrm>
              <a:off x="2358081" y="308909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31" name="Овал 530"/>
            <p:cNvSpPr/>
            <p:nvPr/>
          </p:nvSpPr>
          <p:spPr>
            <a:xfrm>
              <a:off x="2358081" y="286076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32" name="Овал 531"/>
            <p:cNvSpPr/>
            <p:nvPr/>
          </p:nvSpPr>
          <p:spPr>
            <a:xfrm>
              <a:off x="2182277" y="277338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33" name="Овал 532"/>
            <p:cNvSpPr/>
            <p:nvPr/>
          </p:nvSpPr>
          <p:spPr>
            <a:xfrm>
              <a:off x="2182277" y="318124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14" name="Шестиугольник 513"/>
            <p:cNvSpPr/>
            <p:nvPr/>
          </p:nvSpPr>
          <p:spPr>
            <a:xfrm rot="16200000">
              <a:off x="7112577" y="2522761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15" name="Овал 514"/>
            <p:cNvSpPr/>
            <p:nvPr/>
          </p:nvSpPr>
          <p:spPr>
            <a:xfrm>
              <a:off x="7455943" y="277376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16" name="Овал 515"/>
            <p:cNvSpPr/>
            <p:nvPr/>
          </p:nvSpPr>
          <p:spPr>
            <a:xfrm>
              <a:off x="7455943" y="254543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17" name="Овал 516"/>
            <p:cNvSpPr/>
            <p:nvPr/>
          </p:nvSpPr>
          <p:spPr>
            <a:xfrm>
              <a:off x="7280139" y="245805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18" name="Овал 517"/>
            <p:cNvSpPr/>
            <p:nvPr/>
          </p:nvSpPr>
          <p:spPr>
            <a:xfrm>
              <a:off x="7280139" y="286591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19" name="Шестиугольник 518"/>
            <p:cNvSpPr/>
            <p:nvPr/>
          </p:nvSpPr>
          <p:spPr>
            <a:xfrm rot="16200000">
              <a:off x="6760969" y="2524766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20" name="Овал 519"/>
            <p:cNvSpPr/>
            <p:nvPr/>
          </p:nvSpPr>
          <p:spPr>
            <a:xfrm>
              <a:off x="7104336" y="2775770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21" name="Овал 520"/>
            <p:cNvSpPr/>
            <p:nvPr/>
          </p:nvSpPr>
          <p:spPr>
            <a:xfrm>
              <a:off x="7104336" y="254744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22" name="Овал 521"/>
            <p:cNvSpPr/>
            <p:nvPr/>
          </p:nvSpPr>
          <p:spPr>
            <a:xfrm>
              <a:off x="6928531" y="2460060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23" name="Овал 522"/>
            <p:cNvSpPr/>
            <p:nvPr/>
          </p:nvSpPr>
          <p:spPr>
            <a:xfrm>
              <a:off x="6928531" y="2867925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04" name="Шестиугольник 503"/>
            <p:cNvSpPr/>
            <p:nvPr/>
          </p:nvSpPr>
          <p:spPr>
            <a:xfrm rot="16200000">
              <a:off x="6409363" y="2522761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05" name="Овал 504"/>
            <p:cNvSpPr/>
            <p:nvPr/>
          </p:nvSpPr>
          <p:spPr>
            <a:xfrm>
              <a:off x="6752729" y="277376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06" name="Овал 505"/>
            <p:cNvSpPr/>
            <p:nvPr/>
          </p:nvSpPr>
          <p:spPr>
            <a:xfrm>
              <a:off x="6752729" y="254543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07" name="Овал 506"/>
            <p:cNvSpPr/>
            <p:nvPr/>
          </p:nvSpPr>
          <p:spPr>
            <a:xfrm>
              <a:off x="6576925" y="245805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08" name="Овал 507"/>
            <p:cNvSpPr/>
            <p:nvPr/>
          </p:nvSpPr>
          <p:spPr>
            <a:xfrm>
              <a:off x="6576925" y="286591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09" name="Шестиугольник 508"/>
            <p:cNvSpPr/>
            <p:nvPr/>
          </p:nvSpPr>
          <p:spPr>
            <a:xfrm rot="16200000">
              <a:off x="6057755" y="2524766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10" name="Овал 509"/>
            <p:cNvSpPr/>
            <p:nvPr/>
          </p:nvSpPr>
          <p:spPr>
            <a:xfrm>
              <a:off x="6401122" y="2775770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11" name="Овал 510"/>
            <p:cNvSpPr/>
            <p:nvPr/>
          </p:nvSpPr>
          <p:spPr>
            <a:xfrm>
              <a:off x="6401122" y="254744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12" name="Овал 511"/>
            <p:cNvSpPr/>
            <p:nvPr/>
          </p:nvSpPr>
          <p:spPr>
            <a:xfrm>
              <a:off x="6225317" y="2460060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13" name="Овал 512"/>
            <p:cNvSpPr/>
            <p:nvPr/>
          </p:nvSpPr>
          <p:spPr>
            <a:xfrm>
              <a:off x="6225317" y="2867925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94" name="Шестиугольник 493"/>
            <p:cNvSpPr/>
            <p:nvPr/>
          </p:nvSpPr>
          <p:spPr>
            <a:xfrm rot="16200000">
              <a:off x="5706149" y="2522761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95" name="Овал 494"/>
            <p:cNvSpPr/>
            <p:nvPr/>
          </p:nvSpPr>
          <p:spPr>
            <a:xfrm>
              <a:off x="6049515" y="277376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96" name="Овал 495"/>
            <p:cNvSpPr/>
            <p:nvPr/>
          </p:nvSpPr>
          <p:spPr>
            <a:xfrm>
              <a:off x="6049515" y="254543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97" name="Овал 496"/>
            <p:cNvSpPr/>
            <p:nvPr/>
          </p:nvSpPr>
          <p:spPr>
            <a:xfrm>
              <a:off x="5873711" y="245805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98" name="Овал 497"/>
            <p:cNvSpPr/>
            <p:nvPr/>
          </p:nvSpPr>
          <p:spPr>
            <a:xfrm>
              <a:off x="5873711" y="286591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99" name="Шестиугольник 498"/>
            <p:cNvSpPr/>
            <p:nvPr/>
          </p:nvSpPr>
          <p:spPr>
            <a:xfrm rot="16200000">
              <a:off x="5354541" y="2524766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00" name="Овал 499"/>
            <p:cNvSpPr/>
            <p:nvPr/>
          </p:nvSpPr>
          <p:spPr>
            <a:xfrm>
              <a:off x="5697907" y="2775770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01" name="Овал 500"/>
            <p:cNvSpPr/>
            <p:nvPr/>
          </p:nvSpPr>
          <p:spPr>
            <a:xfrm>
              <a:off x="5697907" y="254744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02" name="Овал 501"/>
            <p:cNvSpPr/>
            <p:nvPr/>
          </p:nvSpPr>
          <p:spPr>
            <a:xfrm>
              <a:off x="5522103" y="2460060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03" name="Овал 502"/>
            <p:cNvSpPr/>
            <p:nvPr/>
          </p:nvSpPr>
          <p:spPr>
            <a:xfrm>
              <a:off x="5522103" y="2867925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84" name="Шестиугольник 483"/>
            <p:cNvSpPr/>
            <p:nvPr/>
          </p:nvSpPr>
          <p:spPr>
            <a:xfrm rot="16200000">
              <a:off x="5002934" y="2522761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85" name="Овал 484"/>
            <p:cNvSpPr/>
            <p:nvPr/>
          </p:nvSpPr>
          <p:spPr>
            <a:xfrm>
              <a:off x="5346301" y="277376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86" name="Овал 485"/>
            <p:cNvSpPr/>
            <p:nvPr/>
          </p:nvSpPr>
          <p:spPr>
            <a:xfrm>
              <a:off x="5346301" y="254543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87" name="Овал 486"/>
            <p:cNvSpPr/>
            <p:nvPr/>
          </p:nvSpPr>
          <p:spPr>
            <a:xfrm>
              <a:off x="5170496" y="245805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88" name="Овал 487"/>
            <p:cNvSpPr/>
            <p:nvPr/>
          </p:nvSpPr>
          <p:spPr>
            <a:xfrm>
              <a:off x="5170496" y="286591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89" name="Шестиугольник 488"/>
            <p:cNvSpPr/>
            <p:nvPr/>
          </p:nvSpPr>
          <p:spPr>
            <a:xfrm rot="16200000">
              <a:off x="4651327" y="2524766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90" name="Овал 489"/>
            <p:cNvSpPr/>
            <p:nvPr/>
          </p:nvSpPr>
          <p:spPr>
            <a:xfrm>
              <a:off x="4994693" y="2775770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91" name="Овал 490"/>
            <p:cNvSpPr/>
            <p:nvPr/>
          </p:nvSpPr>
          <p:spPr>
            <a:xfrm>
              <a:off x="4994693" y="254744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92" name="Овал 491"/>
            <p:cNvSpPr/>
            <p:nvPr/>
          </p:nvSpPr>
          <p:spPr>
            <a:xfrm>
              <a:off x="4818889" y="2460060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93" name="Овал 492"/>
            <p:cNvSpPr/>
            <p:nvPr/>
          </p:nvSpPr>
          <p:spPr>
            <a:xfrm>
              <a:off x="4818889" y="2867925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74" name="Шестиугольник 473"/>
            <p:cNvSpPr/>
            <p:nvPr/>
          </p:nvSpPr>
          <p:spPr>
            <a:xfrm rot="16200000">
              <a:off x="4299720" y="2522761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75" name="Овал 474"/>
            <p:cNvSpPr/>
            <p:nvPr/>
          </p:nvSpPr>
          <p:spPr>
            <a:xfrm>
              <a:off x="4643087" y="277376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76" name="Овал 475"/>
            <p:cNvSpPr/>
            <p:nvPr/>
          </p:nvSpPr>
          <p:spPr>
            <a:xfrm>
              <a:off x="4643087" y="254543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77" name="Овал 476"/>
            <p:cNvSpPr/>
            <p:nvPr/>
          </p:nvSpPr>
          <p:spPr>
            <a:xfrm>
              <a:off x="4467282" y="245805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78" name="Овал 477"/>
            <p:cNvSpPr/>
            <p:nvPr/>
          </p:nvSpPr>
          <p:spPr>
            <a:xfrm>
              <a:off x="4467282" y="286591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79" name="Шестиугольник 478"/>
            <p:cNvSpPr/>
            <p:nvPr/>
          </p:nvSpPr>
          <p:spPr>
            <a:xfrm rot="16200000">
              <a:off x="3948113" y="2524766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80" name="Овал 479"/>
            <p:cNvSpPr/>
            <p:nvPr/>
          </p:nvSpPr>
          <p:spPr>
            <a:xfrm>
              <a:off x="4291479" y="2775770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81" name="Овал 480"/>
            <p:cNvSpPr/>
            <p:nvPr/>
          </p:nvSpPr>
          <p:spPr>
            <a:xfrm>
              <a:off x="4291479" y="254744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82" name="Овал 481"/>
            <p:cNvSpPr/>
            <p:nvPr/>
          </p:nvSpPr>
          <p:spPr>
            <a:xfrm>
              <a:off x="4115675" y="2460060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83" name="Овал 482"/>
            <p:cNvSpPr/>
            <p:nvPr/>
          </p:nvSpPr>
          <p:spPr>
            <a:xfrm>
              <a:off x="4115675" y="2867925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64" name="Шестиугольник 463"/>
            <p:cNvSpPr/>
            <p:nvPr/>
          </p:nvSpPr>
          <p:spPr>
            <a:xfrm rot="16200000">
              <a:off x="3596506" y="2522761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65" name="Овал 464"/>
            <p:cNvSpPr/>
            <p:nvPr/>
          </p:nvSpPr>
          <p:spPr>
            <a:xfrm>
              <a:off x="3939872" y="277376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66" name="Овал 465"/>
            <p:cNvSpPr/>
            <p:nvPr/>
          </p:nvSpPr>
          <p:spPr>
            <a:xfrm>
              <a:off x="3939872" y="254543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67" name="Овал 466"/>
            <p:cNvSpPr/>
            <p:nvPr/>
          </p:nvSpPr>
          <p:spPr>
            <a:xfrm>
              <a:off x="3764068" y="245805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68" name="Овал 467"/>
            <p:cNvSpPr/>
            <p:nvPr/>
          </p:nvSpPr>
          <p:spPr>
            <a:xfrm>
              <a:off x="3764068" y="286591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69" name="Шестиугольник 468"/>
            <p:cNvSpPr/>
            <p:nvPr/>
          </p:nvSpPr>
          <p:spPr>
            <a:xfrm rot="16200000">
              <a:off x="3244898" y="2524766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70" name="Овал 469"/>
            <p:cNvSpPr/>
            <p:nvPr/>
          </p:nvSpPr>
          <p:spPr>
            <a:xfrm>
              <a:off x="3588265" y="2775770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71" name="Овал 470"/>
            <p:cNvSpPr/>
            <p:nvPr/>
          </p:nvSpPr>
          <p:spPr>
            <a:xfrm>
              <a:off x="3588265" y="254744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72" name="Овал 471"/>
            <p:cNvSpPr/>
            <p:nvPr/>
          </p:nvSpPr>
          <p:spPr>
            <a:xfrm>
              <a:off x="3412460" y="2460060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73" name="Овал 472"/>
            <p:cNvSpPr/>
            <p:nvPr/>
          </p:nvSpPr>
          <p:spPr>
            <a:xfrm>
              <a:off x="3412460" y="2867925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54" name="Шестиугольник 453"/>
            <p:cNvSpPr/>
            <p:nvPr/>
          </p:nvSpPr>
          <p:spPr>
            <a:xfrm rot="16200000">
              <a:off x="2893292" y="2522761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55" name="Овал 454"/>
            <p:cNvSpPr/>
            <p:nvPr/>
          </p:nvSpPr>
          <p:spPr>
            <a:xfrm>
              <a:off x="3236658" y="277376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56" name="Овал 455"/>
            <p:cNvSpPr/>
            <p:nvPr/>
          </p:nvSpPr>
          <p:spPr>
            <a:xfrm>
              <a:off x="3236658" y="254543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57" name="Овал 456"/>
            <p:cNvSpPr/>
            <p:nvPr/>
          </p:nvSpPr>
          <p:spPr>
            <a:xfrm>
              <a:off x="3060854" y="245805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58" name="Овал 457"/>
            <p:cNvSpPr/>
            <p:nvPr/>
          </p:nvSpPr>
          <p:spPr>
            <a:xfrm>
              <a:off x="3060854" y="286591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59" name="Шестиугольник 458"/>
            <p:cNvSpPr/>
            <p:nvPr/>
          </p:nvSpPr>
          <p:spPr>
            <a:xfrm rot="16200000">
              <a:off x="2541684" y="2524766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60" name="Овал 459"/>
            <p:cNvSpPr/>
            <p:nvPr/>
          </p:nvSpPr>
          <p:spPr>
            <a:xfrm>
              <a:off x="2885051" y="2775770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61" name="Овал 460"/>
            <p:cNvSpPr/>
            <p:nvPr/>
          </p:nvSpPr>
          <p:spPr>
            <a:xfrm>
              <a:off x="2885051" y="254744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62" name="Овал 461"/>
            <p:cNvSpPr/>
            <p:nvPr/>
          </p:nvSpPr>
          <p:spPr>
            <a:xfrm>
              <a:off x="2709246" y="2460060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63" name="Овал 462"/>
            <p:cNvSpPr/>
            <p:nvPr/>
          </p:nvSpPr>
          <p:spPr>
            <a:xfrm>
              <a:off x="2709246" y="2867925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44" name="Шестиугольник 443"/>
            <p:cNvSpPr/>
            <p:nvPr/>
          </p:nvSpPr>
          <p:spPr>
            <a:xfrm rot="16200000">
              <a:off x="2190078" y="2522761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45" name="Овал 444"/>
            <p:cNvSpPr/>
            <p:nvPr/>
          </p:nvSpPr>
          <p:spPr>
            <a:xfrm>
              <a:off x="2533444" y="277376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46" name="Овал 445"/>
            <p:cNvSpPr/>
            <p:nvPr/>
          </p:nvSpPr>
          <p:spPr>
            <a:xfrm>
              <a:off x="2533444" y="254543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47" name="Овал 446"/>
            <p:cNvSpPr/>
            <p:nvPr/>
          </p:nvSpPr>
          <p:spPr>
            <a:xfrm>
              <a:off x="2357640" y="245805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48" name="Овал 447"/>
            <p:cNvSpPr/>
            <p:nvPr/>
          </p:nvSpPr>
          <p:spPr>
            <a:xfrm>
              <a:off x="2357640" y="286591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49" name="Шестиугольник 448"/>
            <p:cNvSpPr/>
            <p:nvPr/>
          </p:nvSpPr>
          <p:spPr>
            <a:xfrm rot="16200000">
              <a:off x="1838470" y="2524766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50" name="Овал 449"/>
            <p:cNvSpPr/>
            <p:nvPr/>
          </p:nvSpPr>
          <p:spPr>
            <a:xfrm>
              <a:off x="2181836" y="2775770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51" name="Овал 450"/>
            <p:cNvSpPr/>
            <p:nvPr/>
          </p:nvSpPr>
          <p:spPr>
            <a:xfrm>
              <a:off x="2181836" y="254744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52" name="Овал 451"/>
            <p:cNvSpPr/>
            <p:nvPr/>
          </p:nvSpPr>
          <p:spPr>
            <a:xfrm>
              <a:off x="2006032" y="2460060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53" name="Овал 452"/>
            <p:cNvSpPr/>
            <p:nvPr/>
          </p:nvSpPr>
          <p:spPr>
            <a:xfrm>
              <a:off x="2006032" y="2867925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42" name="Овал 441"/>
            <p:cNvSpPr/>
            <p:nvPr/>
          </p:nvSpPr>
          <p:spPr>
            <a:xfrm>
              <a:off x="1831453" y="2775770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43" name="Овал 442"/>
            <p:cNvSpPr/>
            <p:nvPr/>
          </p:nvSpPr>
          <p:spPr>
            <a:xfrm>
              <a:off x="1831453" y="254744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0" name="Овал 429"/>
            <p:cNvSpPr/>
            <p:nvPr/>
          </p:nvSpPr>
          <p:spPr>
            <a:xfrm>
              <a:off x="7280581" y="308909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1" name="Овал 430"/>
            <p:cNvSpPr/>
            <p:nvPr/>
          </p:nvSpPr>
          <p:spPr>
            <a:xfrm>
              <a:off x="7104776" y="277338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2" name="Овал 431"/>
            <p:cNvSpPr/>
            <p:nvPr/>
          </p:nvSpPr>
          <p:spPr>
            <a:xfrm>
              <a:off x="7104776" y="318124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3" name="Овал 432"/>
            <p:cNvSpPr/>
            <p:nvPr/>
          </p:nvSpPr>
          <p:spPr>
            <a:xfrm>
              <a:off x="2007698" y="308909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68" name="Прямоугольник 767"/>
            <p:cNvSpPr/>
            <p:nvPr/>
          </p:nvSpPr>
          <p:spPr>
            <a:xfrm>
              <a:off x="1472358" y="1618418"/>
              <a:ext cx="6418382" cy="45335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 dirty="0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71" name="Шестиугольник 770"/>
            <p:cNvSpPr/>
            <p:nvPr/>
          </p:nvSpPr>
          <p:spPr>
            <a:xfrm rot="5400000">
              <a:off x="1839692" y="4038039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72" name="Овал 771"/>
            <p:cNvSpPr/>
            <p:nvPr/>
          </p:nvSpPr>
          <p:spPr>
            <a:xfrm rot="10800000">
              <a:off x="1831453" y="407150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73" name="Овал 772"/>
            <p:cNvSpPr/>
            <p:nvPr/>
          </p:nvSpPr>
          <p:spPr>
            <a:xfrm rot="10800000">
              <a:off x="1831453" y="429982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74" name="Овал 773"/>
            <p:cNvSpPr/>
            <p:nvPr/>
          </p:nvSpPr>
          <p:spPr>
            <a:xfrm rot="10800000">
              <a:off x="2007257" y="438721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75" name="Овал 774"/>
            <p:cNvSpPr/>
            <p:nvPr/>
          </p:nvSpPr>
          <p:spPr>
            <a:xfrm rot="10800000">
              <a:off x="2007257" y="397934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76" name="Шестиугольник 775"/>
            <p:cNvSpPr/>
            <p:nvPr/>
          </p:nvSpPr>
          <p:spPr>
            <a:xfrm rot="5400000">
              <a:off x="2191300" y="4036034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77" name="Овал 776"/>
            <p:cNvSpPr/>
            <p:nvPr/>
          </p:nvSpPr>
          <p:spPr>
            <a:xfrm rot="10800000">
              <a:off x="2183061" y="406949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78" name="Овал 777"/>
            <p:cNvSpPr/>
            <p:nvPr/>
          </p:nvSpPr>
          <p:spPr>
            <a:xfrm rot="10800000">
              <a:off x="2183061" y="429782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79" name="Овал 778"/>
            <p:cNvSpPr/>
            <p:nvPr/>
          </p:nvSpPr>
          <p:spPr>
            <a:xfrm rot="10800000">
              <a:off x="2358865" y="438520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80" name="Овал 779"/>
            <p:cNvSpPr/>
            <p:nvPr/>
          </p:nvSpPr>
          <p:spPr>
            <a:xfrm rot="10800000">
              <a:off x="2358865" y="397734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81" name="Шестиугольник 780"/>
            <p:cNvSpPr/>
            <p:nvPr/>
          </p:nvSpPr>
          <p:spPr>
            <a:xfrm rot="5400000">
              <a:off x="2542906" y="4038039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82" name="Овал 781"/>
            <p:cNvSpPr/>
            <p:nvPr/>
          </p:nvSpPr>
          <p:spPr>
            <a:xfrm rot="10800000">
              <a:off x="2534667" y="407150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83" name="Овал 782"/>
            <p:cNvSpPr/>
            <p:nvPr/>
          </p:nvSpPr>
          <p:spPr>
            <a:xfrm rot="10800000">
              <a:off x="2534667" y="429982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84" name="Овал 783"/>
            <p:cNvSpPr/>
            <p:nvPr/>
          </p:nvSpPr>
          <p:spPr>
            <a:xfrm rot="10800000">
              <a:off x="2710472" y="438721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85" name="Овал 784"/>
            <p:cNvSpPr/>
            <p:nvPr/>
          </p:nvSpPr>
          <p:spPr>
            <a:xfrm rot="10800000">
              <a:off x="2710472" y="397934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86" name="Шестиугольник 785"/>
            <p:cNvSpPr/>
            <p:nvPr/>
          </p:nvSpPr>
          <p:spPr>
            <a:xfrm rot="5400000">
              <a:off x="2894514" y="4036034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87" name="Овал 786"/>
            <p:cNvSpPr/>
            <p:nvPr/>
          </p:nvSpPr>
          <p:spPr>
            <a:xfrm rot="10800000">
              <a:off x="2886275" y="406949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88" name="Овал 787"/>
            <p:cNvSpPr/>
            <p:nvPr/>
          </p:nvSpPr>
          <p:spPr>
            <a:xfrm rot="10800000">
              <a:off x="2886275" y="429782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89" name="Овал 788"/>
            <p:cNvSpPr/>
            <p:nvPr/>
          </p:nvSpPr>
          <p:spPr>
            <a:xfrm rot="10800000">
              <a:off x="3062079" y="438520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90" name="Овал 789"/>
            <p:cNvSpPr/>
            <p:nvPr/>
          </p:nvSpPr>
          <p:spPr>
            <a:xfrm rot="10800000">
              <a:off x="3062079" y="397734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91" name="Шестиугольник 790"/>
            <p:cNvSpPr/>
            <p:nvPr/>
          </p:nvSpPr>
          <p:spPr>
            <a:xfrm rot="5400000">
              <a:off x="3246120" y="4038039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92" name="Овал 791"/>
            <p:cNvSpPr/>
            <p:nvPr/>
          </p:nvSpPr>
          <p:spPr>
            <a:xfrm rot="10800000">
              <a:off x="3237881" y="407150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93" name="Овал 792"/>
            <p:cNvSpPr/>
            <p:nvPr/>
          </p:nvSpPr>
          <p:spPr>
            <a:xfrm rot="10800000">
              <a:off x="3237881" y="429982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94" name="Овал 793"/>
            <p:cNvSpPr/>
            <p:nvPr/>
          </p:nvSpPr>
          <p:spPr>
            <a:xfrm rot="10800000">
              <a:off x="3413686" y="438721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95" name="Овал 794"/>
            <p:cNvSpPr/>
            <p:nvPr/>
          </p:nvSpPr>
          <p:spPr>
            <a:xfrm rot="10800000">
              <a:off x="3413686" y="397934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97" name="Овал 796"/>
            <p:cNvSpPr/>
            <p:nvPr/>
          </p:nvSpPr>
          <p:spPr>
            <a:xfrm rot="10800000">
              <a:off x="3589489" y="406949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98" name="Овал 797"/>
            <p:cNvSpPr/>
            <p:nvPr/>
          </p:nvSpPr>
          <p:spPr>
            <a:xfrm rot="10800000">
              <a:off x="3589489" y="429782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99" name="Овал 798"/>
            <p:cNvSpPr/>
            <p:nvPr/>
          </p:nvSpPr>
          <p:spPr>
            <a:xfrm rot="10800000">
              <a:off x="3765293" y="438520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02" name="Овал 801"/>
            <p:cNvSpPr/>
            <p:nvPr/>
          </p:nvSpPr>
          <p:spPr>
            <a:xfrm rot="10800000">
              <a:off x="3941096" y="407150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03" name="Овал 802"/>
            <p:cNvSpPr/>
            <p:nvPr/>
          </p:nvSpPr>
          <p:spPr>
            <a:xfrm rot="10800000">
              <a:off x="3941096" y="429982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04" name="Овал 803"/>
            <p:cNvSpPr/>
            <p:nvPr/>
          </p:nvSpPr>
          <p:spPr>
            <a:xfrm rot="10800000">
              <a:off x="4116900" y="438721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07" name="Овал 806"/>
            <p:cNvSpPr/>
            <p:nvPr/>
          </p:nvSpPr>
          <p:spPr>
            <a:xfrm rot="10800000">
              <a:off x="4292703" y="406949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08" name="Овал 807"/>
            <p:cNvSpPr/>
            <p:nvPr/>
          </p:nvSpPr>
          <p:spPr>
            <a:xfrm rot="10800000">
              <a:off x="4292703" y="429782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09" name="Овал 808"/>
            <p:cNvSpPr/>
            <p:nvPr/>
          </p:nvSpPr>
          <p:spPr>
            <a:xfrm rot="10800000">
              <a:off x="4468508" y="438520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12" name="Овал 811"/>
            <p:cNvSpPr/>
            <p:nvPr/>
          </p:nvSpPr>
          <p:spPr>
            <a:xfrm rot="10800000">
              <a:off x="4644310" y="407150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13" name="Овал 812"/>
            <p:cNvSpPr/>
            <p:nvPr/>
          </p:nvSpPr>
          <p:spPr>
            <a:xfrm rot="10800000">
              <a:off x="4644310" y="429982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14" name="Овал 813"/>
            <p:cNvSpPr/>
            <p:nvPr/>
          </p:nvSpPr>
          <p:spPr>
            <a:xfrm rot="10800000">
              <a:off x="4820114" y="438721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17" name="Овал 816"/>
            <p:cNvSpPr/>
            <p:nvPr/>
          </p:nvSpPr>
          <p:spPr>
            <a:xfrm rot="10800000">
              <a:off x="4995917" y="406949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18" name="Овал 817"/>
            <p:cNvSpPr/>
            <p:nvPr/>
          </p:nvSpPr>
          <p:spPr>
            <a:xfrm rot="10800000">
              <a:off x="4995917" y="429782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19" name="Овал 818"/>
            <p:cNvSpPr/>
            <p:nvPr/>
          </p:nvSpPr>
          <p:spPr>
            <a:xfrm rot="10800000">
              <a:off x="5171722" y="438520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21" name="Шестиугольник 820"/>
            <p:cNvSpPr/>
            <p:nvPr/>
          </p:nvSpPr>
          <p:spPr>
            <a:xfrm rot="5400000">
              <a:off x="5355763" y="4038039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22" name="Овал 821"/>
            <p:cNvSpPr/>
            <p:nvPr/>
          </p:nvSpPr>
          <p:spPr>
            <a:xfrm rot="10800000">
              <a:off x="5347524" y="407150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23" name="Овал 822"/>
            <p:cNvSpPr/>
            <p:nvPr/>
          </p:nvSpPr>
          <p:spPr>
            <a:xfrm rot="10800000">
              <a:off x="5347524" y="429982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24" name="Овал 823"/>
            <p:cNvSpPr/>
            <p:nvPr/>
          </p:nvSpPr>
          <p:spPr>
            <a:xfrm rot="10800000">
              <a:off x="5523328" y="438721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25" name="Овал 824"/>
            <p:cNvSpPr/>
            <p:nvPr/>
          </p:nvSpPr>
          <p:spPr>
            <a:xfrm rot="10800000">
              <a:off x="5523328" y="397934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26" name="Шестиугольник 825"/>
            <p:cNvSpPr/>
            <p:nvPr/>
          </p:nvSpPr>
          <p:spPr>
            <a:xfrm rot="5400000">
              <a:off x="5707371" y="4036034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27" name="Овал 826"/>
            <p:cNvSpPr/>
            <p:nvPr/>
          </p:nvSpPr>
          <p:spPr>
            <a:xfrm rot="10800000">
              <a:off x="5699132" y="406949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28" name="Овал 827"/>
            <p:cNvSpPr/>
            <p:nvPr/>
          </p:nvSpPr>
          <p:spPr>
            <a:xfrm rot="10800000">
              <a:off x="5699132" y="429782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29" name="Овал 828"/>
            <p:cNvSpPr/>
            <p:nvPr/>
          </p:nvSpPr>
          <p:spPr>
            <a:xfrm rot="10800000">
              <a:off x="5874936" y="438520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30" name="Овал 829"/>
            <p:cNvSpPr/>
            <p:nvPr/>
          </p:nvSpPr>
          <p:spPr>
            <a:xfrm rot="10800000">
              <a:off x="5874936" y="397734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32" name="Овал 831"/>
            <p:cNvSpPr/>
            <p:nvPr/>
          </p:nvSpPr>
          <p:spPr>
            <a:xfrm rot="10800000">
              <a:off x="6050738" y="407150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33" name="Овал 832"/>
            <p:cNvSpPr/>
            <p:nvPr/>
          </p:nvSpPr>
          <p:spPr>
            <a:xfrm rot="10800000">
              <a:off x="6050738" y="429982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34" name="Овал 833"/>
            <p:cNvSpPr/>
            <p:nvPr/>
          </p:nvSpPr>
          <p:spPr>
            <a:xfrm rot="10800000">
              <a:off x="6226543" y="438721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36" name="Шестиугольник 835"/>
            <p:cNvSpPr/>
            <p:nvPr/>
          </p:nvSpPr>
          <p:spPr>
            <a:xfrm rot="5400000">
              <a:off x="6410585" y="4036034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37" name="Овал 836"/>
            <p:cNvSpPr/>
            <p:nvPr/>
          </p:nvSpPr>
          <p:spPr>
            <a:xfrm rot="10800000">
              <a:off x="6402346" y="406949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38" name="Овал 837"/>
            <p:cNvSpPr/>
            <p:nvPr/>
          </p:nvSpPr>
          <p:spPr>
            <a:xfrm rot="10800000">
              <a:off x="6402346" y="429782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39" name="Овал 838"/>
            <p:cNvSpPr/>
            <p:nvPr/>
          </p:nvSpPr>
          <p:spPr>
            <a:xfrm rot="10800000">
              <a:off x="6578150" y="438520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40" name="Овал 839"/>
            <p:cNvSpPr/>
            <p:nvPr/>
          </p:nvSpPr>
          <p:spPr>
            <a:xfrm rot="10800000">
              <a:off x="6578150" y="397734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41" name="Шестиугольник 840"/>
            <p:cNvSpPr/>
            <p:nvPr/>
          </p:nvSpPr>
          <p:spPr>
            <a:xfrm rot="5400000">
              <a:off x="6762191" y="4038039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42" name="Овал 841"/>
            <p:cNvSpPr/>
            <p:nvPr/>
          </p:nvSpPr>
          <p:spPr>
            <a:xfrm rot="10800000">
              <a:off x="6753952" y="407150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43" name="Овал 842"/>
            <p:cNvSpPr/>
            <p:nvPr/>
          </p:nvSpPr>
          <p:spPr>
            <a:xfrm rot="10800000">
              <a:off x="6753952" y="429982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44" name="Овал 843"/>
            <p:cNvSpPr/>
            <p:nvPr/>
          </p:nvSpPr>
          <p:spPr>
            <a:xfrm rot="10800000">
              <a:off x="6929757" y="438721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45" name="Овал 844"/>
            <p:cNvSpPr/>
            <p:nvPr/>
          </p:nvSpPr>
          <p:spPr>
            <a:xfrm rot="10800000">
              <a:off x="6929757" y="397934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46" name="Шестиугольник 845"/>
            <p:cNvSpPr/>
            <p:nvPr/>
          </p:nvSpPr>
          <p:spPr>
            <a:xfrm rot="5400000">
              <a:off x="7113799" y="4036034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47" name="Овал 846"/>
            <p:cNvSpPr/>
            <p:nvPr/>
          </p:nvSpPr>
          <p:spPr>
            <a:xfrm rot="10800000">
              <a:off x="7105560" y="406949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48" name="Овал 847"/>
            <p:cNvSpPr/>
            <p:nvPr/>
          </p:nvSpPr>
          <p:spPr>
            <a:xfrm rot="10800000">
              <a:off x="7105560" y="429782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49" name="Овал 848"/>
            <p:cNvSpPr/>
            <p:nvPr/>
          </p:nvSpPr>
          <p:spPr>
            <a:xfrm rot="10800000">
              <a:off x="7281364" y="438520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50" name="Овал 849"/>
            <p:cNvSpPr/>
            <p:nvPr/>
          </p:nvSpPr>
          <p:spPr>
            <a:xfrm rot="10800000">
              <a:off x="7281364" y="397734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51" name="Овал 850"/>
            <p:cNvSpPr/>
            <p:nvPr/>
          </p:nvSpPr>
          <p:spPr>
            <a:xfrm rot="10800000">
              <a:off x="7455943" y="406949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52" name="Овал 851"/>
            <p:cNvSpPr/>
            <p:nvPr/>
          </p:nvSpPr>
          <p:spPr>
            <a:xfrm rot="10800000">
              <a:off x="7455943" y="429782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53" name="Шестиугольник 852"/>
            <p:cNvSpPr/>
            <p:nvPr/>
          </p:nvSpPr>
          <p:spPr>
            <a:xfrm rot="5400000">
              <a:off x="2015058" y="4976975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54" name="Шестиугольник 853"/>
            <p:cNvSpPr/>
            <p:nvPr/>
          </p:nvSpPr>
          <p:spPr>
            <a:xfrm rot="5400000">
              <a:off x="2366665" y="4978980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55" name="Овал 854"/>
            <p:cNvSpPr/>
            <p:nvPr/>
          </p:nvSpPr>
          <p:spPr>
            <a:xfrm rot="10800000">
              <a:off x="2358422" y="5006645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56" name="Овал 855"/>
            <p:cNvSpPr/>
            <p:nvPr/>
          </p:nvSpPr>
          <p:spPr>
            <a:xfrm rot="10800000">
              <a:off x="2358422" y="5234970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57" name="Овал 856"/>
            <p:cNvSpPr/>
            <p:nvPr/>
          </p:nvSpPr>
          <p:spPr>
            <a:xfrm rot="10800000">
              <a:off x="2534227" y="5322355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58" name="Овал 857"/>
            <p:cNvSpPr/>
            <p:nvPr/>
          </p:nvSpPr>
          <p:spPr>
            <a:xfrm rot="10800000">
              <a:off x="2534227" y="491448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59" name="Шестиугольник 858"/>
            <p:cNvSpPr/>
            <p:nvPr/>
          </p:nvSpPr>
          <p:spPr>
            <a:xfrm rot="5400000">
              <a:off x="2718270" y="4976975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60" name="Овал 859"/>
            <p:cNvSpPr/>
            <p:nvPr/>
          </p:nvSpPr>
          <p:spPr>
            <a:xfrm rot="10800000">
              <a:off x="2710030" y="500463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61" name="Овал 860"/>
            <p:cNvSpPr/>
            <p:nvPr/>
          </p:nvSpPr>
          <p:spPr>
            <a:xfrm rot="10800000">
              <a:off x="2710030" y="5232965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62" name="Овал 861"/>
            <p:cNvSpPr/>
            <p:nvPr/>
          </p:nvSpPr>
          <p:spPr>
            <a:xfrm rot="10800000">
              <a:off x="2885834" y="532034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63" name="Овал 862"/>
            <p:cNvSpPr/>
            <p:nvPr/>
          </p:nvSpPr>
          <p:spPr>
            <a:xfrm rot="10800000">
              <a:off x="2885834" y="491248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64" name="Шестиугольник 863"/>
            <p:cNvSpPr/>
            <p:nvPr/>
          </p:nvSpPr>
          <p:spPr>
            <a:xfrm rot="5400000">
              <a:off x="3069877" y="4978980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65" name="Овал 864"/>
            <p:cNvSpPr/>
            <p:nvPr/>
          </p:nvSpPr>
          <p:spPr>
            <a:xfrm rot="10800000">
              <a:off x="3061636" y="5006645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66" name="Овал 865"/>
            <p:cNvSpPr/>
            <p:nvPr/>
          </p:nvSpPr>
          <p:spPr>
            <a:xfrm rot="10800000">
              <a:off x="3061636" y="5234970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67" name="Овал 866"/>
            <p:cNvSpPr/>
            <p:nvPr/>
          </p:nvSpPr>
          <p:spPr>
            <a:xfrm rot="10800000">
              <a:off x="3237441" y="5322355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68" name="Овал 867"/>
            <p:cNvSpPr/>
            <p:nvPr/>
          </p:nvSpPr>
          <p:spPr>
            <a:xfrm rot="10800000">
              <a:off x="3237441" y="491448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69" name="Шестиугольник 868"/>
            <p:cNvSpPr/>
            <p:nvPr/>
          </p:nvSpPr>
          <p:spPr>
            <a:xfrm rot="5400000">
              <a:off x="3421484" y="4976975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70" name="Овал 869"/>
            <p:cNvSpPr/>
            <p:nvPr/>
          </p:nvSpPr>
          <p:spPr>
            <a:xfrm rot="10800000">
              <a:off x="3413244" y="500463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71" name="Овал 870"/>
            <p:cNvSpPr/>
            <p:nvPr/>
          </p:nvSpPr>
          <p:spPr>
            <a:xfrm rot="10800000">
              <a:off x="3413244" y="5232965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72" name="Овал 871"/>
            <p:cNvSpPr/>
            <p:nvPr/>
          </p:nvSpPr>
          <p:spPr>
            <a:xfrm rot="10800000">
              <a:off x="3589048" y="532034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73" name="Овал 872"/>
            <p:cNvSpPr/>
            <p:nvPr/>
          </p:nvSpPr>
          <p:spPr>
            <a:xfrm rot="10800000">
              <a:off x="3589048" y="491248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74" name="Шестиугольник 873"/>
            <p:cNvSpPr/>
            <p:nvPr/>
          </p:nvSpPr>
          <p:spPr>
            <a:xfrm rot="5400000">
              <a:off x="3773091" y="4978980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75" name="Овал 874"/>
            <p:cNvSpPr/>
            <p:nvPr/>
          </p:nvSpPr>
          <p:spPr>
            <a:xfrm rot="10800000">
              <a:off x="3764851" y="5006645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76" name="Овал 875"/>
            <p:cNvSpPr/>
            <p:nvPr/>
          </p:nvSpPr>
          <p:spPr>
            <a:xfrm rot="10800000">
              <a:off x="3764851" y="5234970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77" name="Овал 876"/>
            <p:cNvSpPr/>
            <p:nvPr/>
          </p:nvSpPr>
          <p:spPr>
            <a:xfrm rot="10800000">
              <a:off x="3940655" y="5322355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78" name="Овал 877"/>
            <p:cNvSpPr/>
            <p:nvPr/>
          </p:nvSpPr>
          <p:spPr>
            <a:xfrm rot="10800000">
              <a:off x="3940655" y="491448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79" name="Шестиугольник 878"/>
            <p:cNvSpPr/>
            <p:nvPr/>
          </p:nvSpPr>
          <p:spPr>
            <a:xfrm rot="5400000">
              <a:off x="4124698" y="4976975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80" name="Овал 879"/>
            <p:cNvSpPr/>
            <p:nvPr/>
          </p:nvSpPr>
          <p:spPr>
            <a:xfrm rot="10800000">
              <a:off x="4116458" y="500463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81" name="Овал 880"/>
            <p:cNvSpPr/>
            <p:nvPr/>
          </p:nvSpPr>
          <p:spPr>
            <a:xfrm rot="10800000">
              <a:off x="4116458" y="5232965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82" name="Овал 881"/>
            <p:cNvSpPr/>
            <p:nvPr/>
          </p:nvSpPr>
          <p:spPr>
            <a:xfrm rot="10800000">
              <a:off x="4292263" y="532034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83" name="Овал 882"/>
            <p:cNvSpPr/>
            <p:nvPr/>
          </p:nvSpPr>
          <p:spPr>
            <a:xfrm rot="10800000">
              <a:off x="4292263" y="491248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84" name="Шестиугольник 883"/>
            <p:cNvSpPr/>
            <p:nvPr/>
          </p:nvSpPr>
          <p:spPr>
            <a:xfrm rot="5400000">
              <a:off x="4476305" y="4978980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85" name="Овал 884"/>
            <p:cNvSpPr/>
            <p:nvPr/>
          </p:nvSpPr>
          <p:spPr>
            <a:xfrm rot="10800000">
              <a:off x="4468065" y="5006645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86" name="Овал 885"/>
            <p:cNvSpPr/>
            <p:nvPr/>
          </p:nvSpPr>
          <p:spPr>
            <a:xfrm rot="10800000">
              <a:off x="4468065" y="5234970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87" name="Овал 886"/>
            <p:cNvSpPr/>
            <p:nvPr/>
          </p:nvSpPr>
          <p:spPr>
            <a:xfrm rot="10800000">
              <a:off x="4643869" y="5322355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88" name="Овал 887"/>
            <p:cNvSpPr/>
            <p:nvPr/>
          </p:nvSpPr>
          <p:spPr>
            <a:xfrm rot="10800000">
              <a:off x="4643869" y="491448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89" name="Шестиугольник 888"/>
            <p:cNvSpPr/>
            <p:nvPr/>
          </p:nvSpPr>
          <p:spPr>
            <a:xfrm rot="5400000">
              <a:off x="4827913" y="4976975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90" name="Овал 889"/>
            <p:cNvSpPr/>
            <p:nvPr/>
          </p:nvSpPr>
          <p:spPr>
            <a:xfrm rot="10800000">
              <a:off x="4819672" y="500463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91" name="Овал 890"/>
            <p:cNvSpPr/>
            <p:nvPr/>
          </p:nvSpPr>
          <p:spPr>
            <a:xfrm rot="10800000">
              <a:off x="4819672" y="5232965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92" name="Овал 891"/>
            <p:cNvSpPr/>
            <p:nvPr/>
          </p:nvSpPr>
          <p:spPr>
            <a:xfrm rot="10800000">
              <a:off x="4995477" y="532034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93" name="Овал 892"/>
            <p:cNvSpPr/>
            <p:nvPr/>
          </p:nvSpPr>
          <p:spPr>
            <a:xfrm rot="10800000">
              <a:off x="4995477" y="491248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94" name="Шестиугольник 893"/>
            <p:cNvSpPr/>
            <p:nvPr/>
          </p:nvSpPr>
          <p:spPr>
            <a:xfrm rot="5400000">
              <a:off x="5179519" y="4978980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95" name="Овал 894"/>
            <p:cNvSpPr/>
            <p:nvPr/>
          </p:nvSpPr>
          <p:spPr>
            <a:xfrm rot="10800000">
              <a:off x="5171279" y="5006645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96" name="Овал 895"/>
            <p:cNvSpPr/>
            <p:nvPr/>
          </p:nvSpPr>
          <p:spPr>
            <a:xfrm rot="10800000">
              <a:off x="5171279" y="5234970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97" name="Овал 896"/>
            <p:cNvSpPr/>
            <p:nvPr/>
          </p:nvSpPr>
          <p:spPr>
            <a:xfrm rot="10800000">
              <a:off x="5347083" y="5322355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98" name="Овал 897"/>
            <p:cNvSpPr/>
            <p:nvPr/>
          </p:nvSpPr>
          <p:spPr>
            <a:xfrm rot="10800000">
              <a:off x="5347083" y="491448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99" name="Шестиугольник 898"/>
            <p:cNvSpPr/>
            <p:nvPr/>
          </p:nvSpPr>
          <p:spPr>
            <a:xfrm rot="5400000">
              <a:off x="5531127" y="4976975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0" name="Овал 899"/>
            <p:cNvSpPr/>
            <p:nvPr/>
          </p:nvSpPr>
          <p:spPr>
            <a:xfrm rot="10800000">
              <a:off x="5522887" y="500463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1" name="Овал 900"/>
            <p:cNvSpPr/>
            <p:nvPr/>
          </p:nvSpPr>
          <p:spPr>
            <a:xfrm rot="10800000">
              <a:off x="5522887" y="5232965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2" name="Овал 901"/>
            <p:cNvSpPr/>
            <p:nvPr/>
          </p:nvSpPr>
          <p:spPr>
            <a:xfrm rot="10800000">
              <a:off x="5698691" y="532034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3" name="Овал 902"/>
            <p:cNvSpPr/>
            <p:nvPr/>
          </p:nvSpPr>
          <p:spPr>
            <a:xfrm rot="10800000">
              <a:off x="5698691" y="491248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4" name="Шестиугольник 903"/>
            <p:cNvSpPr/>
            <p:nvPr/>
          </p:nvSpPr>
          <p:spPr>
            <a:xfrm rot="5400000">
              <a:off x="5882733" y="4978980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5" name="Овал 904"/>
            <p:cNvSpPr/>
            <p:nvPr/>
          </p:nvSpPr>
          <p:spPr>
            <a:xfrm rot="10800000">
              <a:off x="5874493" y="5006645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6" name="Овал 905"/>
            <p:cNvSpPr/>
            <p:nvPr/>
          </p:nvSpPr>
          <p:spPr>
            <a:xfrm rot="10800000">
              <a:off x="5874493" y="5234970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7" name="Овал 906"/>
            <p:cNvSpPr/>
            <p:nvPr/>
          </p:nvSpPr>
          <p:spPr>
            <a:xfrm rot="10800000">
              <a:off x="6050298" y="5322355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8" name="Овал 907"/>
            <p:cNvSpPr/>
            <p:nvPr/>
          </p:nvSpPr>
          <p:spPr>
            <a:xfrm rot="10800000">
              <a:off x="6050298" y="491448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9" name="Шестиугольник 908"/>
            <p:cNvSpPr/>
            <p:nvPr/>
          </p:nvSpPr>
          <p:spPr>
            <a:xfrm rot="5400000">
              <a:off x="6234341" y="4976975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0" name="Овал 909"/>
            <p:cNvSpPr/>
            <p:nvPr/>
          </p:nvSpPr>
          <p:spPr>
            <a:xfrm rot="10800000">
              <a:off x="6226101" y="500463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1" name="Овал 910"/>
            <p:cNvSpPr/>
            <p:nvPr/>
          </p:nvSpPr>
          <p:spPr>
            <a:xfrm rot="10800000">
              <a:off x="6226101" y="5232965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2" name="Овал 911"/>
            <p:cNvSpPr/>
            <p:nvPr/>
          </p:nvSpPr>
          <p:spPr>
            <a:xfrm rot="10800000">
              <a:off x="6401905" y="532034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3" name="Овал 912"/>
            <p:cNvSpPr/>
            <p:nvPr/>
          </p:nvSpPr>
          <p:spPr>
            <a:xfrm rot="10800000">
              <a:off x="6401905" y="491248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4" name="Шестиугольник 913"/>
            <p:cNvSpPr/>
            <p:nvPr/>
          </p:nvSpPr>
          <p:spPr>
            <a:xfrm rot="5400000">
              <a:off x="6585947" y="4978980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5" name="Овал 914"/>
            <p:cNvSpPr/>
            <p:nvPr/>
          </p:nvSpPr>
          <p:spPr>
            <a:xfrm rot="10800000">
              <a:off x="6577707" y="5006645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6" name="Овал 915"/>
            <p:cNvSpPr/>
            <p:nvPr/>
          </p:nvSpPr>
          <p:spPr>
            <a:xfrm rot="10800000">
              <a:off x="6577707" y="5234970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7" name="Овал 916"/>
            <p:cNvSpPr/>
            <p:nvPr/>
          </p:nvSpPr>
          <p:spPr>
            <a:xfrm rot="10800000">
              <a:off x="6753512" y="5322355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8" name="Овал 917"/>
            <p:cNvSpPr/>
            <p:nvPr/>
          </p:nvSpPr>
          <p:spPr>
            <a:xfrm rot="10800000">
              <a:off x="6753512" y="491448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9" name="Шестиугольник 918"/>
            <p:cNvSpPr/>
            <p:nvPr/>
          </p:nvSpPr>
          <p:spPr>
            <a:xfrm rot="5400000">
              <a:off x="6937554" y="4976771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0" name="Овал 919"/>
            <p:cNvSpPr/>
            <p:nvPr/>
          </p:nvSpPr>
          <p:spPr>
            <a:xfrm rot="10800000">
              <a:off x="6929315" y="500463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1" name="Овал 920"/>
            <p:cNvSpPr/>
            <p:nvPr/>
          </p:nvSpPr>
          <p:spPr>
            <a:xfrm rot="10800000">
              <a:off x="6929315" y="5232965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2" name="Овал 921"/>
            <p:cNvSpPr/>
            <p:nvPr/>
          </p:nvSpPr>
          <p:spPr>
            <a:xfrm rot="10800000">
              <a:off x="7105119" y="532034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3" name="Овал 922"/>
            <p:cNvSpPr/>
            <p:nvPr/>
          </p:nvSpPr>
          <p:spPr>
            <a:xfrm rot="10800000">
              <a:off x="7105119" y="491248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4" name="Шестиугольник 923"/>
            <p:cNvSpPr/>
            <p:nvPr/>
          </p:nvSpPr>
          <p:spPr>
            <a:xfrm rot="5400000">
              <a:off x="1839695" y="5292304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5" name="Овал 924"/>
            <p:cNvSpPr/>
            <p:nvPr/>
          </p:nvSpPr>
          <p:spPr>
            <a:xfrm rot="10800000">
              <a:off x="1831453" y="531996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6" name="Овал 925"/>
            <p:cNvSpPr/>
            <p:nvPr/>
          </p:nvSpPr>
          <p:spPr>
            <a:xfrm rot="10800000">
              <a:off x="1831453" y="554829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7" name="Овал 926"/>
            <p:cNvSpPr/>
            <p:nvPr/>
          </p:nvSpPr>
          <p:spPr>
            <a:xfrm rot="10800000">
              <a:off x="2007257" y="563567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8" name="Овал 927"/>
            <p:cNvSpPr/>
            <p:nvPr/>
          </p:nvSpPr>
          <p:spPr>
            <a:xfrm rot="10800000">
              <a:off x="2007257" y="522781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9" name="Шестиугольник 928"/>
            <p:cNvSpPr/>
            <p:nvPr/>
          </p:nvSpPr>
          <p:spPr>
            <a:xfrm rot="5400000">
              <a:off x="2191303" y="5290298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30" name="Овал 929"/>
            <p:cNvSpPr/>
            <p:nvPr/>
          </p:nvSpPr>
          <p:spPr>
            <a:xfrm rot="10800000">
              <a:off x="2183061" y="531796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31" name="Овал 930"/>
            <p:cNvSpPr/>
            <p:nvPr/>
          </p:nvSpPr>
          <p:spPr>
            <a:xfrm rot="10800000">
              <a:off x="2183061" y="554628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32" name="Овал 931"/>
            <p:cNvSpPr/>
            <p:nvPr/>
          </p:nvSpPr>
          <p:spPr>
            <a:xfrm rot="10800000">
              <a:off x="2358865" y="563367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33" name="Овал 932"/>
            <p:cNvSpPr/>
            <p:nvPr/>
          </p:nvSpPr>
          <p:spPr>
            <a:xfrm rot="10800000">
              <a:off x="2358865" y="522580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34" name="Шестиугольник 933"/>
            <p:cNvSpPr/>
            <p:nvPr/>
          </p:nvSpPr>
          <p:spPr>
            <a:xfrm rot="5400000">
              <a:off x="2542910" y="5292304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35" name="Овал 934"/>
            <p:cNvSpPr/>
            <p:nvPr/>
          </p:nvSpPr>
          <p:spPr>
            <a:xfrm rot="10800000">
              <a:off x="2534667" y="531996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36" name="Овал 935"/>
            <p:cNvSpPr/>
            <p:nvPr/>
          </p:nvSpPr>
          <p:spPr>
            <a:xfrm rot="10800000">
              <a:off x="2534667" y="554829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37" name="Овал 936"/>
            <p:cNvSpPr/>
            <p:nvPr/>
          </p:nvSpPr>
          <p:spPr>
            <a:xfrm rot="10800000">
              <a:off x="2710472" y="563567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38" name="Овал 937"/>
            <p:cNvSpPr/>
            <p:nvPr/>
          </p:nvSpPr>
          <p:spPr>
            <a:xfrm rot="10800000">
              <a:off x="2710472" y="522781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39" name="Шестиугольник 938"/>
            <p:cNvSpPr/>
            <p:nvPr/>
          </p:nvSpPr>
          <p:spPr>
            <a:xfrm rot="5400000">
              <a:off x="2894517" y="5290298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0" name="Овал 939"/>
            <p:cNvSpPr/>
            <p:nvPr/>
          </p:nvSpPr>
          <p:spPr>
            <a:xfrm rot="10800000">
              <a:off x="2886275" y="531796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1" name="Овал 940"/>
            <p:cNvSpPr/>
            <p:nvPr/>
          </p:nvSpPr>
          <p:spPr>
            <a:xfrm rot="10800000">
              <a:off x="2886275" y="554628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2" name="Овал 941"/>
            <p:cNvSpPr/>
            <p:nvPr/>
          </p:nvSpPr>
          <p:spPr>
            <a:xfrm rot="10800000">
              <a:off x="3062079" y="563367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3" name="Овал 942"/>
            <p:cNvSpPr/>
            <p:nvPr/>
          </p:nvSpPr>
          <p:spPr>
            <a:xfrm rot="10800000">
              <a:off x="3062079" y="522580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4" name="Шестиугольник 943"/>
            <p:cNvSpPr/>
            <p:nvPr/>
          </p:nvSpPr>
          <p:spPr>
            <a:xfrm rot="5400000">
              <a:off x="3246124" y="5292304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5" name="Овал 944"/>
            <p:cNvSpPr/>
            <p:nvPr/>
          </p:nvSpPr>
          <p:spPr>
            <a:xfrm rot="10800000">
              <a:off x="3237881" y="531996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6" name="Овал 945"/>
            <p:cNvSpPr/>
            <p:nvPr/>
          </p:nvSpPr>
          <p:spPr>
            <a:xfrm rot="10800000">
              <a:off x="3237881" y="554829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7" name="Овал 946"/>
            <p:cNvSpPr/>
            <p:nvPr/>
          </p:nvSpPr>
          <p:spPr>
            <a:xfrm rot="10800000">
              <a:off x="3413686" y="563567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8" name="Овал 947"/>
            <p:cNvSpPr/>
            <p:nvPr/>
          </p:nvSpPr>
          <p:spPr>
            <a:xfrm rot="10800000">
              <a:off x="3413686" y="522781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9" name="Шестиугольник 948"/>
            <p:cNvSpPr/>
            <p:nvPr/>
          </p:nvSpPr>
          <p:spPr>
            <a:xfrm rot="5400000">
              <a:off x="3597732" y="5290298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50" name="Овал 949"/>
            <p:cNvSpPr/>
            <p:nvPr/>
          </p:nvSpPr>
          <p:spPr>
            <a:xfrm rot="10800000">
              <a:off x="3589489" y="531796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51" name="Овал 950"/>
            <p:cNvSpPr/>
            <p:nvPr/>
          </p:nvSpPr>
          <p:spPr>
            <a:xfrm rot="10800000">
              <a:off x="3589489" y="554628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52" name="Овал 951"/>
            <p:cNvSpPr/>
            <p:nvPr/>
          </p:nvSpPr>
          <p:spPr>
            <a:xfrm rot="10800000">
              <a:off x="3765293" y="563367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53" name="Овал 952"/>
            <p:cNvSpPr/>
            <p:nvPr/>
          </p:nvSpPr>
          <p:spPr>
            <a:xfrm rot="10800000">
              <a:off x="3765293" y="522580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54" name="Шестиугольник 953"/>
            <p:cNvSpPr/>
            <p:nvPr/>
          </p:nvSpPr>
          <p:spPr>
            <a:xfrm rot="5400000">
              <a:off x="3949338" y="5292304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55" name="Овал 954"/>
            <p:cNvSpPr/>
            <p:nvPr/>
          </p:nvSpPr>
          <p:spPr>
            <a:xfrm rot="10800000">
              <a:off x="3941096" y="531996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56" name="Овал 955"/>
            <p:cNvSpPr/>
            <p:nvPr/>
          </p:nvSpPr>
          <p:spPr>
            <a:xfrm rot="10800000">
              <a:off x="3941096" y="554829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57" name="Овал 956"/>
            <p:cNvSpPr/>
            <p:nvPr/>
          </p:nvSpPr>
          <p:spPr>
            <a:xfrm rot="10800000">
              <a:off x="4116900" y="563567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58" name="Овал 957"/>
            <p:cNvSpPr/>
            <p:nvPr/>
          </p:nvSpPr>
          <p:spPr>
            <a:xfrm rot="10800000">
              <a:off x="4116900" y="522781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59" name="Шестиугольник 958"/>
            <p:cNvSpPr/>
            <p:nvPr/>
          </p:nvSpPr>
          <p:spPr>
            <a:xfrm rot="5400000">
              <a:off x="4300946" y="5290298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60" name="Овал 959"/>
            <p:cNvSpPr/>
            <p:nvPr/>
          </p:nvSpPr>
          <p:spPr>
            <a:xfrm rot="10800000">
              <a:off x="4292703" y="531796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61" name="Овал 960"/>
            <p:cNvSpPr/>
            <p:nvPr/>
          </p:nvSpPr>
          <p:spPr>
            <a:xfrm rot="10800000">
              <a:off x="4292703" y="554628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62" name="Овал 961"/>
            <p:cNvSpPr/>
            <p:nvPr/>
          </p:nvSpPr>
          <p:spPr>
            <a:xfrm rot="10800000">
              <a:off x="4468508" y="563367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63" name="Овал 962"/>
            <p:cNvSpPr/>
            <p:nvPr/>
          </p:nvSpPr>
          <p:spPr>
            <a:xfrm rot="10800000">
              <a:off x="4468508" y="522580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64" name="Шестиугольник 963"/>
            <p:cNvSpPr/>
            <p:nvPr/>
          </p:nvSpPr>
          <p:spPr>
            <a:xfrm rot="5400000">
              <a:off x="4652552" y="5292304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65" name="Овал 964"/>
            <p:cNvSpPr/>
            <p:nvPr/>
          </p:nvSpPr>
          <p:spPr>
            <a:xfrm rot="10800000">
              <a:off x="4644310" y="531996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66" name="Овал 965"/>
            <p:cNvSpPr/>
            <p:nvPr/>
          </p:nvSpPr>
          <p:spPr>
            <a:xfrm rot="10800000">
              <a:off x="4644310" y="554829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67" name="Овал 966"/>
            <p:cNvSpPr/>
            <p:nvPr/>
          </p:nvSpPr>
          <p:spPr>
            <a:xfrm rot="10800000">
              <a:off x="4820114" y="563567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68" name="Овал 967"/>
            <p:cNvSpPr/>
            <p:nvPr/>
          </p:nvSpPr>
          <p:spPr>
            <a:xfrm rot="10800000">
              <a:off x="4820114" y="522781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69" name="Шестиугольник 968"/>
            <p:cNvSpPr/>
            <p:nvPr/>
          </p:nvSpPr>
          <p:spPr>
            <a:xfrm rot="5400000">
              <a:off x="5004160" y="5290298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70" name="Овал 969"/>
            <p:cNvSpPr/>
            <p:nvPr/>
          </p:nvSpPr>
          <p:spPr>
            <a:xfrm rot="10800000">
              <a:off x="4995917" y="531796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71" name="Овал 970"/>
            <p:cNvSpPr/>
            <p:nvPr/>
          </p:nvSpPr>
          <p:spPr>
            <a:xfrm rot="10800000">
              <a:off x="4995917" y="554628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72" name="Овал 971"/>
            <p:cNvSpPr/>
            <p:nvPr/>
          </p:nvSpPr>
          <p:spPr>
            <a:xfrm rot="10800000">
              <a:off x="5171722" y="563367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73" name="Овал 972"/>
            <p:cNvSpPr/>
            <p:nvPr/>
          </p:nvSpPr>
          <p:spPr>
            <a:xfrm rot="10800000">
              <a:off x="5171722" y="522580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74" name="Шестиугольник 973"/>
            <p:cNvSpPr/>
            <p:nvPr/>
          </p:nvSpPr>
          <p:spPr>
            <a:xfrm rot="5400000">
              <a:off x="5355766" y="5292304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75" name="Овал 974"/>
            <p:cNvSpPr/>
            <p:nvPr/>
          </p:nvSpPr>
          <p:spPr>
            <a:xfrm rot="10800000">
              <a:off x="5347524" y="531996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76" name="Овал 975"/>
            <p:cNvSpPr/>
            <p:nvPr/>
          </p:nvSpPr>
          <p:spPr>
            <a:xfrm rot="10800000">
              <a:off x="5347524" y="554829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77" name="Овал 976"/>
            <p:cNvSpPr/>
            <p:nvPr/>
          </p:nvSpPr>
          <p:spPr>
            <a:xfrm rot="10800000">
              <a:off x="5523328" y="563567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78" name="Овал 977"/>
            <p:cNvSpPr/>
            <p:nvPr/>
          </p:nvSpPr>
          <p:spPr>
            <a:xfrm rot="10800000">
              <a:off x="5523328" y="522781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79" name="Шестиугольник 978"/>
            <p:cNvSpPr/>
            <p:nvPr/>
          </p:nvSpPr>
          <p:spPr>
            <a:xfrm rot="5400000">
              <a:off x="5707374" y="5290298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80" name="Овал 979"/>
            <p:cNvSpPr/>
            <p:nvPr/>
          </p:nvSpPr>
          <p:spPr>
            <a:xfrm rot="10800000">
              <a:off x="5699132" y="531796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81" name="Овал 980"/>
            <p:cNvSpPr/>
            <p:nvPr/>
          </p:nvSpPr>
          <p:spPr>
            <a:xfrm rot="10800000">
              <a:off x="5699132" y="554628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82" name="Овал 981"/>
            <p:cNvSpPr/>
            <p:nvPr/>
          </p:nvSpPr>
          <p:spPr>
            <a:xfrm rot="10800000">
              <a:off x="5874936" y="563367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83" name="Овал 982"/>
            <p:cNvSpPr/>
            <p:nvPr/>
          </p:nvSpPr>
          <p:spPr>
            <a:xfrm rot="10800000">
              <a:off x="5874936" y="522580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84" name="Шестиугольник 983"/>
            <p:cNvSpPr/>
            <p:nvPr/>
          </p:nvSpPr>
          <p:spPr>
            <a:xfrm rot="5400000">
              <a:off x="6058981" y="5292304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85" name="Овал 984"/>
            <p:cNvSpPr/>
            <p:nvPr/>
          </p:nvSpPr>
          <p:spPr>
            <a:xfrm rot="10800000">
              <a:off x="6050738" y="531996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86" name="Овал 985"/>
            <p:cNvSpPr/>
            <p:nvPr/>
          </p:nvSpPr>
          <p:spPr>
            <a:xfrm rot="10800000">
              <a:off x="6050738" y="554829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87" name="Овал 986"/>
            <p:cNvSpPr/>
            <p:nvPr/>
          </p:nvSpPr>
          <p:spPr>
            <a:xfrm rot="10800000">
              <a:off x="6226543" y="563567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88" name="Овал 987"/>
            <p:cNvSpPr/>
            <p:nvPr/>
          </p:nvSpPr>
          <p:spPr>
            <a:xfrm rot="10800000">
              <a:off x="6226543" y="522781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89" name="Шестиугольник 988"/>
            <p:cNvSpPr/>
            <p:nvPr/>
          </p:nvSpPr>
          <p:spPr>
            <a:xfrm rot="5400000">
              <a:off x="6410588" y="5290298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90" name="Овал 989"/>
            <p:cNvSpPr/>
            <p:nvPr/>
          </p:nvSpPr>
          <p:spPr>
            <a:xfrm rot="10800000">
              <a:off x="6402346" y="531796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91" name="Овал 990"/>
            <p:cNvSpPr/>
            <p:nvPr/>
          </p:nvSpPr>
          <p:spPr>
            <a:xfrm rot="10800000">
              <a:off x="6402346" y="554628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92" name="Овал 991"/>
            <p:cNvSpPr/>
            <p:nvPr/>
          </p:nvSpPr>
          <p:spPr>
            <a:xfrm rot="10800000">
              <a:off x="6578150" y="563367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93" name="Овал 992"/>
            <p:cNvSpPr/>
            <p:nvPr/>
          </p:nvSpPr>
          <p:spPr>
            <a:xfrm rot="10800000">
              <a:off x="6578150" y="522580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94" name="Шестиугольник 993"/>
            <p:cNvSpPr/>
            <p:nvPr/>
          </p:nvSpPr>
          <p:spPr>
            <a:xfrm rot="5400000">
              <a:off x="6762195" y="5292304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95" name="Овал 994"/>
            <p:cNvSpPr/>
            <p:nvPr/>
          </p:nvSpPr>
          <p:spPr>
            <a:xfrm rot="10800000">
              <a:off x="6753952" y="531996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96" name="Овал 995"/>
            <p:cNvSpPr/>
            <p:nvPr/>
          </p:nvSpPr>
          <p:spPr>
            <a:xfrm rot="10800000">
              <a:off x="6753952" y="554829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97" name="Овал 996"/>
            <p:cNvSpPr/>
            <p:nvPr/>
          </p:nvSpPr>
          <p:spPr>
            <a:xfrm rot="10800000">
              <a:off x="6929757" y="563567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98" name="Овал 997"/>
            <p:cNvSpPr/>
            <p:nvPr/>
          </p:nvSpPr>
          <p:spPr>
            <a:xfrm rot="10800000">
              <a:off x="6929757" y="522781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99" name="Шестиугольник 998"/>
            <p:cNvSpPr/>
            <p:nvPr/>
          </p:nvSpPr>
          <p:spPr>
            <a:xfrm rot="5400000">
              <a:off x="7113802" y="5290298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00" name="Овал 999"/>
            <p:cNvSpPr/>
            <p:nvPr/>
          </p:nvSpPr>
          <p:spPr>
            <a:xfrm rot="10800000">
              <a:off x="7105560" y="531796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01" name="Овал 1000"/>
            <p:cNvSpPr/>
            <p:nvPr/>
          </p:nvSpPr>
          <p:spPr>
            <a:xfrm rot="10800000">
              <a:off x="7105560" y="554628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02" name="Овал 1001"/>
            <p:cNvSpPr/>
            <p:nvPr/>
          </p:nvSpPr>
          <p:spPr>
            <a:xfrm rot="10800000">
              <a:off x="7281364" y="563367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03" name="Овал 1002"/>
            <p:cNvSpPr/>
            <p:nvPr/>
          </p:nvSpPr>
          <p:spPr>
            <a:xfrm rot="10800000">
              <a:off x="7281364" y="522580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04" name="Овал 1003"/>
            <p:cNvSpPr/>
            <p:nvPr/>
          </p:nvSpPr>
          <p:spPr>
            <a:xfrm rot="10800000">
              <a:off x="7455943" y="531796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05" name="Овал 1004"/>
            <p:cNvSpPr/>
            <p:nvPr/>
          </p:nvSpPr>
          <p:spPr>
            <a:xfrm rot="10800000">
              <a:off x="7455943" y="554628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06" name="Овал 1005"/>
            <p:cNvSpPr/>
            <p:nvPr/>
          </p:nvSpPr>
          <p:spPr>
            <a:xfrm rot="10800000">
              <a:off x="2006816" y="500463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07" name="Овал 1006"/>
            <p:cNvSpPr/>
            <p:nvPr/>
          </p:nvSpPr>
          <p:spPr>
            <a:xfrm rot="10800000">
              <a:off x="2182620" y="532034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08" name="Овал 1007"/>
            <p:cNvSpPr/>
            <p:nvPr/>
          </p:nvSpPr>
          <p:spPr>
            <a:xfrm rot="10800000">
              <a:off x="2182620" y="491248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09" name="Овал 1008"/>
            <p:cNvSpPr/>
            <p:nvPr/>
          </p:nvSpPr>
          <p:spPr>
            <a:xfrm rot="10800000">
              <a:off x="7279698" y="500463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10" name="Шестиугольник 1009"/>
            <p:cNvSpPr/>
            <p:nvPr/>
          </p:nvSpPr>
          <p:spPr>
            <a:xfrm rot="5400000">
              <a:off x="2015055" y="4344283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11" name="Шестиугольник 1010"/>
            <p:cNvSpPr/>
            <p:nvPr/>
          </p:nvSpPr>
          <p:spPr>
            <a:xfrm rot="5400000">
              <a:off x="2366661" y="4346289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12" name="Овал 1011"/>
            <p:cNvSpPr/>
            <p:nvPr/>
          </p:nvSpPr>
          <p:spPr>
            <a:xfrm rot="10800000">
              <a:off x="2358422" y="437975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13" name="Овал 1012"/>
            <p:cNvSpPr/>
            <p:nvPr/>
          </p:nvSpPr>
          <p:spPr>
            <a:xfrm rot="10800000">
              <a:off x="2358422" y="460807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14" name="Овал 1013"/>
            <p:cNvSpPr/>
            <p:nvPr/>
          </p:nvSpPr>
          <p:spPr>
            <a:xfrm rot="10800000">
              <a:off x="2534227" y="469546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15" name="Овал 1014"/>
            <p:cNvSpPr/>
            <p:nvPr/>
          </p:nvSpPr>
          <p:spPr>
            <a:xfrm rot="10800000">
              <a:off x="2534227" y="428759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16" name="Шестиугольник 1015"/>
            <p:cNvSpPr/>
            <p:nvPr/>
          </p:nvSpPr>
          <p:spPr>
            <a:xfrm rot="5400000">
              <a:off x="2718269" y="4344283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17" name="Овал 1016"/>
            <p:cNvSpPr/>
            <p:nvPr/>
          </p:nvSpPr>
          <p:spPr>
            <a:xfrm rot="10800000">
              <a:off x="2710030" y="437774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18" name="Овал 1017"/>
            <p:cNvSpPr/>
            <p:nvPr/>
          </p:nvSpPr>
          <p:spPr>
            <a:xfrm rot="10800000">
              <a:off x="2710030" y="460607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19" name="Овал 1018"/>
            <p:cNvSpPr/>
            <p:nvPr/>
          </p:nvSpPr>
          <p:spPr>
            <a:xfrm rot="10800000">
              <a:off x="2885834" y="469345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20" name="Овал 1019"/>
            <p:cNvSpPr/>
            <p:nvPr/>
          </p:nvSpPr>
          <p:spPr>
            <a:xfrm rot="10800000">
              <a:off x="2885834" y="428559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21" name="Шестиугольник 1020"/>
            <p:cNvSpPr/>
            <p:nvPr/>
          </p:nvSpPr>
          <p:spPr>
            <a:xfrm rot="5400000">
              <a:off x="3069875" y="4346289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22" name="Овал 1021"/>
            <p:cNvSpPr/>
            <p:nvPr/>
          </p:nvSpPr>
          <p:spPr>
            <a:xfrm rot="10800000">
              <a:off x="3061636" y="437975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23" name="Овал 1022"/>
            <p:cNvSpPr/>
            <p:nvPr/>
          </p:nvSpPr>
          <p:spPr>
            <a:xfrm rot="10800000">
              <a:off x="3061636" y="460807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24" name="Овал 1023"/>
            <p:cNvSpPr/>
            <p:nvPr/>
          </p:nvSpPr>
          <p:spPr>
            <a:xfrm rot="10800000">
              <a:off x="3237441" y="469546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25" name="Овал 1024"/>
            <p:cNvSpPr/>
            <p:nvPr/>
          </p:nvSpPr>
          <p:spPr>
            <a:xfrm rot="10800000">
              <a:off x="3237441" y="428759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26" name="Шестиугольник 1025"/>
            <p:cNvSpPr/>
            <p:nvPr/>
          </p:nvSpPr>
          <p:spPr>
            <a:xfrm rot="5400000">
              <a:off x="3421483" y="4344283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27" name="Овал 1026"/>
            <p:cNvSpPr/>
            <p:nvPr/>
          </p:nvSpPr>
          <p:spPr>
            <a:xfrm rot="10800000">
              <a:off x="3413244" y="437774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28" name="Овал 1027"/>
            <p:cNvSpPr/>
            <p:nvPr/>
          </p:nvSpPr>
          <p:spPr>
            <a:xfrm rot="10800000">
              <a:off x="3413244" y="460607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29" name="Овал 1028"/>
            <p:cNvSpPr/>
            <p:nvPr/>
          </p:nvSpPr>
          <p:spPr>
            <a:xfrm rot="10800000">
              <a:off x="3589048" y="469345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30" name="Овал 1029"/>
            <p:cNvSpPr/>
            <p:nvPr/>
          </p:nvSpPr>
          <p:spPr>
            <a:xfrm rot="10800000">
              <a:off x="3589048" y="428559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31" name="Шестиугольник 1030"/>
            <p:cNvSpPr/>
            <p:nvPr/>
          </p:nvSpPr>
          <p:spPr>
            <a:xfrm rot="5400000">
              <a:off x="3773090" y="4346289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32" name="Овал 1031"/>
            <p:cNvSpPr/>
            <p:nvPr/>
          </p:nvSpPr>
          <p:spPr>
            <a:xfrm rot="10800000">
              <a:off x="3764851" y="437975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33" name="Овал 1032"/>
            <p:cNvSpPr/>
            <p:nvPr/>
          </p:nvSpPr>
          <p:spPr>
            <a:xfrm rot="10800000">
              <a:off x="3764851" y="460807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34" name="Овал 1033"/>
            <p:cNvSpPr/>
            <p:nvPr/>
          </p:nvSpPr>
          <p:spPr>
            <a:xfrm rot="10800000">
              <a:off x="3940655" y="469546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35" name="Овал 1034"/>
            <p:cNvSpPr/>
            <p:nvPr/>
          </p:nvSpPr>
          <p:spPr>
            <a:xfrm rot="10800000">
              <a:off x="3940655" y="428759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36" name="Шестиугольник 1035"/>
            <p:cNvSpPr/>
            <p:nvPr/>
          </p:nvSpPr>
          <p:spPr>
            <a:xfrm rot="5400000">
              <a:off x="4124697" y="4344283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37" name="Овал 1036"/>
            <p:cNvSpPr/>
            <p:nvPr/>
          </p:nvSpPr>
          <p:spPr>
            <a:xfrm rot="10800000">
              <a:off x="4116458" y="437774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38" name="Овал 1037"/>
            <p:cNvSpPr/>
            <p:nvPr/>
          </p:nvSpPr>
          <p:spPr>
            <a:xfrm rot="10800000">
              <a:off x="4116458" y="460607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39" name="Овал 1038"/>
            <p:cNvSpPr/>
            <p:nvPr/>
          </p:nvSpPr>
          <p:spPr>
            <a:xfrm rot="10800000">
              <a:off x="4292263" y="469345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40" name="Овал 1039"/>
            <p:cNvSpPr/>
            <p:nvPr/>
          </p:nvSpPr>
          <p:spPr>
            <a:xfrm rot="10800000">
              <a:off x="4292263" y="428559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41" name="Шестиугольник 1040"/>
            <p:cNvSpPr/>
            <p:nvPr/>
          </p:nvSpPr>
          <p:spPr>
            <a:xfrm rot="5400000">
              <a:off x="4476304" y="4346289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42" name="Овал 1041"/>
            <p:cNvSpPr/>
            <p:nvPr/>
          </p:nvSpPr>
          <p:spPr>
            <a:xfrm rot="10800000">
              <a:off x="4468065" y="437975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43" name="Овал 1042"/>
            <p:cNvSpPr/>
            <p:nvPr/>
          </p:nvSpPr>
          <p:spPr>
            <a:xfrm rot="10800000">
              <a:off x="4468065" y="460807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44" name="Овал 1043"/>
            <p:cNvSpPr/>
            <p:nvPr/>
          </p:nvSpPr>
          <p:spPr>
            <a:xfrm rot="10800000">
              <a:off x="4643869" y="469546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45" name="Овал 1044"/>
            <p:cNvSpPr/>
            <p:nvPr/>
          </p:nvSpPr>
          <p:spPr>
            <a:xfrm rot="10800000">
              <a:off x="4643869" y="428759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46" name="Шестиугольник 1045"/>
            <p:cNvSpPr/>
            <p:nvPr/>
          </p:nvSpPr>
          <p:spPr>
            <a:xfrm rot="5400000">
              <a:off x="4827911" y="4344283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47" name="Овал 1046"/>
            <p:cNvSpPr/>
            <p:nvPr/>
          </p:nvSpPr>
          <p:spPr>
            <a:xfrm rot="10800000">
              <a:off x="4819672" y="437774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48" name="Овал 1047"/>
            <p:cNvSpPr/>
            <p:nvPr/>
          </p:nvSpPr>
          <p:spPr>
            <a:xfrm rot="10800000">
              <a:off x="4819672" y="460607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49" name="Овал 1048"/>
            <p:cNvSpPr/>
            <p:nvPr/>
          </p:nvSpPr>
          <p:spPr>
            <a:xfrm rot="10800000">
              <a:off x="4995477" y="469345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50" name="Овал 1049"/>
            <p:cNvSpPr/>
            <p:nvPr/>
          </p:nvSpPr>
          <p:spPr>
            <a:xfrm rot="10800000">
              <a:off x="4995477" y="428559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51" name="Шестиугольник 1050"/>
            <p:cNvSpPr/>
            <p:nvPr/>
          </p:nvSpPr>
          <p:spPr>
            <a:xfrm rot="5400000">
              <a:off x="5179518" y="4346289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52" name="Овал 1051"/>
            <p:cNvSpPr/>
            <p:nvPr/>
          </p:nvSpPr>
          <p:spPr>
            <a:xfrm rot="10800000">
              <a:off x="5171279" y="437975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53" name="Овал 1052"/>
            <p:cNvSpPr/>
            <p:nvPr/>
          </p:nvSpPr>
          <p:spPr>
            <a:xfrm rot="10800000">
              <a:off x="5171279" y="460807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54" name="Овал 1053"/>
            <p:cNvSpPr/>
            <p:nvPr/>
          </p:nvSpPr>
          <p:spPr>
            <a:xfrm rot="10800000">
              <a:off x="5347083" y="469546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55" name="Овал 1054"/>
            <p:cNvSpPr/>
            <p:nvPr/>
          </p:nvSpPr>
          <p:spPr>
            <a:xfrm rot="10800000">
              <a:off x="5347083" y="428759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56" name="Шестиугольник 1055"/>
            <p:cNvSpPr/>
            <p:nvPr/>
          </p:nvSpPr>
          <p:spPr>
            <a:xfrm rot="5400000">
              <a:off x="5531126" y="4344283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57" name="Овал 1056"/>
            <p:cNvSpPr/>
            <p:nvPr/>
          </p:nvSpPr>
          <p:spPr>
            <a:xfrm rot="10800000">
              <a:off x="5522887" y="437774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58" name="Овал 1057"/>
            <p:cNvSpPr/>
            <p:nvPr/>
          </p:nvSpPr>
          <p:spPr>
            <a:xfrm rot="10800000">
              <a:off x="5522887" y="460607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59" name="Овал 1058"/>
            <p:cNvSpPr/>
            <p:nvPr/>
          </p:nvSpPr>
          <p:spPr>
            <a:xfrm rot="10800000">
              <a:off x="5698691" y="469345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60" name="Овал 1059"/>
            <p:cNvSpPr/>
            <p:nvPr/>
          </p:nvSpPr>
          <p:spPr>
            <a:xfrm rot="10800000">
              <a:off x="5698691" y="428559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61" name="Шестиугольник 1060"/>
            <p:cNvSpPr/>
            <p:nvPr/>
          </p:nvSpPr>
          <p:spPr>
            <a:xfrm rot="5400000">
              <a:off x="5882732" y="4346289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62" name="Овал 1061"/>
            <p:cNvSpPr/>
            <p:nvPr/>
          </p:nvSpPr>
          <p:spPr>
            <a:xfrm rot="10800000">
              <a:off x="5874493" y="437975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63" name="Овал 1062"/>
            <p:cNvSpPr/>
            <p:nvPr/>
          </p:nvSpPr>
          <p:spPr>
            <a:xfrm rot="10800000">
              <a:off x="5874493" y="460807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64" name="Овал 1063"/>
            <p:cNvSpPr/>
            <p:nvPr/>
          </p:nvSpPr>
          <p:spPr>
            <a:xfrm rot="10800000">
              <a:off x="6050298" y="469546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65" name="Овал 1064"/>
            <p:cNvSpPr/>
            <p:nvPr/>
          </p:nvSpPr>
          <p:spPr>
            <a:xfrm rot="10800000">
              <a:off x="6050298" y="428759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66" name="Шестиугольник 1065"/>
            <p:cNvSpPr/>
            <p:nvPr/>
          </p:nvSpPr>
          <p:spPr>
            <a:xfrm rot="5400000">
              <a:off x="6234340" y="4344283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67" name="Овал 1066"/>
            <p:cNvSpPr/>
            <p:nvPr/>
          </p:nvSpPr>
          <p:spPr>
            <a:xfrm rot="10800000">
              <a:off x="6226101" y="437774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68" name="Овал 1067"/>
            <p:cNvSpPr/>
            <p:nvPr/>
          </p:nvSpPr>
          <p:spPr>
            <a:xfrm rot="10800000">
              <a:off x="6226101" y="460607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69" name="Овал 1068"/>
            <p:cNvSpPr/>
            <p:nvPr/>
          </p:nvSpPr>
          <p:spPr>
            <a:xfrm rot="10800000">
              <a:off x="6401905" y="469345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70" name="Овал 1069"/>
            <p:cNvSpPr/>
            <p:nvPr/>
          </p:nvSpPr>
          <p:spPr>
            <a:xfrm rot="10800000">
              <a:off x="6401905" y="428559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71" name="Шестиугольник 1070"/>
            <p:cNvSpPr/>
            <p:nvPr/>
          </p:nvSpPr>
          <p:spPr>
            <a:xfrm rot="5400000">
              <a:off x="6585946" y="4346289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72" name="Овал 1071"/>
            <p:cNvSpPr/>
            <p:nvPr/>
          </p:nvSpPr>
          <p:spPr>
            <a:xfrm rot="10800000">
              <a:off x="6577707" y="437975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73" name="Овал 1072"/>
            <p:cNvSpPr/>
            <p:nvPr/>
          </p:nvSpPr>
          <p:spPr>
            <a:xfrm rot="10800000">
              <a:off x="6577707" y="460807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74" name="Овал 1073"/>
            <p:cNvSpPr/>
            <p:nvPr/>
          </p:nvSpPr>
          <p:spPr>
            <a:xfrm rot="10800000">
              <a:off x="6753512" y="469546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75" name="Овал 1074"/>
            <p:cNvSpPr/>
            <p:nvPr/>
          </p:nvSpPr>
          <p:spPr>
            <a:xfrm rot="10800000">
              <a:off x="6753512" y="428759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76" name="Шестиугольник 1075"/>
            <p:cNvSpPr/>
            <p:nvPr/>
          </p:nvSpPr>
          <p:spPr>
            <a:xfrm rot="5400000">
              <a:off x="6937554" y="4344283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77" name="Овал 1076"/>
            <p:cNvSpPr/>
            <p:nvPr/>
          </p:nvSpPr>
          <p:spPr>
            <a:xfrm rot="10800000">
              <a:off x="6929315" y="437774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78" name="Овал 1077"/>
            <p:cNvSpPr/>
            <p:nvPr/>
          </p:nvSpPr>
          <p:spPr>
            <a:xfrm rot="10800000">
              <a:off x="6929315" y="460607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79" name="Овал 1078"/>
            <p:cNvSpPr/>
            <p:nvPr/>
          </p:nvSpPr>
          <p:spPr>
            <a:xfrm rot="10800000">
              <a:off x="7105119" y="469345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80" name="Овал 1079"/>
            <p:cNvSpPr/>
            <p:nvPr/>
          </p:nvSpPr>
          <p:spPr>
            <a:xfrm rot="10800000">
              <a:off x="7105119" y="428559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81" name="Шестиугольник 1080"/>
            <p:cNvSpPr/>
            <p:nvPr/>
          </p:nvSpPr>
          <p:spPr>
            <a:xfrm rot="5400000">
              <a:off x="1839692" y="4665208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82" name="Овал 1081"/>
            <p:cNvSpPr/>
            <p:nvPr/>
          </p:nvSpPr>
          <p:spPr>
            <a:xfrm rot="10800000">
              <a:off x="1831453" y="469307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83" name="Овал 1082"/>
            <p:cNvSpPr/>
            <p:nvPr/>
          </p:nvSpPr>
          <p:spPr>
            <a:xfrm rot="10800000">
              <a:off x="1831453" y="492140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84" name="Овал 1083"/>
            <p:cNvSpPr/>
            <p:nvPr/>
          </p:nvSpPr>
          <p:spPr>
            <a:xfrm rot="10800000">
              <a:off x="2007257" y="500878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85" name="Овал 1084"/>
            <p:cNvSpPr/>
            <p:nvPr/>
          </p:nvSpPr>
          <p:spPr>
            <a:xfrm rot="10800000">
              <a:off x="2007257" y="4600921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86" name="Шестиугольник 1085"/>
            <p:cNvSpPr/>
            <p:nvPr/>
          </p:nvSpPr>
          <p:spPr>
            <a:xfrm rot="5400000">
              <a:off x="2191300" y="4663203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87" name="Овал 1086"/>
            <p:cNvSpPr/>
            <p:nvPr/>
          </p:nvSpPr>
          <p:spPr>
            <a:xfrm rot="10800000">
              <a:off x="2183061" y="4691071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88" name="Овал 1087"/>
            <p:cNvSpPr/>
            <p:nvPr/>
          </p:nvSpPr>
          <p:spPr>
            <a:xfrm rot="10800000">
              <a:off x="2183061" y="491939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89" name="Овал 1088"/>
            <p:cNvSpPr/>
            <p:nvPr/>
          </p:nvSpPr>
          <p:spPr>
            <a:xfrm rot="10800000">
              <a:off x="2358865" y="5006781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90" name="Овал 1089"/>
            <p:cNvSpPr/>
            <p:nvPr/>
          </p:nvSpPr>
          <p:spPr>
            <a:xfrm rot="10800000">
              <a:off x="2358865" y="459891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91" name="Шестиугольник 1090"/>
            <p:cNvSpPr/>
            <p:nvPr/>
          </p:nvSpPr>
          <p:spPr>
            <a:xfrm rot="5400000">
              <a:off x="2542906" y="4665208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92" name="Овал 1091"/>
            <p:cNvSpPr/>
            <p:nvPr/>
          </p:nvSpPr>
          <p:spPr>
            <a:xfrm rot="10800000">
              <a:off x="2534667" y="469307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93" name="Овал 1092"/>
            <p:cNvSpPr/>
            <p:nvPr/>
          </p:nvSpPr>
          <p:spPr>
            <a:xfrm rot="10800000">
              <a:off x="2534667" y="492140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94" name="Овал 1093"/>
            <p:cNvSpPr/>
            <p:nvPr/>
          </p:nvSpPr>
          <p:spPr>
            <a:xfrm rot="10800000">
              <a:off x="2710472" y="500878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95" name="Овал 1094"/>
            <p:cNvSpPr/>
            <p:nvPr/>
          </p:nvSpPr>
          <p:spPr>
            <a:xfrm rot="10800000">
              <a:off x="2710472" y="4600921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96" name="Шестиугольник 1095"/>
            <p:cNvSpPr/>
            <p:nvPr/>
          </p:nvSpPr>
          <p:spPr>
            <a:xfrm rot="5400000">
              <a:off x="2894514" y="4663203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97" name="Овал 1096"/>
            <p:cNvSpPr/>
            <p:nvPr/>
          </p:nvSpPr>
          <p:spPr>
            <a:xfrm rot="10800000">
              <a:off x="2886275" y="4691071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98" name="Овал 1097"/>
            <p:cNvSpPr/>
            <p:nvPr/>
          </p:nvSpPr>
          <p:spPr>
            <a:xfrm rot="10800000">
              <a:off x="2886275" y="491939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99" name="Овал 1098"/>
            <p:cNvSpPr/>
            <p:nvPr/>
          </p:nvSpPr>
          <p:spPr>
            <a:xfrm rot="10800000">
              <a:off x="3062079" y="5006781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00" name="Овал 1099"/>
            <p:cNvSpPr/>
            <p:nvPr/>
          </p:nvSpPr>
          <p:spPr>
            <a:xfrm rot="10800000">
              <a:off x="3062079" y="459891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01" name="Шестиугольник 1100"/>
            <p:cNvSpPr/>
            <p:nvPr/>
          </p:nvSpPr>
          <p:spPr>
            <a:xfrm rot="5400000">
              <a:off x="3246120" y="4665208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02" name="Овал 1101"/>
            <p:cNvSpPr/>
            <p:nvPr/>
          </p:nvSpPr>
          <p:spPr>
            <a:xfrm rot="10800000">
              <a:off x="3237881" y="469307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03" name="Овал 1102"/>
            <p:cNvSpPr/>
            <p:nvPr/>
          </p:nvSpPr>
          <p:spPr>
            <a:xfrm rot="10800000">
              <a:off x="3237881" y="492140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04" name="Овал 1103"/>
            <p:cNvSpPr/>
            <p:nvPr/>
          </p:nvSpPr>
          <p:spPr>
            <a:xfrm rot="10800000">
              <a:off x="3413686" y="500878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05" name="Овал 1104"/>
            <p:cNvSpPr/>
            <p:nvPr/>
          </p:nvSpPr>
          <p:spPr>
            <a:xfrm rot="10800000">
              <a:off x="3413686" y="4600921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06" name="Шестиугольник 1105"/>
            <p:cNvSpPr/>
            <p:nvPr/>
          </p:nvSpPr>
          <p:spPr>
            <a:xfrm rot="5400000">
              <a:off x="3597728" y="4663203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07" name="Овал 1106"/>
            <p:cNvSpPr/>
            <p:nvPr/>
          </p:nvSpPr>
          <p:spPr>
            <a:xfrm rot="10800000">
              <a:off x="3589489" y="4691071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08" name="Овал 1107"/>
            <p:cNvSpPr/>
            <p:nvPr/>
          </p:nvSpPr>
          <p:spPr>
            <a:xfrm rot="10800000">
              <a:off x="3589489" y="491939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09" name="Овал 1108"/>
            <p:cNvSpPr/>
            <p:nvPr/>
          </p:nvSpPr>
          <p:spPr>
            <a:xfrm rot="10800000">
              <a:off x="3765293" y="5006781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10" name="Овал 1109"/>
            <p:cNvSpPr/>
            <p:nvPr/>
          </p:nvSpPr>
          <p:spPr>
            <a:xfrm rot="10800000">
              <a:off x="3765293" y="459891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11" name="Шестиугольник 1110"/>
            <p:cNvSpPr/>
            <p:nvPr/>
          </p:nvSpPr>
          <p:spPr>
            <a:xfrm rot="5400000">
              <a:off x="3949335" y="4665208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12" name="Овал 1111"/>
            <p:cNvSpPr/>
            <p:nvPr/>
          </p:nvSpPr>
          <p:spPr>
            <a:xfrm rot="10800000">
              <a:off x="3941096" y="469307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13" name="Овал 1112"/>
            <p:cNvSpPr/>
            <p:nvPr/>
          </p:nvSpPr>
          <p:spPr>
            <a:xfrm rot="10800000">
              <a:off x="3941096" y="492140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14" name="Овал 1113"/>
            <p:cNvSpPr/>
            <p:nvPr/>
          </p:nvSpPr>
          <p:spPr>
            <a:xfrm rot="10800000">
              <a:off x="4116900" y="500878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15" name="Овал 1114"/>
            <p:cNvSpPr/>
            <p:nvPr/>
          </p:nvSpPr>
          <p:spPr>
            <a:xfrm rot="10800000">
              <a:off x="4116900" y="4600921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16" name="Шестиугольник 1115"/>
            <p:cNvSpPr/>
            <p:nvPr/>
          </p:nvSpPr>
          <p:spPr>
            <a:xfrm rot="5400000">
              <a:off x="4300942" y="4663203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17" name="Овал 1116"/>
            <p:cNvSpPr/>
            <p:nvPr/>
          </p:nvSpPr>
          <p:spPr>
            <a:xfrm rot="10800000">
              <a:off x="4292703" y="4691071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18" name="Овал 1117"/>
            <p:cNvSpPr/>
            <p:nvPr/>
          </p:nvSpPr>
          <p:spPr>
            <a:xfrm rot="10800000">
              <a:off x="4292703" y="491939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19" name="Овал 1118"/>
            <p:cNvSpPr/>
            <p:nvPr/>
          </p:nvSpPr>
          <p:spPr>
            <a:xfrm rot="10800000">
              <a:off x="4468508" y="5006781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20" name="Овал 1119"/>
            <p:cNvSpPr/>
            <p:nvPr/>
          </p:nvSpPr>
          <p:spPr>
            <a:xfrm rot="10800000">
              <a:off x="4468508" y="459891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21" name="Шестиугольник 1120"/>
            <p:cNvSpPr/>
            <p:nvPr/>
          </p:nvSpPr>
          <p:spPr>
            <a:xfrm rot="5400000">
              <a:off x="4652549" y="4665208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22" name="Овал 1121"/>
            <p:cNvSpPr/>
            <p:nvPr/>
          </p:nvSpPr>
          <p:spPr>
            <a:xfrm rot="10800000">
              <a:off x="4644310" y="469307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23" name="Овал 1122"/>
            <p:cNvSpPr/>
            <p:nvPr/>
          </p:nvSpPr>
          <p:spPr>
            <a:xfrm rot="10800000">
              <a:off x="4644310" y="492140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24" name="Овал 1123"/>
            <p:cNvSpPr/>
            <p:nvPr/>
          </p:nvSpPr>
          <p:spPr>
            <a:xfrm rot="10800000">
              <a:off x="4820114" y="500878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25" name="Овал 1124"/>
            <p:cNvSpPr/>
            <p:nvPr/>
          </p:nvSpPr>
          <p:spPr>
            <a:xfrm rot="10800000">
              <a:off x="4820114" y="4600921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26" name="Шестиугольник 1125"/>
            <p:cNvSpPr/>
            <p:nvPr/>
          </p:nvSpPr>
          <p:spPr>
            <a:xfrm rot="5400000">
              <a:off x="5004156" y="4663203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27" name="Овал 1126"/>
            <p:cNvSpPr/>
            <p:nvPr/>
          </p:nvSpPr>
          <p:spPr>
            <a:xfrm rot="10800000">
              <a:off x="4995917" y="4691071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28" name="Овал 1127"/>
            <p:cNvSpPr/>
            <p:nvPr/>
          </p:nvSpPr>
          <p:spPr>
            <a:xfrm rot="10800000">
              <a:off x="4995917" y="491939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29" name="Овал 1128"/>
            <p:cNvSpPr/>
            <p:nvPr/>
          </p:nvSpPr>
          <p:spPr>
            <a:xfrm rot="10800000">
              <a:off x="5171722" y="5006781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30" name="Овал 1129"/>
            <p:cNvSpPr/>
            <p:nvPr/>
          </p:nvSpPr>
          <p:spPr>
            <a:xfrm rot="10800000">
              <a:off x="5171722" y="459891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31" name="Шестиугольник 1130"/>
            <p:cNvSpPr/>
            <p:nvPr/>
          </p:nvSpPr>
          <p:spPr>
            <a:xfrm rot="5400000">
              <a:off x="5355763" y="4665208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32" name="Овал 1131"/>
            <p:cNvSpPr/>
            <p:nvPr/>
          </p:nvSpPr>
          <p:spPr>
            <a:xfrm rot="10800000">
              <a:off x="5347524" y="469307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33" name="Овал 1132"/>
            <p:cNvSpPr/>
            <p:nvPr/>
          </p:nvSpPr>
          <p:spPr>
            <a:xfrm rot="10800000">
              <a:off x="5347524" y="492140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34" name="Овал 1133"/>
            <p:cNvSpPr/>
            <p:nvPr/>
          </p:nvSpPr>
          <p:spPr>
            <a:xfrm rot="10800000">
              <a:off x="5523328" y="500878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35" name="Овал 1134"/>
            <p:cNvSpPr/>
            <p:nvPr/>
          </p:nvSpPr>
          <p:spPr>
            <a:xfrm rot="10800000">
              <a:off x="5523328" y="4600921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36" name="Шестиугольник 1135"/>
            <p:cNvSpPr/>
            <p:nvPr/>
          </p:nvSpPr>
          <p:spPr>
            <a:xfrm rot="5400000">
              <a:off x="5707371" y="4663203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37" name="Овал 1136"/>
            <p:cNvSpPr/>
            <p:nvPr/>
          </p:nvSpPr>
          <p:spPr>
            <a:xfrm rot="10800000">
              <a:off x="5699132" y="4691071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38" name="Овал 1137"/>
            <p:cNvSpPr/>
            <p:nvPr/>
          </p:nvSpPr>
          <p:spPr>
            <a:xfrm rot="10800000">
              <a:off x="5699132" y="491939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39" name="Овал 1138"/>
            <p:cNvSpPr/>
            <p:nvPr/>
          </p:nvSpPr>
          <p:spPr>
            <a:xfrm rot="10800000">
              <a:off x="5874936" y="5006781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40" name="Овал 1139"/>
            <p:cNvSpPr/>
            <p:nvPr/>
          </p:nvSpPr>
          <p:spPr>
            <a:xfrm rot="10800000">
              <a:off x="5874936" y="459891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41" name="Шестиугольник 1140"/>
            <p:cNvSpPr/>
            <p:nvPr/>
          </p:nvSpPr>
          <p:spPr>
            <a:xfrm rot="5400000">
              <a:off x="6058977" y="4665208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42" name="Овал 1141"/>
            <p:cNvSpPr/>
            <p:nvPr/>
          </p:nvSpPr>
          <p:spPr>
            <a:xfrm rot="10800000">
              <a:off x="6050738" y="469307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43" name="Овал 1142"/>
            <p:cNvSpPr/>
            <p:nvPr/>
          </p:nvSpPr>
          <p:spPr>
            <a:xfrm rot="10800000">
              <a:off x="6050738" y="492140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44" name="Овал 1143"/>
            <p:cNvSpPr/>
            <p:nvPr/>
          </p:nvSpPr>
          <p:spPr>
            <a:xfrm rot="10800000">
              <a:off x="6226543" y="500878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45" name="Овал 1144"/>
            <p:cNvSpPr/>
            <p:nvPr/>
          </p:nvSpPr>
          <p:spPr>
            <a:xfrm rot="10800000">
              <a:off x="6226543" y="4600921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46" name="Шестиугольник 1145"/>
            <p:cNvSpPr/>
            <p:nvPr/>
          </p:nvSpPr>
          <p:spPr>
            <a:xfrm rot="5400000">
              <a:off x="6410585" y="4663203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47" name="Овал 1146"/>
            <p:cNvSpPr/>
            <p:nvPr/>
          </p:nvSpPr>
          <p:spPr>
            <a:xfrm rot="10800000">
              <a:off x="6402346" y="4691071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48" name="Овал 1147"/>
            <p:cNvSpPr/>
            <p:nvPr/>
          </p:nvSpPr>
          <p:spPr>
            <a:xfrm rot="10800000">
              <a:off x="6402346" y="491939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49" name="Овал 1148"/>
            <p:cNvSpPr/>
            <p:nvPr/>
          </p:nvSpPr>
          <p:spPr>
            <a:xfrm rot="10800000">
              <a:off x="6578150" y="5006781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50" name="Овал 1149"/>
            <p:cNvSpPr/>
            <p:nvPr/>
          </p:nvSpPr>
          <p:spPr>
            <a:xfrm rot="10800000">
              <a:off x="6578150" y="459891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51" name="Шестиугольник 1150"/>
            <p:cNvSpPr/>
            <p:nvPr/>
          </p:nvSpPr>
          <p:spPr>
            <a:xfrm rot="5400000">
              <a:off x="6762191" y="4665208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52" name="Овал 1151"/>
            <p:cNvSpPr/>
            <p:nvPr/>
          </p:nvSpPr>
          <p:spPr>
            <a:xfrm rot="10800000">
              <a:off x="6753952" y="469307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53" name="Овал 1152"/>
            <p:cNvSpPr/>
            <p:nvPr/>
          </p:nvSpPr>
          <p:spPr>
            <a:xfrm rot="10800000">
              <a:off x="6753952" y="492140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54" name="Овал 1153"/>
            <p:cNvSpPr/>
            <p:nvPr/>
          </p:nvSpPr>
          <p:spPr>
            <a:xfrm rot="10800000">
              <a:off x="6929757" y="500878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55" name="Овал 1154"/>
            <p:cNvSpPr/>
            <p:nvPr/>
          </p:nvSpPr>
          <p:spPr>
            <a:xfrm rot="10800000">
              <a:off x="6929757" y="4600921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56" name="Шестиугольник 1155"/>
            <p:cNvSpPr/>
            <p:nvPr/>
          </p:nvSpPr>
          <p:spPr>
            <a:xfrm rot="5400000">
              <a:off x="7113799" y="4663203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57" name="Овал 1156"/>
            <p:cNvSpPr/>
            <p:nvPr/>
          </p:nvSpPr>
          <p:spPr>
            <a:xfrm rot="10800000">
              <a:off x="7105560" y="4691071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58" name="Овал 1157"/>
            <p:cNvSpPr/>
            <p:nvPr/>
          </p:nvSpPr>
          <p:spPr>
            <a:xfrm rot="10800000">
              <a:off x="7105560" y="491939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59" name="Овал 1158"/>
            <p:cNvSpPr/>
            <p:nvPr/>
          </p:nvSpPr>
          <p:spPr>
            <a:xfrm rot="10800000">
              <a:off x="7281364" y="5006781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60" name="Овал 1159"/>
            <p:cNvSpPr/>
            <p:nvPr/>
          </p:nvSpPr>
          <p:spPr>
            <a:xfrm rot="10800000">
              <a:off x="7281364" y="459891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61" name="Овал 1160"/>
            <p:cNvSpPr/>
            <p:nvPr/>
          </p:nvSpPr>
          <p:spPr>
            <a:xfrm rot="10800000">
              <a:off x="7455943" y="4691071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62" name="Овал 1161"/>
            <p:cNvSpPr/>
            <p:nvPr/>
          </p:nvSpPr>
          <p:spPr>
            <a:xfrm rot="10800000">
              <a:off x="7455943" y="491939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63" name="Овал 1162"/>
            <p:cNvSpPr/>
            <p:nvPr/>
          </p:nvSpPr>
          <p:spPr>
            <a:xfrm rot="10800000">
              <a:off x="2006816" y="437774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64" name="Овал 1163"/>
            <p:cNvSpPr/>
            <p:nvPr/>
          </p:nvSpPr>
          <p:spPr>
            <a:xfrm rot="10800000">
              <a:off x="2182620" y="469345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65" name="Овал 1164"/>
            <p:cNvSpPr/>
            <p:nvPr/>
          </p:nvSpPr>
          <p:spPr>
            <a:xfrm rot="10800000">
              <a:off x="2182620" y="428559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66" name="Овал 1165"/>
            <p:cNvSpPr/>
            <p:nvPr/>
          </p:nvSpPr>
          <p:spPr>
            <a:xfrm rot="10800000">
              <a:off x="7279698" y="437774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67" name="Прямоугольник 1166"/>
            <p:cNvSpPr/>
            <p:nvPr/>
          </p:nvSpPr>
          <p:spPr>
            <a:xfrm rot="10800000">
              <a:off x="1472357" y="5467800"/>
              <a:ext cx="6418383" cy="45335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 dirty="0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73" name="Умножение 1172"/>
            <p:cNvSpPr/>
            <p:nvPr/>
          </p:nvSpPr>
          <p:spPr>
            <a:xfrm>
              <a:off x="6156042" y="3912019"/>
              <a:ext cx="212169" cy="212169"/>
            </a:xfrm>
            <a:prstGeom prst="mathMultiply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80" name="Умножение 1179"/>
            <p:cNvSpPr/>
            <p:nvPr/>
          </p:nvSpPr>
          <p:spPr>
            <a:xfrm>
              <a:off x="2288364" y="3425586"/>
              <a:ext cx="212169" cy="212169"/>
            </a:xfrm>
            <a:prstGeom prst="mathMultiply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81" name="Умножение 1180"/>
            <p:cNvSpPr/>
            <p:nvPr/>
          </p:nvSpPr>
          <p:spPr>
            <a:xfrm>
              <a:off x="2991578" y="3425586"/>
              <a:ext cx="212169" cy="212169"/>
            </a:xfrm>
            <a:prstGeom prst="mathMultiply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82" name="Умножение 1181"/>
            <p:cNvSpPr/>
            <p:nvPr/>
          </p:nvSpPr>
          <p:spPr>
            <a:xfrm>
              <a:off x="3349889" y="3423581"/>
              <a:ext cx="212169" cy="212169"/>
            </a:xfrm>
            <a:prstGeom prst="mathMultiply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83" name="Умножение 1182"/>
            <p:cNvSpPr/>
            <p:nvPr/>
          </p:nvSpPr>
          <p:spPr>
            <a:xfrm>
              <a:off x="4751697" y="3425586"/>
              <a:ext cx="212169" cy="212169"/>
            </a:xfrm>
            <a:prstGeom prst="mathMultiply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84" name="Умножение 1183"/>
            <p:cNvSpPr/>
            <p:nvPr/>
          </p:nvSpPr>
          <p:spPr>
            <a:xfrm>
              <a:off x="5453170" y="3425586"/>
              <a:ext cx="212169" cy="212169"/>
            </a:xfrm>
            <a:prstGeom prst="mathMultiply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1186" name="Прямая соединительная линия 1185"/>
            <p:cNvCxnSpPr/>
            <p:nvPr/>
          </p:nvCxnSpPr>
          <p:spPr>
            <a:xfrm flipH="1">
              <a:off x="3977022" y="4110577"/>
              <a:ext cx="441" cy="2160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7" name="Прямая соединительная линия 1186"/>
            <p:cNvCxnSpPr/>
            <p:nvPr/>
          </p:nvCxnSpPr>
          <p:spPr>
            <a:xfrm flipH="1">
              <a:off x="4334684" y="4106173"/>
              <a:ext cx="441" cy="2160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8" name="Прямая соединительная линия 1187"/>
            <p:cNvCxnSpPr/>
            <p:nvPr/>
          </p:nvCxnSpPr>
          <p:spPr>
            <a:xfrm flipH="1">
              <a:off x="4686291" y="4110577"/>
              <a:ext cx="441" cy="2160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9" name="Прямая соединительная линия 1188"/>
            <p:cNvCxnSpPr/>
            <p:nvPr/>
          </p:nvCxnSpPr>
          <p:spPr>
            <a:xfrm flipH="1">
              <a:off x="5032288" y="4110577"/>
              <a:ext cx="441" cy="2160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0" name="Умножение 1189"/>
            <p:cNvSpPr/>
            <p:nvPr/>
          </p:nvSpPr>
          <p:spPr>
            <a:xfrm>
              <a:off x="6507991" y="3423581"/>
              <a:ext cx="212169" cy="212169"/>
            </a:xfrm>
            <a:prstGeom prst="mathMultiply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1191" name="Прямая соединительная линия 1190"/>
            <p:cNvCxnSpPr/>
            <p:nvPr/>
          </p:nvCxnSpPr>
          <p:spPr>
            <a:xfrm flipH="1">
              <a:off x="3274252" y="3223422"/>
              <a:ext cx="441" cy="2160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3" name="TextBox 1192"/>
            <p:cNvSpPr txBox="1"/>
            <p:nvPr/>
          </p:nvSpPr>
          <p:spPr>
            <a:xfrm>
              <a:off x="3352723" y="6135946"/>
              <a:ext cx="26576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Vacancies can appear randomly</a:t>
              </a:r>
              <a:endParaRPr lang="ru-RU" sz="1400" i="1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796" name="Прямоугольник 795"/>
          <p:cNvSpPr/>
          <p:nvPr/>
        </p:nvSpPr>
        <p:spPr>
          <a:xfrm>
            <a:off x="244911" y="267295"/>
            <a:ext cx="31091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DISTRIBUTION OF VACANCIES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09"/>
          <p:cNvGrpSpPr/>
          <p:nvPr/>
        </p:nvGrpSpPr>
        <p:grpSpPr>
          <a:xfrm>
            <a:off x="519852" y="4162584"/>
            <a:ext cx="1861843" cy="1015551"/>
            <a:chOff x="545253" y="4162584"/>
            <a:chExt cx="1861843" cy="101555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883769" y="4171211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883769" y="4340469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899321" y="4501101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899321" y="4162584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1899321" y="4331843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883769" y="4509728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1899321" y="4670359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883769" y="4679271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1899321" y="4670359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717773" y="4846443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883769" y="4848530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1222288" y="4839619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1560804" y="4839619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1899321" y="4839618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545253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714511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883770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1053029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1222288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1391546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1560804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1730063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1899321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2068579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2237838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0" name="Прямоугольник 299"/>
            <p:cNvSpPr/>
            <p:nvPr/>
          </p:nvSpPr>
          <p:spPr>
            <a:xfrm>
              <a:off x="2068580" y="483961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3" name="Группа 310"/>
          <p:cNvGrpSpPr/>
          <p:nvPr/>
        </p:nvGrpSpPr>
        <p:grpSpPr>
          <a:xfrm rot="10800000" flipH="1">
            <a:off x="532265" y="2016029"/>
            <a:ext cx="1861843" cy="1015551"/>
            <a:chOff x="545253" y="4162584"/>
            <a:chExt cx="1861843" cy="1015551"/>
          </a:xfrm>
        </p:grpSpPr>
        <p:sp>
          <p:nvSpPr>
            <p:cNvPr id="314" name="Прямоугольник 313"/>
            <p:cNvSpPr/>
            <p:nvPr/>
          </p:nvSpPr>
          <p:spPr>
            <a:xfrm>
              <a:off x="883769" y="4171211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7" name="Прямоугольник 316"/>
            <p:cNvSpPr/>
            <p:nvPr/>
          </p:nvSpPr>
          <p:spPr>
            <a:xfrm>
              <a:off x="883769" y="4340469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9" name="Прямоугольник 318"/>
            <p:cNvSpPr/>
            <p:nvPr/>
          </p:nvSpPr>
          <p:spPr>
            <a:xfrm>
              <a:off x="1899321" y="4501101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2" name="Прямоугольник 321"/>
            <p:cNvSpPr/>
            <p:nvPr/>
          </p:nvSpPr>
          <p:spPr>
            <a:xfrm>
              <a:off x="1899321" y="4162584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5" name="Прямоугольник 324"/>
            <p:cNvSpPr/>
            <p:nvPr/>
          </p:nvSpPr>
          <p:spPr>
            <a:xfrm>
              <a:off x="1899321" y="4331843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7" name="Прямоугольник 326"/>
            <p:cNvSpPr/>
            <p:nvPr/>
          </p:nvSpPr>
          <p:spPr>
            <a:xfrm>
              <a:off x="883769" y="4509728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1" name="Прямоугольник 330"/>
            <p:cNvSpPr/>
            <p:nvPr/>
          </p:nvSpPr>
          <p:spPr>
            <a:xfrm>
              <a:off x="1899321" y="4670359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2" name="Прямоугольник 331"/>
            <p:cNvSpPr/>
            <p:nvPr/>
          </p:nvSpPr>
          <p:spPr>
            <a:xfrm>
              <a:off x="883769" y="4679271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3" name="Прямоугольник 332"/>
            <p:cNvSpPr/>
            <p:nvPr/>
          </p:nvSpPr>
          <p:spPr>
            <a:xfrm>
              <a:off x="1899321" y="4670359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4" name="Прямоугольник 333"/>
            <p:cNvSpPr/>
            <p:nvPr/>
          </p:nvSpPr>
          <p:spPr>
            <a:xfrm>
              <a:off x="717773" y="4846443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5" name="Прямоугольник 334"/>
            <p:cNvSpPr/>
            <p:nvPr/>
          </p:nvSpPr>
          <p:spPr>
            <a:xfrm>
              <a:off x="883769" y="4848530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6" name="Прямоугольник 335"/>
            <p:cNvSpPr/>
            <p:nvPr/>
          </p:nvSpPr>
          <p:spPr>
            <a:xfrm>
              <a:off x="1222288" y="4839619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7" name="Прямоугольник 336"/>
            <p:cNvSpPr/>
            <p:nvPr/>
          </p:nvSpPr>
          <p:spPr>
            <a:xfrm>
              <a:off x="1560804" y="4839619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8" name="Прямоугольник 337"/>
            <p:cNvSpPr/>
            <p:nvPr/>
          </p:nvSpPr>
          <p:spPr>
            <a:xfrm>
              <a:off x="1899321" y="4839618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9" name="Прямоугольник 338"/>
            <p:cNvSpPr/>
            <p:nvPr/>
          </p:nvSpPr>
          <p:spPr>
            <a:xfrm>
              <a:off x="545253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0" name="Прямоугольник 339"/>
            <p:cNvSpPr/>
            <p:nvPr/>
          </p:nvSpPr>
          <p:spPr>
            <a:xfrm>
              <a:off x="714511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1" name="Прямоугольник 340"/>
            <p:cNvSpPr/>
            <p:nvPr/>
          </p:nvSpPr>
          <p:spPr>
            <a:xfrm>
              <a:off x="883770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2" name="Прямоугольник 341"/>
            <p:cNvSpPr/>
            <p:nvPr/>
          </p:nvSpPr>
          <p:spPr>
            <a:xfrm>
              <a:off x="1053029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3" name="Прямоугольник 342"/>
            <p:cNvSpPr/>
            <p:nvPr/>
          </p:nvSpPr>
          <p:spPr>
            <a:xfrm>
              <a:off x="1222288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4" name="Прямоугольник 343"/>
            <p:cNvSpPr/>
            <p:nvPr/>
          </p:nvSpPr>
          <p:spPr>
            <a:xfrm>
              <a:off x="1391546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5" name="Прямоугольник 344"/>
            <p:cNvSpPr/>
            <p:nvPr/>
          </p:nvSpPr>
          <p:spPr>
            <a:xfrm>
              <a:off x="1560804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6" name="Прямоугольник 345"/>
            <p:cNvSpPr/>
            <p:nvPr/>
          </p:nvSpPr>
          <p:spPr>
            <a:xfrm>
              <a:off x="1730063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7" name="Прямоугольник 346"/>
            <p:cNvSpPr/>
            <p:nvPr/>
          </p:nvSpPr>
          <p:spPr>
            <a:xfrm>
              <a:off x="1899321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8" name="Прямоугольник 347"/>
            <p:cNvSpPr/>
            <p:nvPr/>
          </p:nvSpPr>
          <p:spPr>
            <a:xfrm>
              <a:off x="2068579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9" name="Прямоугольник 348"/>
            <p:cNvSpPr/>
            <p:nvPr/>
          </p:nvSpPr>
          <p:spPr>
            <a:xfrm>
              <a:off x="2237838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0" name="Прямоугольник 349"/>
            <p:cNvSpPr/>
            <p:nvPr/>
          </p:nvSpPr>
          <p:spPr>
            <a:xfrm>
              <a:off x="2068580" y="483961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181" name="TextBox 180"/>
          <p:cNvSpPr txBox="1"/>
          <p:nvPr/>
        </p:nvSpPr>
        <p:spPr>
          <a:xfrm>
            <a:off x="729514" y="5443625"/>
            <a:ext cx="1462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Without voltage</a:t>
            </a:r>
            <a:endParaRPr lang="ru-RU" sz="1400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4" name="Прямоугольник 183"/>
          <p:cNvSpPr/>
          <p:nvPr/>
        </p:nvSpPr>
        <p:spPr>
          <a:xfrm>
            <a:off x="244911" y="267295"/>
            <a:ext cx="36297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WORKING OF TFET WITH DEFEECTS</a:t>
            </a: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flipH="1">
            <a:off x="1457275" y="2514893"/>
            <a:ext cx="156255" cy="843105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968562" y="3538072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suppressed</a:t>
            </a:r>
          </a:p>
          <a:p>
            <a:pPr algn="ctr"/>
            <a:r>
              <a:rPr lang="en-US" sz="9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edge states</a:t>
            </a:r>
            <a:endParaRPr lang="ru-RU" sz="900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574874" y="3597341"/>
            <a:ext cx="6383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subpeaks</a:t>
            </a:r>
            <a:endParaRPr lang="ru-RU" sz="1200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H="1">
            <a:off x="2313379" y="3907404"/>
            <a:ext cx="334164" cy="1059803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2224850" y="2523806"/>
            <a:ext cx="422693" cy="1014266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4911" y="267295"/>
            <a:ext cx="17189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MODEL OF </a:t>
            </a:r>
            <a:r>
              <a:rPr lang="en-US" sz="16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TFET</a:t>
            </a:r>
            <a:endParaRPr lang="en-US" sz="1600" b="1" i="1" dirty="0" smtClean="0">
              <a:solidFill>
                <a:schemeClr val="tx2">
                  <a:lumMod val="40000"/>
                  <a:lumOff val="6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607" name="Группа 1606"/>
          <p:cNvGrpSpPr/>
          <p:nvPr/>
        </p:nvGrpSpPr>
        <p:grpSpPr>
          <a:xfrm>
            <a:off x="643616" y="2365341"/>
            <a:ext cx="3597296" cy="2411546"/>
            <a:chOff x="435634" y="2057571"/>
            <a:chExt cx="4020001" cy="2694918"/>
          </a:xfrm>
        </p:grpSpPr>
        <p:sp>
          <p:nvSpPr>
            <p:cNvPr id="12" name="Блок-схема: процесс 11"/>
            <p:cNvSpPr/>
            <p:nvPr/>
          </p:nvSpPr>
          <p:spPr>
            <a:xfrm>
              <a:off x="435634" y="2057571"/>
              <a:ext cx="4020000" cy="2694918"/>
            </a:xfrm>
            <a:prstGeom prst="flowChartProcess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" name="Блок-схема: процесс 12"/>
            <p:cNvSpPr/>
            <p:nvPr/>
          </p:nvSpPr>
          <p:spPr>
            <a:xfrm>
              <a:off x="435636" y="2057571"/>
              <a:ext cx="4019999" cy="2694918"/>
            </a:xfrm>
            <a:prstGeom prst="flowChartProcess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grpSp>
          <p:nvGrpSpPr>
            <p:cNvPr id="14" name="Группа 768"/>
            <p:cNvGrpSpPr/>
            <p:nvPr/>
          </p:nvGrpSpPr>
          <p:grpSpPr>
            <a:xfrm>
              <a:off x="435636" y="2057571"/>
              <a:ext cx="4019999" cy="1217462"/>
              <a:chOff x="587477" y="1738313"/>
              <a:chExt cx="5463300" cy="1654568"/>
            </a:xfrm>
          </p:grpSpPr>
          <p:sp>
            <p:nvSpPr>
              <p:cNvPr id="15" name="Шестиугольник 14"/>
              <p:cNvSpPr/>
              <p:nvPr/>
            </p:nvSpPr>
            <p:spPr>
              <a:xfrm rot="16200000">
                <a:off x="5388408" y="3041930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" name="Овал 15"/>
              <p:cNvSpPr/>
              <p:nvPr/>
            </p:nvSpPr>
            <p:spPr>
              <a:xfrm>
                <a:off x="5680680" y="325082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" name="Овал 16"/>
              <p:cNvSpPr/>
              <p:nvPr/>
            </p:nvSpPr>
            <p:spPr>
              <a:xfrm>
                <a:off x="5680680" y="305647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" name="Овал 17"/>
              <p:cNvSpPr/>
              <p:nvPr/>
            </p:nvSpPr>
            <p:spPr>
              <a:xfrm>
                <a:off x="5531036" y="298208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" name="Овал 18"/>
              <p:cNvSpPr/>
              <p:nvPr/>
            </p:nvSpPr>
            <p:spPr>
              <a:xfrm>
                <a:off x="5531036" y="3329262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" name="Шестиугольник 19"/>
              <p:cNvSpPr/>
              <p:nvPr/>
            </p:nvSpPr>
            <p:spPr>
              <a:xfrm rot="16200000">
                <a:off x="5089121" y="3043637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5381393" y="3252527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" name="Овал 21"/>
              <p:cNvSpPr/>
              <p:nvPr/>
            </p:nvSpPr>
            <p:spPr>
              <a:xfrm>
                <a:off x="5381393" y="3058177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5231749" y="2983796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4" name="Овал 23"/>
              <p:cNvSpPr/>
              <p:nvPr/>
            </p:nvSpPr>
            <p:spPr>
              <a:xfrm>
                <a:off x="5231749" y="333096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5" name="Шестиугольник 24"/>
              <p:cNvSpPr/>
              <p:nvPr/>
            </p:nvSpPr>
            <p:spPr>
              <a:xfrm rot="16200000">
                <a:off x="4789835" y="3041930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6" name="Овал 25"/>
              <p:cNvSpPr/>
              <p:nvPr/>
            </p:nvSpPr>
            <p:spPr>
              <a:xfrm>
                <a:off x="5082107" y="325082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7" name="Овал 26"/>
              <p:cNvSpPr/>
              <p:nvPr/>
            </p:nvSpPr>
            <p:spPr>
              <a:xfrm>
                <a:off x="5082107" y="305647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8" name="Овал 27"/>
              <p:cNvSpPr/>
              <p:nvPr/>
            </p:nvSpPr>
            <p:spPr>
              <a:xfrm>
                <a:off x="4932463" y="298208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4932463" y="3329262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" name="Шестиугольник 29"/>
              <p:cNvSpPr/>
              <p:nvPr/>
            </p:nvSpPr>
            <p:spPr>
              <a:xfrm rot="16200000">
                <a:off x="4490548" y="3043637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1" name="Овал 30"/>
              <p:cNvSpPr/>
              <p:nvPr/>
            </p:nvSpPr>
            <p:spPr>
              <a:xfrm>
                <a:off x="4782820" y="3252527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" name="Овал 31"/>
              <p:cNvSpPr/>
              <p:nvPr/>
            </p:nvSpPr>
            <p:spPr>
              <a:xfrm>
                <a:off x="4782820" y="3058177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3" name="Овал 32"/>
              <p:cNvSpPr/>
              <p:nvPr/>
            </p:nvSpPr>
            <p:spPr>
              <a:xfrm>
                <a:off x="4633176" y="2983796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4" name="Овал 33"/>
              <p:cNvSpPr/>
              <p:nvPr/>
            </p:nvSpPr>
            <p:spPr>
              <a:xfrm>
                <a:off x="4633176" y="333096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" name="Шестиугольник 34"/>
              <p:cNvSpPr/>
              <p:nvPr/>
            </p:nvSpPr>
            <p:spPr>
              <a:xfrm rot="16200000">
                <a:off x="4191262" y="3041930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" name="Овал 35"/>
              <p:cNvSpPr/>
              <p:nvPr/>
            </p:nvSpPr>
            <p:spPr>
              <a:xfrm>
                <a:off x="4483534" y="325082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4483534" y="305647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8" name="Овал 37"/>
              <p:cNvSpPr/>
              <p:nvPr/>
            </p:nvSpPr>
            <p:spPr>
              <a:xfrm>
                <a:off x="4333890" y="298208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4333890" y="3329262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0" name="Шестиугольник 39"/>
              <p:cNvSpPr/>
              <p:nvPr/>
            </p:nvSpPr>
            <p:spPr>
              <a:xfrm rot="16200000">
                <a:off x="3891975" y="3043637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1" name="Овал 40"/>
              <p:cNvSpPr/>
              <p:nvPr/>
            </p:nvSpPr>
            <p:spPr>
              <a:xfrm>
                <a:off x="4184247" y="3252527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2" name="Овал 41"/>
              <p:cNvSpPr/>
              <p:nvPr/>
            </p:nvSpPr>
            <p:spPr>
              <a:xfrm>
                <a:off x="4184247" y="3058177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3" name="Овал 42"/>
              <p:cNvSpPr/>
              <p:nvPr/>
            </p:nvSpPr>
            <p:spPr>
              <a:xfrm>
                <a:off x="4034603" y="2983796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4" name="Овал 43"/>
              <p:cNvSpPr/>
              <p:nvPr/>
            </p:nvSpPr>
            <p:spPr>
              <a:xfrm>
                <a:off x="4034603" y="333096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5" name="Шестиугольник 44"/>
              <p:cNvSpPr/>
              <p:nvPr/>
            </p:nvSpPr>
            <p:spPr>
              <a:xfrm rot="16200000">
                <a:off x="3592689" y="3041930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6" name="Овал 45"/>
              <p:cNvSpPr/>
              <p:nvPr/>
            </p:nvSpPr>
            <p:spPr>
              <a:xfrm>
                <a:off x="3884961" y="325082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7" name="Овал 46"/>
              <p:cNvSpPr/>
              <p:nvPr/>
            </p:nvSpPr>
            <p:spPr>
              <a:xfrm>
                <a:off x="3884961" y="305647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8" name="Овал 47"/>
              <p:cNvSpPr/>
              <p:nvPr/>
            </p:nvSpPr>
            <p:spPr>
              <a:xfrm>
                <a:off x="3735317" y="298208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9" name="Овал 48"/>
              <p:cNvSpPr/>
              <p:nvPr/>
            </p:nvSpPr>
            <p:spPr>
              <a:xfrm>
                <a:off x="3735317" y="3329262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0" name="Шестиугольник 49"/>
              <p:cNvSpPr/>
              <p:nvPr/>
            </p:nvSpPr>
            <p:spPr>
              <a:xfrm rot="16200000">
                <a:off x="3293402" y="3043637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1" name="Овал 50"/>
              <p:cNvSpPr/>
              <p:nvPr/>
            </p:nvSpPr>
            <p:spPr>
              <a:xfrm>
                <a:off x="3585674" y="3252527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2" name="Овал 51"/>
              <p:cNvSpPr/>
              <p:nvPr/>
            </p:nvSpPr>
            <p:spPr>
              <a:xfrm>
                <a:off x="3585674" y="3058177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3" name="Овал 52"/>
              <p:cNvSpPr/>
              <p:nvPr/>
            </p:nvSpPr>
            <p:spPr>
              <a:xfrm>
                <a:off x="3436030" y="2983796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4" name="Овал 53"/>
              <p:cNvSpPr/>
              <p:nvPr/>
            </p:nvSpPr>
            <p:spPr>
              <a:xfrm>
                <a:off x="3436030" y="333096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5" name="Шестиугольник 54"/>
              <p:cNvSpPr/>
              <p:nvPr/>
            </p:nvSpPr>
            <p:spPr>
              <a:xfrm rot="16200000">
                <a:off x="2994116" y="3041930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6" name="Овал 55"/>
              <p:cNvSpPr/>
              <p:nvPr/>
            </p:nvSpPr>
            <p:spPr>
              <a:xfrm>
                <a:off x="3286388" y="325082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7" name="Овал 56"/>
              <p:cNvSpPr/>
              <p:nvPr/>
            </p:nvSpPr>
            <p:spPr>
              <a:xfrm>
                <a:off x="3286388" y="305647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8" name="Овал 57"/>
              <p:cNvSpPr/>
              <p:nvPr/>
            </p:nvSpPr>
            <p:spPr>
              <a:xfrm>
                <a:off x="3136744" y="298208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9" name="Овал 58"/>
              <p:cNvSpPr/>
              <p:nvPr/>
            </p:nvSpPr>
            <p:spPr>
              <a:xfrm>
                <a:off x="3136744" y="3329262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0" name="Шестиугольник 59"/>
              <p:cNvSpPr/>
              <p:nvPr/>
            </p:nvSpPr>
            <p:spPr>
              <a:xfrm rot="16200000">
                <a:off x="2694829" y="3043637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2987101" y="3252527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2" name="Овал 61"/>
              <p:cNvSpPr/>
              <p:nvPr/>
            </p:nvSpPr>
            <p:spPr>
              <a:xfrm>
                <a:off x="2987101" y="3058177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3" name="Овал 62"/>
              <p:cNvSpPr/>
              <p:nvPr/>
            </p:nvSpPr>
            <p:spPr>
              <a:xfrm>
                <a:off x="2837457" y="2983796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4" name="Овал 63"/>
              <p:cNvSpPr/>
              <p:nvPr/>
            </p:nvSpPr>
            <p:spPr>
              <a:xfrm>
                <a:off x="2837457" y="333096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5" name="Шестиугольник 64"/>
              <p:cNvSpPr/>
              <p:nvPr/>
            </p:nvSpPr>
            <p:spPr>
              <a:xfrm rot="16200000">
                <a:off x="2395543" y="3041930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6" name="Овал 65"/>
              <p:cNvSpPr/>
              <p:nvPr/>
            </p:nvSpPr>
            <p:spPr>
              <a:xfrm>
                <a:off x="2687815" y="325082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7" name="Овал 66"/>
              <p:cNvSpPr/>
              <p:nvPr/>
            </p:nvSpPr>
            <p:spPr>
              <a:xfrm>
                <a:off x="2687815" y="305647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8" name="Овал 67"/>
              <p:cNvSpPr/>
              <p:nvPr/>
            </p:nvSpPr>
            <p:spPr>
              <a:xfrm>
                <a:off x="2538171" y="298208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9" name="Овал 68"/>
              <p:cNvSpPr/>
              <p:nvPr/>
            </p:nvSpPr>
            <p:spPr>
              <a:xfrm>
                <a:off x="2538171" y="3329262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0" name="Шестиугольник 69"/>
              <p:cNvSpPr/>
              <p:nvPr/>
            </p:nvSpPr>
            <p:spPr>
              <a:xfrm rot="16200000">
                <a:off x="2096256" y="3043637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1" name="Овал 70"/>
              <p:cNvSpPr/>
              <p:nvPr/>
            </p:nvSpPr>
            <p:spPr>
              <a:xfrm>
                <a:off x="2388528" y="3252527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2" name="Овал 71"/>
              <p:cNvSpPr/>
              <p:nvPr/>
            </p:nvSpPr>
            <p:spPr>
              <a:xfrm>
                <a:off x="2388528" y="3058177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3" name="Овал 72"/>
              <p:cNvSpPr/>
              <p:nvPr/>
            </p:nvSpPr>
            <p:spPr>
              <a:xfrm>
                <a:off x="2238884" y="2983796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4" name="Овал 73"/>
              <p:cNvSpPr/>
              <p:nvPr/>
            </p:nvSpPr>
            <p:spPr>
              <a:xfrm>
                <a:off x="2238884" y="333096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5" name="Шестиугольник 74"/>
              <p:cNvSpPr/>
              <p:nvPr/>
            </p:nvSpPr>
            <p:spPr>
              <a:xfrm rot="16200000">
                <a:off x="1796970" y="3041930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6" name="Овал 75"/>
              <p:cNvSpPr/>
              <p:nvPr/>
            </p:nvSpPr>
            <p:spPr>
              <a:xfrm>
                <a:off x="2089242" y="325082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7" name="Овал 76"/>
              <p:cNvSpPr/>
              <p:nvPr/>
            </p:nvSpPr>
            <p:spPr>
              <a:xfrm>
                <a:off x="2089242" y="305647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8" name="Овал 77"/>
              <p:cNvSpPr/>
              <p:nvPr/>
            </p:nvSpPr>
            <p:spPr>
              <a:xfrm>
                <a:off x="1939598" y="298208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9" name="Овал 78"/>
              <p:cNvSpPr/>
              <p:nvPr/>
            </p:nvSpPr>
            <p:spPr>
              <a:xfrm>
                <a:off x="1939598" y="3329262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0" name="Шестиугольник 79"/>
              <p:cNvSpPr/>
              <p:nvPr/>
            </p:nvSpPr>
            <p:spPr>
              <a:xfrm rot="16200000">
                <a:off x="1497683" y="3043637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1" name="Овал 80"/>
              <p:cNvSpPr/>
              <p:nvPr/>
            </p:nvSpPr>
            <p:spPr>
              <a:xfrm>
                <a:off x="1789955" y="3252527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2" name="Овал 81"/>
              <p:cNvSpPr/>
              <p:nvPr/>
            </p:nvSpPr>
            <p:spPr>
              <a:xfrm>
                <a:off x="1789955" y="3058177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3" name="Овал 82"/>
              <p:cNvSpPr/>
              <p:nvPr/>
            </p:nvSpPr>
            <p:spPr>
              <a:xfrm>
                <a:off x="1640311" y="2983796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4" name="Овал 83"/>
              <p:cNvSpPr/>
              <p:nvPr/>
            </p:nvSpPr>
            <p:spPr>
              <a:xfrm>
                <a:off x="1640311" y="333096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5" name="Шестиугольник 84"/>
              <p:cNvSpPr/>
              <p:nvPr/>
            </p:nvSpPr>
            <p:spPr>
              <a:xfrm rot="16200000">
                <a:off x="1198397" y="3041930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6" name="Овал 85"/>
              <p:cNvSpPr/>
              <p:nvPr/>
            </p:nvSpPr>
            <p:spPr>
              <a:xfrm>
                <a:off x="1490669" y="325082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7" name="Овал 86"/>
              <p:cNvSpPr/>
              <p:nvPr/>
            </p:nvSpPr>
            <p:spPr>
              <a:xfrm>
                <a:off x="1490669" y="305647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8" name="Овал 87"/>
              <p:cNvSpPr/>
              <p:nvPr/>
            </p:nvSpPr>
            <p:spPr>
              <a:xfrm>
                <a:off x="1341025" y="298208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9" name="Овал 88"/>
              <p:cNvSpPr/>
              <p:nvPr/>
            </p:nvSpPr>
            <p:spPr>
              <a:xfrm>
                <a:off x="1341025" y="3329262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0" name="Шестиугольник 89"/>
              <p:cNvSpPr/>
              <p:nvPr/>
            </p:nvSpPr>
            <p:spPr>
              <a:xfrm rot="16200000">
                <a:off x="899110" y="3043637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1" name="Овал 90"/>
              <p:cNvSpPr/>
              <p:nvPr/>
            </p:nvSpPr>
            <p:spPr>
              <a:xfrm>
                <a:off x="1191382" y="3252527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2" name="Овал 91"/>
              <p:cNvSpPr/>
              <p:nvPr/>
            </p:nvSpPr>
            <p:spPr>
              <a:xfrm>
                <a:off x="1191382" y="3058177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3" name="Овал 92"/>
              <p:cNvSpPr/>
              <p:nvPr/>
            </p:nvSpPr>
            <p:spPr>
              <a:xfrm>
                <a:off x="1041738" y="2983796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4" name="Овал 93"/>
              <p:cNvSpPr/>
              <p:nvPr/>
            </p:nvSpPr>
            <p:spPr>
              <a:xfrm>
                <a:off x="1041738" y="333096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5" name="Овал 94"/>
              <p:cNvSpPr/>
              <p:nvPr/>
            </p:nvSpPr>
            <p:spPr>
              <a:xfrm>
                <a:off x="893137" y="3252527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6" name="Овал 95"/>
              <p:cNvSpPr/>
              <p:nvPr/>
            </p:nvSpPr>
            <p:spPr>
              <a:xfrm>
                <a:off x="893137" y="3058177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7" name="Шестиугольник 96"/>
              <p:cNvSpPr/>
              <p:nvPr/>
            </p:nvSpPr>
            <p:spPr>
              <a:xfrm rot="16200000">
                <a:off x="5239137" y="2242712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8" name="Шестиугольник 97"/>
              <p:cNvSpPr/>
              <p:nvPr/>
            </p:nvSpPr>
            <p:spPr>
              <a:xfrm rot="16200000">
                <a:off x="4939851" y="2241005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9" name="Овал 98"/>
              <p:cNvSpPr/>
              <p:nvPr/>
            </p:nvSpPr>
            <p:spPr>
              <a:xfrm>
                <a:off x="5232126" y="245483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0" name="Овал 99"/>
              <p:cNvSpPr/>
              <p:nvPr/>
            </p:nvSpPr>
            <p:spPr>
              <a:xfrm>
                <a:off x="5232126" y="226048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1" name="Овал 100"/>
              <p:cNvSpPr/>
              <p:nvPr/>
            </p:nvSpPr>
            <p:spPr>
              <a:xfrm>
                <a:off x="5082482" y="218610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2" name="Овал 101"/>
              <p:cNvSpPr/>
              <p:nvPr/>
            </p:nvSpPr>
            <p:spPr>
              <a:xfrm>
                <a:off x="5082482" y="2533273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3" name="Шестиугольник 102"/>
              <p:cNvSpPr/>
              <p:nvPr/>
            </p:nvSpPr>
            <p:spPr>
              <a:xfrm rot="16200000">
                <a:off x="4640566" y="2242712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4" name="Овал 103"/>
              <p:cNvSpPr/>
              <p:nvPr/>
            </p:nvSpPr>
            <p:spPr>
              <a:xfrm>
                <a:off x="4932839" y="245653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5" name="Овал 104"/>
              <p:cNvSpPr/>
              <p:nvPr/>
            </p:nvSpPr>
            <p:spPr>
              <a:xfrm>
                <a:off x="4932839" y="226218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6" name="Овал 105"/>
              <p:cNvSpPr/>
              <p:nvPr/>
            </p:nvSpPr>
            <p:spPr>
              <a:xfrm>
                <a:off x="4783195" y="2187807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7" name="Овал 106"/>
              <p:cNvSpPr/>
              <p:nvPr/>
            </p:nvSpPr>
            <p:spPr>
              <a:xfrm>
                <a:off x="4783195" y="253498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8" name="Шестиугольник 107"/>
              <p:cNvSpPr/>
              <p:nvPr/>
            </p:nvSpPr>
            <p:spPr>
              <a:xfrm rot="16200000">
                <a:off x="4341280" y="2241005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9" name="Овал 108"/>
              <p:cNvSpPr/>
              <p:nvPr/>
            </p:nvSpPr>
            <p:spPr>
              <a:xfrm>
                <a:off x="4633553" y="245483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0" name="Овал 109"/>
              <p:cNvSpPr/>
              <p:nvPr/>
            </p:nvSpPr>
            <p:spPr>
              <a:xfrm>
                <a:off x="4633553" y="226048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1" name="Овал 110"/>
              <p:cNvSpPr/>
              <p:nvPr/>
            </p:nvSpPr>
            <p:spPr>
              <a:xfrm>
                <a:off x="4483909" y="218610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2" name="Овал 111"/>
              <p:cNvSpPr/>
              <p:nvPr/>
            </p:nvSpPr>
            <p:spPr>
              <a:xfrm>
                <a:off x="4483909" y="2533273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3" name="Шестиугольник 112"/>
              <p:cNvSpPr/>
              <p:nvPr/>
            </p:nvSpPr>
            <p:spPr>
              <a:xfrm rot="16200000">
                <a:off x="4041993" y="2242712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4" name="Овал 113"/>
              <p:cNvSpPr/>
              <p:nvPr/>
            </p:nvSpPr>
            <p:spPr>
              <a:xfrm>
                <a:off x="4334266" y="245653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5" name="Овал 114"/>
              <p:cNvSpPr/>
              <p:nvPr/>
            </p:nvSpPr>
            <p:spPr>
              <a:xfrm>
                <a:off x="4334266" y="226218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6" name="Овал 115"/>
              <p:cNvSpPr/>
              <p:nvPr/>
            </p:nvSpPr>
            <p:spPr>
              <a:xfrm>
                <a:off x="4184622" y="2187807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7" name="Овал 116"/>
              <p:cNvSpPr/>
              <p:nvPr/>
            </p:nvSpPr>
            <p:spPr>
              <a:xfrm>
                <a:off x="4184622" y="253498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8" name="Шестиугольник 117"/>
              <p:cNvSpPr/>
              <p:nvPr/>
            </p:nvSpPr>
            <p:spPr>
              <a:xfrm rot="16200000">
                <a:off x="3742707" y="2241005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9" name="Овал 118"/>
              <p:cNvSpPr/>
              <p:nvPr/>
            </p:nvSpPr>
            <p:spPr>
              <a:xfrm>
                <a:off x="4034980" y="245483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0" name="Овал 119"/>
              <p:cNvSpPr/>
              <p:nvPr/>
            </p:nvSpPr>
            <p:spPr>
              <a:xfrm>
                <a:off x="4034980" y="226048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1" name="Овал 120"/>
              <p:cNvSpPr/>
              <p:nvPr/>
            </p:nvSpPr>
            <p:spPr>
              <a:xfrm>
                <a:off x="3885336" y="218610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2" name="Овал 121"/>
              <p:cNvSpPr/>
              <p:nvPr/>
            </p:nvSpPr>
            <p:spPr>
              <a:xfrm>
                <a:off x="3885336" y="2533273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3" name="Шестиугольник 122"/>
              <p:cNvSpPr/>
              <p:nvPr/>
            </p:nvSpPr>
            <p:spPr>
              <a:xfrm rot="16200000">
                <a:off x="3443420" y="2242712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4" name="Овал 123"/>
              <p:cNvSpPr/>
              <p:nvPr/>
            </p:nvSpPr>
            <p:spPr>
              <a:xfrm>
                <a:off x="3735693" y="245653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5" name="Овал 124"/>
              <p:cNvSpPr/>
              <p:nvPr/>
            </p:nvSpPr>
            <p:spPr>
              <a:xfrm>
                <a:off x="3735693" y="226218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6" name="Овал 125"/>
              <p:cNvSpPr/>
              <p:nvPr/>
            </p:nvSpPr>
            <p:spPr>
              <a:xfrm>
                <a:off x="3586049" y="2187807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7" name="Овал 126"/>
              <p:cNvSpPr/>
              <p:nvPr/>
            </p:nvSpPr>
            <p:spPr>
              <a:xfrm>
                <a:off x="3586049" y="253498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8" name="Шестиугольник 127"/>
              <p:cNvSpPr/>
              <p:nvPr/>
            </p:nvSpPr>
            <p:spPr>
              <a:xfrm rot="16200000">
                <a:off x="3144134" y="2241005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9" name="Овал 128"/>
              <p:cNvSpPr/>
              <p:nvPr/>
            </p:nvSpPr>
            <p:spPr>
              <a:xfrm>
                <a:off x="3436407" y="245483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0" name="Овал 129"/>
              <p:cNvSpPr/>
              <p:nvPr/>
            </p:nvSpPr>
            <p:spPr>
              <a:xfrm>
                <a:off x="3436407" y="226048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1" name="Овал 130"/>
              <p:cNvSpPr/>
              <p:nvPr/>
            </p:nvSpPr>
            <p:spPr>
              <a:xfrm>
                <a:off x="3286763" y="218610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2" name="Овал 131"/>
              <p:cNvSpPr/>
              <p:nvPr/>
            </p:nvSpPr>
            <p:spPr>
              <a:xfrm>
                <a:off x="3286763" y="2533273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3" name="Шестиугольник 132"/>
              <p:cNvSpPr/>
              <p:nvPr/>
            </p:nvSpPr>
            <p:spPr>
              <a:xfrm rot="16200000">
                <a:off x="2844847" y="2242712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4" name="Овал 133"/>
              <p:cNvSpPr/>
              <p:nvPr/>
            </p:nvSpPr>
            <p:spPr>
              <a:xfrm>
                <a:off x="3137120" y="245653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5" name="Овал 134"/>
              <p:cNvSpPr/>
              <p:nvPr/>
            </p:nvSpPr>
            <p:spPr>
              <a:xfrm>
                <a:off x="3137120" y="226218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6" name="Овал 135"/>
              <p:cNvSpPr/>
              <p:nvPr/>
            </p:nvSpPr>
            <p:spPr>
              <a:xfrm>
                <a:off x="2987476" y="2187807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7" name="Овал 136"/>
              <p:cNvSpPr/>
              <p:nvPr/>
            </p:nvSpPr>
            <p:spPr>
              <a:xfrm>
                <a:off x="2987476" y="253498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8" name="Шестиугольник 137"/>
              <p:cNvSpPr/>
              <p:nvPr/>
            </p:nvSpPr>
            <p:spPr>
              <a:xfrm rot="16200000">
                <a:off x="2545561" y="2241005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9" name="Овал 138"/>
              <p:cNvSpPr/>
              <p:nvPr/>
            </p:nvSpPr>
            <p:spPr>
              <a:xfrm>
                <a:off x="2837834" y="245483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0" name="Овал 139"/>
              <p:cNvSpPr/>
              <p:nvPr/>
            </p:nvSpPr>
            <p:spPr>
              <a:xfrm>
                <a:off x="2837834" y="226048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1" name="Овал 140"/>
              <p:cNvSpPr/>
              <p:nvPr/>
            </p:nvSpPr>
            <p:spPr>
              <a:xfrm>
                <a:off x="2688190" y="218610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2" name="Овал 141"/>
              <p:cNvSpPr/>
              <p:nvPr/>
            </p:nvSpPr>
            <p:spPr>
              <a:xfrm>
                <a:off x="2688190" y="2533273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3" name="Шестиугольник 142"/>
              <p:cNvSpPr/>
              <p:nvPr/>
            </p:nvSpPr>
            <p:spPr>
              <a:xfrm rot="16200000">
                <a:off x="2246274" y="2242712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4" name="Овал 143"/>
              <p:cNvSpPr/>
              <p:nvPr/>
            </p:nvSpPr>
            <p:spPr>
              <a:xfrm>
                <a:off x="2538547" y="245653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5" name="Овал 144"/>
              <p:cNvSpPr/>
              <p:nvPr/>
            </p:nvSpPr>
            <p:spPr>
              <a:xfrm>
                <a:off x="2538547" y="226218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6" name="Овал 145"/>
              <p:cNvSpPr/>
              <p:nvPr/>
            </p:nvSpPr>
            <p:spPr>
              <a:xfrm>
                <a:off x="2388903" y="2187807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7" name="Овал 146"/>
              <p:cNvSpPr/>
              <p:nvPr/>
            </p:nvSpPr>
            <p:spPr>
              <a:xfrm>
                <a:off x="2388903" y="253498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8" name="Шестиугольник 147"/>
              <p:cNvSpPr/>
              <p:nvPr/>
            </p:nvSpPr>
            <p:spPr>
              <a:xfrm rot="16200000">
                <a:off x="1946988" y="2241005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9" name="Овал 148"/>
              <p:cNvSpPr/>
              <p:nvPr/>
            </p:nvSpPr>
            <p:spPr>
              <a:xfrm>
                <a:off x="2239261" y="245483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0" name="Овал 149"/>
              <p:cNvSpPr/>
              <p:nvPr/>
            </p:nvSpPr>
            <p:spPr>
              <a:xfrm>
                <a:off x="2239261" y="226048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1" name="Овал 150"/>
              <p:cNvSpPr/>
              <p:nvPr/>
            </p:nvSpPr>
            <p:spPr>
              <a:xfrm>
                <a:off x="2089617" y="218610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2" name="Овал 151"/>
              <p:cNvSpPr/>
              <p:nvPr/>
            </p:nvSpPr>
            <p:spPr>
              <a:xfrm>
                <a:off x="2089617" y="2533273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3" name="Шестиугольник 152"/>
              <p:cNvSpPr/>
              <p:nvPr/>
            </p:nvSpPr>
            <p:spPr>
              <a:xfrm rot="16200000">
                <a:off x="1647701" y="2242712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4" name="Овал 153"/>
              <p:cNvSpPr/>
              <p:nvPr/>
            </p:nvSpPr>
            <p:spPr>
              <a:xfrm>
                <a:off x="1939974" y="245653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5" name="Овал 154"/>
              <p:cNvSpPr/>
              <p:nvPr/>
            </p:nvSpPr>
            <p:spPr>
              <a:xfrm>
                <a:off x="1939974" y="226218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6" name="Овал 155"/>
              <p:cNvSpPr/>
              <p:nvPr/>
            </p:nvSpPr>
            <p:spPr>
              <a:xfrm>
                <a:off x="1790330" y="2187807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7" name="Овал 156"/>
              <p:cNvSpPr/>
              <p:nvPr/>
            </p:nvSpPr>
            <p:spPr>
              <a:xfrm>
                <a:off x="1790330" y="253498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8" name="Шестиугольник 157"/>
              <p:cNvSpPr/>
              <p:nvPr/>
            </p:nvSpPr>
            <p:spPr>
              <a:xfrm rot="16200000">
                <a:off x="1348415" y="2241005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9" name="Овал 158"/>
              <p:cNvSpPr/>
              <p:nvPr/>
            </p:nvSpPr>
            <p:spPr>
              <a:xfrm>
                <a:off x="1640688" y="245483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0" name="Овал 159"/>
              <p:cNvSpPr/>
              <p:nvPr/>
            </p:nvSpPr>
            <p:spPr>
              <a:xfrm>
                <a:off x="1640688" y="226048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1" name="Овал 160"/>
              <p:cNvSpPr/>
              <p:nvPr/>
            </p:nvSpPr>
            <p:spPr>
              <a:xfrm>
                <a:off x="1491044" y="218610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2" name="Овал 161"/>
              <p:cNvSpPr/>
              <p:nvPr/>
            </p:nvSpPr>
            <p:spPr>
              <a:xfrm>
                <a:off x="1491044" y="2533273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3" name="Шестиугольник 162"/>
              <p:cNvSpPr/>
              <p:nvPr/>
            </p:nvSpPr>
            <p:spPr>
              <a:xfrm rot="16200000">
                <a:off x="1049129" y="2242885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4" name="Овал 163"/>
              <p:cNvSpPr/>
              <p:nvPr/>
            </p:nvSpPr>
            <p:spPr>
              <a:xfrm>
                <a:off x="1341401" y="245653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5" name="Овал 164"/>
              <p:cNvSpPr/>
              <p:nvPr/>
            </p:nvSpPr>
            <p:spPr>
              <a:xfrm>
                <a:off x="1341401" y="226218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6" name="Овал 165"/>
              <p:cNvSpPr/>
              <p:nvPr/>
            </p:nvSpPr>
            <p:spPr>
              <a:xfrm>
                <a:off x="1191757" y="2187807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7" name="Овал 166"/>
              <p:cNvSpPr/>
              <p:nvPr/>
            </p:nvSpPr>
            <p:spPr>
              <a:xfrm>
                <a:off x="1191757" y="253498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8" name="Шестиугольник 167"/>
              <p:cNvSpPr/>
              <p:nvPr/>
            </p:nvSpPr>
            <p:spPr>
              <a:xfrm rot="16200000">
                <a:off x="5388405" y="1974305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9" name="Овал 168"/>
              <p:cNvSpPr/>
              <p:nvPr/>
            </p:nvSpPr>
            <p:spPr>
              <a:xfrm>
                <a:off x="5680680" y="218813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0" name="Овал 169"/>
              <p:cNvSpPr/>
              <p:nvPr/>
            </p:nvSpPr>
            <p:spPr>
              <a:xfrm>
                <a:off x="5680680" y="199378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1" name="Овал 170"/>
              <p:cNvSpPr/>
              <p:nvPr/>
            </p:nvSpPr>
            <p:spPr>
              <a:xfrm>
                <a:off x="5531036" y="191940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2" name="Овал 171"/>
              <p:cNvSpPr/>
              <p:nvPr/>
            </p:nvSpPr>
            <p:spPr>
              <a:xfrm>
                <a:off x="5531036" y="2266573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3" name="Шестиугольник 172"/>
              <p:cNvSpPr/>
              <p:nvPr/>
            </p:nvSpPr>
            <p:spPr>
              <a:xfrm rot="16200000">
                <a:off x="5089118" y="1976012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4" name="Овал 173"/>
              <p:cNvSpPr/>
              <p:nvPr/>
            </p:nvSpPr>
            <p:spPr>
              <a:xfrm>
                <a:off x="5381393" y="218983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5" name="Овал 174"/>
              <p:cNvSpPr/>
              <p:nvPr/>
            </p:nvSpPr>
            <p:spPr>
              <a:xfrm>
                <a:off x="5381393" y="199548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6" name="Овал 175"/>
              <p:cNvSpPr/>
              <p:nvPr/>
            </p:nvSpPr>
            <p:spPr>
              <a:xfrm>
                <a:off x="5231749" y="1921107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7" name="Овал 176"/>
              <p:cNvSpPr/>
              <p:nvPr/>
            </p:nvSpPr>
            <p:spPr>
              <a:xfrm>
                <a:off x="5231749" y="226828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8" name="Шестиугольник 177"/>
              <p:cNvSpPr/>
              <p:nvPr/>
            </p:nvSpPr>
            <p:spPr>
              <a:xfrm rot="16200000">
                <a:off x="4789832" y="1974305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9" name="Овал 178"/>
              <p:cNvSpPr/>
              <p:nvPr/>
            </p:nvSpPr>
            <p:spPr>
              <a:xfrm>
                <a:off x="5082107" y="218813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0" name="Овал 179"/>
              <p:cNvSpPr/>
              <p:nvPr/>
            </p:nvSpPr>
            <p:spPr>
              <a:xfrm>
                <a:off x="5082107" y="199378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1" name="Овал 180"/>
              <p:cNvSpPr/>
              <p:nvPr/>
            </p:nvSpPr>
            <p:spPr>
              <a:xfrm>
                <a:off x="4932463" y="191940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2" name="Овал 181"/>
              <p:cNvSpPr/>
              <p:nvPr/>
            </p:nvSpPr>
            <p:spPr>
              <a:xfrm>
                <a:off x="4932463" y="2266573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3" name="Шестиугольник 182"/>
              <p:cNvSpPr/>
              <p:nvPr/>
            </p:nvSpPr>
            <p:spPr>
              <a:xfrm rot="16200000">
                <a:off x="4490545" y="1976012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4" name="Овал 183"/>
              <p:cNvSpPr/>
              <p:nvPr/>
            </p:nvSpPr>
            <p:spPr>
              <a:xfrm>
                <a:off x="4782820" y="218983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5" name="Овал 184"/>
              <p:cNvSpPr/>
              <p:nvPr/>
            </p:nvSpPr>
            <p:spPr>
              <a:xfrm>
                <a:off x="4782820" y="199548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6" name="Овал 185"/>
              <p:cNvSpPr/>
              <p:nvPr/>
            </p:nvSpPr>
            <p:spPr>
              <a:xfrm>
                <a:off x="4633176" y="1921107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7" name="Овал 186"/>
              <p:cNvSpPr/>
              <p:nvPr/>
            </p:nvSpPr>
            <p:spPr>
              <a:xfrm>
                <a:off x="4633176" y="226828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8" name="Шестиугольник 187"/>
              <p:cNvSpPr/>
              <p:nvPr/>
            </p:nvSpPr>
            <p:spPr>
              <a:xfrm rot="16200000">
                <a:off x="4191259" y="1974305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9" name="Овал 188"/>
              <p:cNvSpPr/>
              <p:nvPr/>
            </p:nvSpPr>
            <p:spPr>
              <a:xfrm>
                <a:off x="4483534" y="218813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0" name="Овал 189"/>
              <p:cNvSpPr/>
              <p:nvPr/>
            </p:nvSpPr>
            <p:spPr>
              <a:xfrm>
                <a:off x="4483534" y="199378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1" name="Овал 190"/>
              <p:cNvSpPr/>
              <p:nvPr/>
            </p:nvSpPr>
            <p:spPr>
              <a:xfrm>
                <a:off x="4333890" y="191940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2" name="Овал 191"/>
              <p:cNvSpPr/>
              <p:nvPr/>
            </p:nvSpPr>
            <p:spPr>
              <a:xfrm>
                <a:off x="4333890" y="2266573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3" name="Шестиугольник 192"/>
              <p:cNvSpPr/>
              <p:nvPr/>
            </p:nvSpPr>
            <p:spPr>
              <a:xfrm rot="16200000">
                <a:off x="3891972" y="1976012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4" name="Овал 193"/>
              <p:cNvSpPr/>
              <p:nvPr/>
            </p:nvSpPr>
            <p:spPr>
              <a:xfrm>
                <a:off x="4184247" y="218983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5" name="Овал 194"/>
              <p:cNvSpPr/>
              <p:nvPr/>
            </p:nvSpPr>
            <p:spPr>
              <a:xfrm>
                <a:off x="4184247" y="199548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6" name="Овал 195"/>
              <p:cNvSpPr/>
              <p:nvPr/>
            </p:nvSpPr>
            <p:spPr>
              <a:xfrm>
                <a:off x="4034603" y="1921107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7" name="Овал 196"/>
              <p:cNvSpPr/>
              <p:nvPr/>
            </p:nvSpPr>
            <p:spPr>
              <a:xfrm>
                <a:off x="4034603" y="226828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8" name="Шестиугольник 197"/>
              <p:cNvSpPr/>
              <p:nvPr/>
            </p:nvSpPr>
            <p:spPr>
              <a:xfrm rot="16200000">
                <a:off x="3592686" y="1974305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9" name="Овал 198"/>
              <p:cNvSpPr/>
              <p:nvPr/>
            </p:nvSpPr>
            <p:spPr>
              <a:xfrm>
                <a:off x="3884961" y="218813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0" name="Овал 199"/>
              <p:cNvSpPr/>
              <p:nvPr/>
            </p:nvSpPr>
            <p:spPr>
              <a:xfrm>
                <a:off x="3884961" y="199378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1" name="Овал 200"/>
              <p:cNvSpPr/>
              <p:nvPr/>
            </p:nvSpPr>
            <p:spPr>
              <a:xfrm>
                <a:off x="3735317" y="191940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2" name="Овал 201"/>
              <p:cNvSpPr/>
              <p:nvPr/>
            </p:nvSpPr>
            <p:spPr>
              <a:xfrm>
                <a:off x="3735317" y="2266573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3" name="Шестиугольник 202"/>
              <p:cNvSpPr/>
              <p:nvPr/>
            </p:nvSpPr>
            <p:spPr>
              <a:xfrm rot="16200000">
                <a:off x="3293399" y="1976012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4" name="Овал 203"/>
              <p:cNvSpPr/>
              <p:nvPr/>
            </p:nvSpPr>
            <p:spPr>
              <a:xfrm>
                <a:off x="3585674" y="218983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5" name="Овал 204"/>
              <p:cNvSpPr/>
              <p:nvPr/>
            </p:nvSpPr>
            <p:spPr>
              <a:xfrm>
                <a:off x="3585674" y="199548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6" name="Овал 205"/>
              <p:cNvSpPr/>
              <p:nvPr/>
            </p:nvSpPr>
            <p:spPr>
              <a:xfrm>
                <a:off x="3436030" y="1921107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7" name="Овал 206"/>
              <p:cNvSpPr/>
              <p:nvPr/>
            </p:nvSpPr>
            <p:spPr>
              <a:xfrm>
                <a:off x="3436030" y="226828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8" name="Шестиугольник 207"/>
              <p:cNvSpPr/>
              <p:nvPr/>
            </p:nvSpPr>
            <p:spPr>
              <a:xfrm rot="16200000">
                <a:off x="2994113" y="1974305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9" name="Овал 208"/>
              <p:cNvSpPr/>
              <p:nvPr/>
            </p:nvSpPr>
            <p:spPr>
              <a:xfrm>
                <a:off x="3286388" y="218813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0" name="Овал 209"/>
              <p:cNvSpPr/>
              <p:nvPr/>
            </p:nvSpPr>
            <p:spPr>
              <a:xfrm>
                <a:off x="3286388" y="199378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1" name="Овал 210"/>
              <p:cNvSpPr/>
              <p:nvPr/>
            </p:nvSpPr>
            <p:spPr>
              <a:xfrm>
                <a:off x="3136744" y="191940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2" name="Овал 211"/>
              <p:cNvSpPr/>
              <p:nvPr/>
            </p:nvSpPr>
            <p:spPr>
              <a:xfrm>
                <a:off x="3136744" y="2266573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3" name="Шестиугольник 212"/>
              <p:cNvSpPr/>
              <p:nvPr/>
            </p:nvSpPr>
            <p:spPr>
              <a:xfrm rot="16200000">
                <a:off x="2694826" y="1976012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4" name="Овал 213"/>
              <p:cNvSpPr/>
              <p:nvPr/>
            </p:nvSpPr>
            <p:spPr>
              <a:xfrm>
                <a:off x="2987101" y="218983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5" name="Овал 214"/>
              <p:cNvSpPr/>
              <p:nvPr/>
            </p:nvSpPr>
            <p:spPr>
              <a:xfrm>
                <a:off x="2987101" y="199548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6" name="Овал 215"/>
              <p:cNvSpPr/>
              <p:nvPr/>
            </p:nvSpPr>
            <p:spPr>
              <a:xfrm>
                <a:off x="2837457" y="1921107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7" name="Овал 216"/>
              <p:cNvSpPr/>
              <p:nvPr/>
            </p:nvSpPr>
            <p:spPr>
              <a:xfrm>
                <a:off x="2837457" y="226828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8" name="Шестиугольник 217"/>
              <p:cNvSpPr/>
              <p:nvPr/>
            </p:nvSpPr>
            <p:spPr>
              <a:xfrm rot="16200000">
                <a:off x="2395540" y="1974305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9" name="Овал 218"/>
              <p:cNvSpPr/>
              <p:nvPr/>
            </p:nvSpPr>
            <p:spPr>
              <a:xfrm>
                <a:off x="2687815" y="218813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0" name="Овал 219"/>
              <p:cNvSpPr/>
              <p:nvPr/>
            </p:nvSpPr>
            <p:spPr>
              <a:xfrm>
                <a:off x="2687815" y="199378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1" name="Овал 220"/>
              <p:cNvSpPr/>
              <p:nvPr/>
            </p:nvSpPr>
            <p:spPr>
              <a:xfrm>
                <a:off x="2538171" y="191940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2" name="Овал 221"/>
              <p:cNvSpPr/>
              <p:nvPr/>
            </p:nvSpPr>
            <p:spPr>
              <a:xfrm>
                <a:off x="2538171" y="2266573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3" name="Шестиугольник 222"/>
              <p:cNvSpPr/>
              <p:nvPr/>
            </p:nvSpPr>
            <p:spPr>
              <a:xfrm rot="16200000">
                <a:off x="2096253" y="1976012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4" name="Овал 223"/>
              <p:cNvSpPr/>
              <p:nvPr/>
            </p:nvSpPr>
            <p:spPr>
              <a:xfrm>
                <a:off x="2388528" y="218983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5" name="Овал 224"/>
              <p:cNvSpPr/>
              <p:nvPr/>
            </p:nvSpPr>
            <p:spPr>
              <a:xfrm>
                <a:off x="2388528" y="199548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6" name="Овал 225"/>
              <p:cNvSpPr/>
              <p:nvPr/>
            </p:nvSpPr>
            <p:spPr>
              <a:xfrm>
                <a:off x="2238884" y="1921107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7" name="Овал 226"/>
              <p:cNvSpPr/>
              <p:nvPr/>
            </p:nvSpPr>
            <p:spPr>
              <a:xfrm>
                <a:off x="2238884" y="226828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8" name="Шестиугольник 227"/>
              <p:cNvSpPr/>
              <p:nvPr/>
            </p:nvSpPr>
            <p:spPr>
              <a:xfrm rot="16200000">
                <a:off x="1796967" y="1974305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9" name="Овал 228"/>
              <p:cNvSpPr/>
              <p:nvPr/>
            </p:nvSpPr>
            <p:spPr>
              <a:xfrm>
                <a:off x="2089242" y="218813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0" name="Овал 229"/>
              <p:cNvSpPr/>
              <p:nvPr/>
            </p:nvSpPr>
            <p:spPr>
              <a:xfrm>
                <a:off x="2089242" y="199378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1" name="Овал 230"/>
              <p:cNvSpPr/>
              <p:nvPr/>
            </p:nvSpPr>
            <p:spPr>
              <a:xfrm>
                <a:off x="1939598" y="191940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2" name="Овал 231"/>
              <p:cNvSpPr/>
              <p:nvPr/>
            </p:nvSpPr>
            <p:spPr>
              <a:xfrm>
                <a:off x="1939598" y="2266573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3" name="Шестиугольник 232"/>
              <p:cNvSpPr/>
              <p:nvPr/>
            </p:nvSpPr>
            <p:spPr>
              <a:xfrm rot="16200000">
                <a:off x="1497680" y="1976012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4" name="Овал 233"/>
              <p:cNvSpPr/>
              <p:nvPr/>
            </p:nvSpPr>
            <p:spPr>
              <a:xfrm>
                <a:off x="1789955" y="218983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5" name="Овал 234"/>
              <p:cNvSpPr/>
              <p:nvPr/>
            </p:nvSpPr>
            <p:spPr>
              <a:xfrm>
                <a:off x="1789955" y="199548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6" name="Овал 235"/>
              <p:cNvSpPr/>
              <p:nvPr/>
            </p:nvSpPr>
            <p:spPr>
              <a:xfrm>
                <a:off x="1640311" y="1921107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7" name="Овал 236"/>
              <p:cNvSpPr/>
              <p:nvPr/>
            </p:nvSpPr>
            <p:spPr>
              <a:xfrm>
                <a:off x="1640311" y="226828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8" name="Шестиугольник 237"/>
              <p:cNvSpPr/>
              <p:nvPr/>
            </p:nvSpPr>
            <p:spPr>
              <a:xfrm rot="16200000">
                <a:off x="1198394" y="1974305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9" name="Овал 238"/>
              <p:cNvSpPr/>
              <p:nvPr/>
            </p:nvSpPr>
            <p:spPr>
              <a:xfrm>
                <a:off x="1490669" y="218813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40" name="Овал 239"/>
              <p:cNvSpPr/>
              <p:nvPr/>
            </p:nvSpPr>
            <p:spPr>
              <a:xfrm>
                <a:off x="1490669" y="199378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41" name="Овал 240"/>
              <p:cNvSpPr/>
              <p:nvPr/>
            </p:nvSpPr>
            <p:spPr>
              <a:xfrm>
                <a:off x="1341025" y="191940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42" name="Овал 241"/>
              <p:cNvSpPr/>
              <p:nvPr/>
            </p:nvSpPr>
            <p:spPr>
              <a:xfrm>
                <a:off x="1341025" y="2266573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43" name="Шестиугольник 242"/>
              <p:cNvSpPr/>
              <p:nvPr/>
            </p:nvSpPr>
            <p:spPr>
              <a:xfrm rot="16200000">
                <a:off x="899107" y="1976012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44" name="Овал 243"/>
              <p:cNvSpPr/>
              <p:nvPr/>
            </p:nvSpPr>
            <p:spPr>
              <a:xfrm>
                <a:off x="1191382" y="218983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45" name="Овал 244"/>
              <p:cNvSpPr/>
              <p:nvPr/>
            </p:nvSpPr>
            <p:spPr>
              <a:xfrm>
                <a:off x="1191382" y="199548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46" name="Овал 245"/>
              <p:cNvSpPr/>
              <p:nvPr/>
            </p:nvSpPr>
            <p:spPr>
              <a:xfrm>
                <a:off x="1041738" y="1921107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47" name="Овал 246"/>
              <p:cNvSpPr/>
              <p:nvPr/>
            </p:nvSpPr>
            <p:spPr>
              <a:xfrm>
                <a:off x="1041738" y="226828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48" name="Овал 247"/>
              <p:cNvSpPr/>
              <p:nvPr/>
            </p:nvSpPr>
            <p:spPr>
              <a:xfrm>
                <a:off x="893137" y="218983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49" name="Овал 248"/>
              <p:cNvSpPr/>
              <p:nvPr/>
            </p:nvSpPr>
            <p:spPr>
              <a:xfrm>
                <a:off x="893137" y="199548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50" name="Овал 249"/>
              <p:cNvSpPr/>
              <p:nvPr/>
            </p:nvSpPr>
            <p:spPr>
              <a:xfrm>
                <a:off x="5531412" y="245653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51" name="Овал 250"/>
              <p:cNvSpPr/>
              <p:nvPr/>
            </p:nvSpPr>
            <p:spPr>
              <a:xfrm>
                <a:off x="5381768" y="2187807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52" name="Овал 251"/>
              <p:cNvSpPr/>
              <p:nvPr/>
            </p:nvSpPr>
            <p:spPr>
              <a:xfrm>
                <a:off x="5381768" y="253498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53" name="Овал 252"/>
              <p:cNvSpPr/>
              <p:nvPr/>
            </p:nvSpPr>
            <p:spPr>
              <a:xfrm>
                <a:off x="1043156" y="245653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54" name="Шестиугольник 253"/>
              <p:cNvSpPr/>
              <p:nvPr/>
            </p:nvSpPr>
            <p:spPr>
              <a:xfrm rot="16200000">
                <a:off x="5239140" y="2781256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55" name="Шестиугольник 254"/>
              <p:cNvSpPr/>
              <p:nvPr/>
            </p:nvSpPr>
            <p:spPr>
              <a:xfrm rot="16200000">
                <a:off x="4939854" y="2779549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56" name="Овал 255"/>
              <p:cNvSpPr/>
              <p:nvPr/>
            </p:nvSpPr>
            <p:spPr>
              <a:xfrm>
                <a:off x="5232126" y="298843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57" name="Овал 256"/>
              <p:cNvSpPr/>
              <p:nvPr/>
            </p:nvSpPr>
            <p:spPr>
              <a:xfrm>
                <a:off x="5232126" y="279408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58" name="Овал 257"/>
              <p:cNvSpPr/>
              <p:nvPr/>
            </p:nvSpPr>
            <p:spPr>
              <a:xfrm>
                <a:off x="5082482" y="271970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59" name="Овал 258"/>
              <p:cNvSpPr/>
              <p:nvPr/>
            </p:nvSpPr>
            <p:spPr>
              <a:xfrm>
                <a:off x="5082482" y="306688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60" name="Шестиугольник 259"/>
              <p:cNvSpPr/>
              <p:nvPr/>
            </p:nvSpPr>
            <p:spPr>
              <a:xfrm rot="16200000">
                <a:off x="4640567" y="2781256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61" name="Овал 260"/>
              <p:cNvSpPr/>
              <p:nvPr/>
            </p:nvSpPr>
            <p:spPr>
              <a:xfrm>
                <a:off x="4932839" y="2990146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62" name="Овал 261"/>
              <p:cNvSpPr/>
              <p:nvPr/>
            </p:nvSpPr>
            <p:spPr>
              <a:xfrm>
                <a:off x="4932839" y="2795796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63" name="Овал 262"/>
              <p:cNvSpPr/>
              <p:nvPr/>
            </p:nvSpPr>
            <p:spPr>
              <a:xfrm>
                <a:off x="4783195" y="2721415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64" name="Овал 263"/>
              <p:cNvSpPr/>
              <p:nvPr/>
            </p:nvSpPr>
            <p:spPr>
              <a:xfrm>
                <a:off x="4783195" y="306858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65" name="Шестиугольник 264"/>
              <p:cNvSpPr/>
              <p:nvPr/>
            </p:nvSpPr>
            <p:spPr>
              <a:xfrm rot="16200000">
                <a:off x="4341281" y="2779549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66" name="Овал 265"/>
              <p:cNvSpPr/>
              <p:nvPr/>
            </p:nvSpPr>
            <p:spPr>
              <a:xfrm>
                <a:off x="4633553" y="298843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67" name="Овал 266"/>
              <p:cNvSpPr/>
              <p:nvPr/>
            </p:nvSpPr>
            <p:spPr>
              <a:xfrm>
                <a:off x="4633553" y="279408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68" name="Овал 267"/>
              <p:cNvSpPr/>
              <p:nvPr/>
            </p:nvSpPr>
            <p:spPr>
              <a:xfrm>
                <a:off x="4483909" y="271970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69" name="Овал 268"/>
              <p:cNvSpPr/>
              <p:nvPr/>
            </p:nvSpPr>
            <p:spPr>
              <a:xfrm>
                <a:off x="4483909" y="306688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70" name="Шестиугольник 269"/>
              <p:cNvSpPr/>
              <p:nvPr/>
            </p:nvSpPr>
            <p:spPr>
              <a:xfrm rot="16200000">
                <a:off x="4041994" y="2781256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71" name="Овал 270"/>
              <p:cNvSpPr/>
              <p:nvPr/>
            </p:nvSpPr>
            <p:spPr>
              <a:xfrm>
                <a:off x="4334266" y="2990146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72" name="Овал 271"/>
              <p:cNvSpPr/>
              <p:nvPr/>
            </p:nvSpPr>
            <p:spPr>
              <a:xfrm>
                <a:off x="4334266" y="2795796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73" name="Овал 272"/>
              <p:cNvSpPr/>
              <p:nvPr/>
            </p:nvSpPr>
            <p:spPr>
              <a:xfrm>
                <a:off x="4184622" y="2721415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74" name="Овал 273"/>
              <p:cNvSpPr/>
              <p:nvPr/>
            </p:nvSpPr>
            <p:spPr>
              <a:xfrm>
                <a:off x="4184622" y="306858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75" name="Шестиугольник 274"/>
              <p:cNvSpPr/>
              <p:nvPr/>
            </p:nvSpPr>
            <p:spPr>
              <a:xfrm rot="16200000">
                <a:off x="3742708" y="2779549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76" name="Овал 275"/>
              <p:cNvSpPr/>
              <p:nvPr/>
            </p:nvSpPr>
            <p:spPr>
              <a:xfrm>
                <a:off x="4034980" y="298843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77" name="Овал 276"/>
              <p:cNvSpPr/>
              <p:nvPr/>
            </p:nvSpPr>
            <p:spPr>
              <a:xfrm>
                <a:off x="4034980" y="279408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78" name="Овал 277"/>
              <p:cNvSpPr/>
              <p:nvPr/>
            </p:nvSpPr>
            <p:spPr>
              <a:xfrm>
                <a:off x="3885336" y="271970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79" name="Овал 278"/>
              <p:cNvSpPr/>
              <p:nvPr/>
            </p:nvSpPr>
            <p:spPr>
              <a:xfrm>
                <a:off x="3885336" y="306688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80" name="Шестиугольник 279"/>
              <p:cNvSpPr/>
              <p:nvPr/>
            </p:nvSpPr>
            <p:spPr>
              <a:xfrm rot="16200000">
                <a:off x="3443421" y="2781256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81" name="Овал 280"/>
              <p:cNvSpPr/>
              <p:nvPr/>
            </p:nvSpPr>
            <p:spPr>
              <a:xfrm>
                <a:off x="3735693" y="2990146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82" name="Овал 281"/>
              <p:cNvSpPr/>
              <p:nvPr/>
            </p:nvSpPr>
            <p:spPr>
              <a:xfrm>
                <a:off x="3735693" y="2795796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83" name="Овал 282"/>
              <p:cNvSpPr/>
              <p:nvPr/>
            </p:nvSpPr>
            <p:spPr>
              <a:xfrm>
                <a:off x="3586049" y="2721415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84" name="Овал 283"/>
              <p:cNvSpPr/>
              <p:nvPr/>
            </p:nvSpPr>
            <p:spPr>
              <a:xfrm>
                <a:off x="3586049" y="306858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85" name="Шестиугольник 284"/>
              <p:cNvSpPr/>
              <p:nvPr/>
            </p:nvSpPr>
            <p:spPr>
              <a:xfrm rot="16200000">
                <a:off x="3144135" y="2779549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86" name="Овал 285"/>
              <p:cNvSpPr/>
              <p:nvPr/>
            </p:nvSpPr>
            <p:spPr>
              <a:xfrm>
                <a:off x="3436407" y="298843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87" name="Овал 286"/>
              <p:cNvSpPr/>
              <p:nvPr/>
            </p:nvSpPr>
            <p:spPr>
              <a:xfrm>
                <a:off x="3436407" y="279408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88" name="Овал 287"/>
              <p:cNvSpPr/>
              <p:nvPr/>
            </p:nvSpPr>
            <p:spPr>
              <a:xfrm>
                <a:off x="3286763" y="271970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89" name="Овал 288"/>
              <p:cNvSpPr/>
              <p:nvPr/>
            </p:nvSpPr>
            <p:spPr>
              <a:xfrm>
                <a:off x="3286763" y="306688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90" name="Шестиугольник 289"/>
              <p:cNvSpPr/>
              <p:nvPr/>
            </p:nvSpPr>
            <p:spPr>
              <a:xfrm rot="16200000">
                <a:off x="2844848" y="2781256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91" name="Овал 290"/>
              <p:cNvSpPr/>
              <p:nvPr/>
            </p:nvSpPr>
            <p:spPr>
              <a:xfrm>
                <a:off x="3137120" y="2990146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92" name="Овал 291"/>
              <p:cNvSpPr/>
              <p:nvPr/>
            </p:nvSpPr>
            <p:spPr>
              <a:xfrm>
                <a:off x="3137120" y="2795796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93" name="Овал 292"/>
              <p:cNvSpPr/>
              <p:nvPr/>
            </p:nvSpPr>
            <p:spPr>
              <a:xfrm>
                <a:off x="2987476" y="2721415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94" name="Овал 293"/>
              <p:cNvSpPr/>
              <p:nvPr/>
            </p:nvSpPr>
            <p:spPr>
              <a:xfrm>
                <a:off x="2987476" y="306858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95" name="Шестиугольник 294"/>
              <p:cNvSpPr/>
              <p:nvPr/>
            </p:nvSpPr>
            <p:spPr>
              <a:xfrm rot="16200000">
                <a:off x="2545562" y="2779549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96" name="Овал 295"/>
              <p:cNvSpPr/>
              <p:nvPr/>
            </p:nvSpPr>
            <p:spPr>
              <a:xfrm>
                <a:off x="2837834" y="298843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97" name="Овал 296"/>
              <p:cNvSpPr/>
              <p:nvPr/>
            </p:nvSpPr>
            <p:spPr>
              <a:xfrm>
                <a:off x="2837834" y="279408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98" name="Овал 297"/>
              <p:cNvSpPr/>
              <p:nvPr/>
            </p:nvSpPr>
            <p:spPr>
              <a:xfrm>
                <a:off x="2688190" y="271970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99" name="Овал 298"/>
              <p:cNvSpPr/>
              <p:nvPr/>
            </p:nvSpPr>
            <p:spPr>
              <a:xfrm>
                <a:off x="2688190" y="306688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0" name="Шестиугольник 299"/>
              <p:cNvSpPr/>
              <p:nvPr/>
            </p:nvSpPr>
            <p:spPr>
              <a:xfrm rot="16200000">
                <a:off x="2246275" y="2781256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1" name="Овал 300"/>
              <p:cNvSpPr/>
              <p:nvPr/>
            </p:nvSpPr>
            <p:spPr>
              <a:xfrm>
                <a:off x="2538547" y="2990146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2" name="Овал 301"/>
              <p:cNvSpPr/>
              <p:nvPr/>
            </p:nvSpPr>
            <p:spPr>
              <a:xfrm>
                <a:off x="2538547" y="2795796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3" name="Овал 302"/>
              <p:cNvSpPr/>
              <p:nvPr/>
            </p:nvSpPr>
            <p:spPr>
              <a:xfrm>
                <a:off x="2388903" y="2721415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4" name="Овал 303"/>
              <p:cNvSpPr/>
              <p:nvPr/>
            </p:nvSpPr>
            <p:spPr>
              <a:xfrm>
                <a:off x="2388903" y="306858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5" name="Шестиугольник 304"/>
              <p:cNvSpPr/>
              <p:nvPr/>
            </p:nvSpPr>
            <p:spPr>
              <a:xfrm rot="16200000">
                <a:off x="1946989" y="2779549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6" name="Овал 305"/>
              <p:cNvSpPr/>
              <p:nvPr/>
            </p:nvSpPr>
            <p:spPr>
              <a:xfrm>
                <a:off x="2239261" y="298843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7" name="Овал 306"/>
              <p:cNvSpPr/>
              <p:nvPr/>
            </p:nvSpPr>
            <p:spPr>
              <a:xfrm>
                <a:off x="2239261" y="279408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8" name="Овал 307"/>
              <p:cNvSpPr/>
              <p:nvPr/>
            </p:nvSpPr>
            <p:spPr>
              <a:xfrm>
                <a:off x="2089617" y="271970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9" name="Овал 308"/>
              <p:cNvSpPr/>
              <p:nvPr/>
            </p:nvSpPr>
            <p:spPr>
              <a:xfrm>
                <a:off x="2089617" y="306688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10" name="Шестиугольник 309"/>
              <p:cNvSpPr/>
              <p:nvPr/>
            </p:nvSpPr>
            <p:spPr>
              <a:xfrm rot="16200000">
                <a:off x="1647702" y="2781256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11" name="Овал 310"/>
              <p:cNvSpPr/>
              <p:nvPr/>
            </p:nvSpPr>
            <p:spPr>
              <a:xfrm>
                <a:off x="1939974" y="2990146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12" name="Овал 311"/>
              <p:cNvSpPr/>
              <p:nvPr/>
            </p:nvSpPr>
            <p:spPr>
              <a:xfrm>
                <a:off x="1939974" y="2795796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13" name="Овал 312"/>
              <p:cNvSpPr/>
              <p:nvPr/>
            </p:nvSpPr>
            <p:spPr>
              <a:xfrm>
                <a:off x="1790330" y="2721415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14" name="Овал 313"/>
              <p:cNvSpPr/>
              <p:nvPr/>
            </p:nvSpPr>
            <p:spPr>
              <a:xfrm>
                <a:off x="1790330" y="306858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15" name="Шестиугольник 314"/>
              <p:cNvSpPr/>
              <p:nvPr/>
            </p:nvSpPr>
            <p:spPr>
              <a:xfrm rot="16200000">
                <a:off x="1348416" y="2779549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16" name="Овал 315"/>
              <p:cNvSpPr/>
              <p:nvPr/>
            </p:nvSpPr>
            <p:spPr>
              <a:xfrm>
                <a:off x="1640688" y="298843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17" name="Овал 316"/>
              <p:cNvSpPr/>
              <p:nvPr/>
            </p:nvSpPr>
            <p:spPr>
              <a:xfrm>
                <a:off x="1640688" y="279408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18" name="Овал 317"/>
              <p:cNvSpPr/>
              <p:nvPr/>
            </p:nvSpPr>
            <p:spPr>
              <a:xfrm>
                <a:off x="1491044" y="271970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19" name="Овал 318"/>
              <p:cNvSpPr/>
              <p:nvPr/>
            </p:nvSpPr>
            <p:spPr>
              <a:xfrm>
                <a:off x="1491044" y="306688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0" name="Шестиугольник 319"/>
              <p:cNvSpPr/>
              <p:nvPr/>
            </p:nvSpPr>
            <p:spPr>
              <a:xfrm rot="16200000">
                <a:off x="1049129" y="2781256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1" name="Овал 320"/>
              <p:cNvSpPr/>
              <p:nvPr/>
            </p:nvSpPr>
            <p:spPr>
              <a:xfrm>
                <a:off x="1341401" y="2990146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2" name="Овал 321"/>
              <p:cNvSpPr/>
              <p:nvPr/>
            </p:nvSpPr>
            <p:spPr>
              <a:xfrm>
                <a:off x="1341401" y="2795796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3" name="Овал 322"/>
              <p:cNvSpPr/>
              <p:nvPr/>
            </p:nvSpPr>
            <p:spPr>
              <a:xfrm>
                <a:off x="1191757" y="2721415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4" name="Овал 323"/>
              <p:cNvSpPr/>
              <p:nvPr/>
            </p:nvSpPr>
            <p:spPr>
              <a:xfrm>
                <a:off x="1191757" y="306858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5" name="Шестиугольник 324"/>
              <p:cNvSpPr/>
              <p:nvPr/>
            </p:nvSpPr>
            <p:spPr>
              <a:xfrm rot="16200000">
                <a:off x="5388408" y="2508086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6" name="Овал 325"/>
              <p:cNvSpPr/>
              <p:nvPr/>
            </p:nvSpPr>
            <p:spPr>
              <a:xfrm>
                <a:off x="5680680" y="272173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7" name="Овал 326"/>
              <p:cNvSpPr/>
              <p:nvPr/>
            </p:nvSpPr>
            <p:spPr>
              <a:xfrm>
                <a:off x="5680680" y="252738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8" name="Овал 327"/>
              <p:cNvSpPr/>
              <p:nvPr/>
            </p:nvSpPr>
            <p:spPr>
              <a:xfrm>
                <a:off x="5531036" y="245300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9" name="Овал 328"/>
              <p:cNvSpPr/>
              <p:nvPr/>
            </p:nvSpPr>
            <p:spPr>
              <a:xfrm>
                <a:off x="5531036" y="280018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30" name="Шестиугольник 329"/>
              <p:cNvSpPr/>
              <p:nvPr/>
            </p:nvSpPr>
            <p:spPr>
              <a:xfrm rot="16200000">
                <a:off x="5089121" y="2509793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31" name="Овал 330"/>
              <p:cNvSpPr/>
              <p:nvPr/>
            </p:nvSpPr>
            <p:spPr>
              <a:xfrm>
                <a:off x="5381393" y="2723446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32" name="Овал 331"/>
              <p:cNvSpPr/>
              <p:nvPr/>
            </p:nvSpPr>
            <p:spPr>
              <a:xfrm>
                <a:off x="5381393" y="2529096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33" name="Овал 332"/>
              <p:cNvSpPr/>
              <p:nvPr/>
            </p:nvSpPr>
            <p:spPr>
              <a:xfrm>
                <a:off x="5231749" y="2454715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34" name="Овал 333"/>
              <p:cNvSpPr/>
              <p:nvPr/>
            </p:nvSpPr>
            <p:spPr>
              <a:xfrm>
                <a:off x="5231749" y="280188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35" name="Шестиугольник 334"/>
              <p:cNvSpPr/>
              <p:nvPr/>
            </p:nvSpPr>
            <p:spPr>
              <a:xfrm rot="16200000">
                <a:off x="4789835" y="2508086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36" name="Овал 335"/>
              <p:cNvSpPr/>
              <p:nvPr/>
            </p:nvSpPr>
            <p:spPr>
              <a:xfrm>
                <a:off x="5082107" y="272173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37" name="Овал 336"/>
              <p:cNvSpPr/>
              <p:nvPr/>
            </p:nvSpPr>
            <p:spPr>
              <a:xfrm>
                <a:off x="5082107" y="252738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38" name="Овал 337"/>
              <p:cNvSpPr/>
              <p:nvPr/>
            </p:nvSpPr>
            <p:spPr>
              <a:xfrm>
                <a:off x="4932463" y="245300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39" name="Овал 338"/>
              <p:cNvSpPr/>
              <p:nvPr/>
            </p:nvSpPr>
            <p:spPr>
              <a:xfrm>
                <a:off x="4932463" y="280018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40" name="Шестиугольник 339"/>
              <p:cNvSpPr/>
              <p:nvPr/>
            </p:nvSpPr>
            <p:spPr>
              <a:xfrm rot="16200000">
                <a:off x="4490548" y="2509793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41" name="Овал 340"/>
              <p:cNvSpPr/>
              <p:nvPr/>
            </p:nvSpPr>
            <p:spPr>
              <a:xfrm>
                <a:off x="4782820" y="2723446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42" name="Овал 341"/>
              <p:cNvSpPr/>
              <p:nvPr/>
            </p:nvSpPr>
            <p:spPr>
              <a:xfrm>
                <a:off x="4782820" y="2529096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43" name="Овал 342"/>
              <p:cNvSpPr/>
              <p:nvPr/>
            </p:nvSpPr>
            <p:spPr>
              <a:xfrm>
                <a:off x="4633176" y="2454715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44" name="Овал 343"/>
              <p:cNvSpPr/>
              <p:nvPr/>
            </p:nvSpPr>
            <p:spPr>
              <a:xfrm>
                <a:off x="4633176" y="280188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45" name="Шестиугольник 344"/>
              <p:cNvSpPr/>
              <p:nvPr/>
            </p:nvSpPr>
            <p:spPr>
              <a:xfrm rot="16200000">
                <a:off x="4191262" y="2508086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46" name="Овал 345"/>
              <p:cNvSpPr/>
              <p:nvPr/>
            </p:nvSpPr>
            <p:spPr>
              <a:xfrm>
                <a:off x="4483534" y="272173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47" name="Овал 346"/>
              <p:cNvSpPr/>
              <p:nvPr/>
            </p:nvSpPr>
            <p:spPr>
              <a:xfrm>
                <a:off x="4483534" y="252738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48" name="Овал 347"/>
              <p:cNvSpPr/>
              <p:nvPr/>
            </p:nvSpPr>
            <p:spPr>
              <a:xfrm>
                <a:off x="4333890" y="245300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49" name="Овал 348"/>
              <p:cNvSpPr/>
              <p:nvPr/>
            </p:nvSpPr>
            <p:spPr>
              <a:xfrm>
                <a:off x="4333890" y="280018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0" name="Шестиугольник 349"/>
              <p:cNvSpPr/>
              <p:nvPr/>
            </p:nvSpPr>
            <p:spPr>
              <a:xfrm rot="16200000">
                <a:off x="3891975" y="2509793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1" name="Овал 350"/>
              <p:cNvSpPr/>
              <p:nvPr/>
            </p:nvSpPr>
            <p:spPr>
              <a:xfrm>
                <a:off x="4184247" y="2723446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2" name="Овал 351"/>
              <p:cNvSpPr/>
              <p:nvPr/>
            </p:nvSpPr>
            <p:spPr>
              <a:xfrm>
                <a:off x="4184247" y="2529096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3" name="Овал 352"/>
              <p:cNvSpPr/>
              <p:nvPr/>
            </p:nvSpPr>
            <p:spPr>
              <a:xfrm>
                <a:off x="4034603" y="2454715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4" name="Овал 353"/>
              <p:cNvSpPr/>
              <p:nvPr/>
            </p:nvSpPr>
            <p:spPr>
              <a:xfrm>
                <a:off x="4034603" y="280188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5" name="Шестиугольник 354"/>
              <p:cNvSpPr/>
              <p:nvPr/>
            </p:nvSpPr>
            <p:spPr>
              <a:xfrm rot="16200000">
                <a:off x="3592689" y="2508086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6" name="Овал 355"/>
              <p:cNvSpPr/>
              <p:nvPr/>
            </p:nvSpPr>
            <p:spPr>
              <a:xfrm>
                <a:off x="3884961" y="272173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7" name="Овал 356"/>
              <p:cNvSpPr/>
              <p:nvPr/>
            </p:nvSpPr>
            <p:spPr>
              <a:xfrm>
                <a:off x="3884961" y="252738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8" name="Овал 357"/>
              <p:cNvSpPr/>
              <p:nvPr/>
            </p:nvSpPr>
            <p:spPr>
              <a:xfrm>
                <a:off x="3735317" y="245300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9" name="Овал 358"/>
              <p:cNvSpPr/>
              <p:nvPr/>
            </p:nvSpPr>
            <p:spPr>
              <a:xfrm>
                <a:off x="3735317" y="280018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0" name="Шестиугольник 359"/>
              <p:cNvSpPr/>
              <p:nvPr/>
            </p:nvSpPr>
            <p:spPr>
              <a:xfrm rot="16200000">
                <a:off x="3293402" y="2509793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1" name="Овал 360"/>
              <p:cNvSpPr/>
              <p:nvPr/>
            </p:nvSpPr>
            <p:spPr>
              <a:xfrm>
                <a:off x="3585674" y="2723446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2" name="Овал 361"/>
              <p:cNvSpPr/>
              <p:nvPr/>
            </p:nvSpPr>
            <p:spPr>
              <a:xfrm>
                <a:off x="3585674" y="2529096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3" name="Овал 362"/>
              <p:cNvSpPr/>
              <p:nvPr/>
            </p:nvSpPr>
            <p:spPr>
              <a:xfrm>
                <a:off x="3436030" y="2454715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4" name="Овал 363"/>
              <p:cNvSpPr/>
              <p:nvPr/>
            </p:nvSpPr>
            <p:spPr>
              <a:xfrm>
                <a:off x="3436030" y="280188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5" name="Шестиугольник 364"/>
              <p:cNvSpPr/>
              <p:nvPr/>
            </p:nvSpPr>
            <p:spPr>
              <a:xfrm rot="16200000">
                <a:off x="2994116" y="2508086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6" name="Овал 365"/>
              <p:cNvSpPr/>
              <p:nvPr/>
            </p:nvSpPr>
            <p:spPr>
              <a:xfrm>
                <a:off x="3286388" y="272173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7" name="Овал 366"/>
              <p:cNvSpPr/>
              <p:nvPr/>
            </p:nvSpPr>
            <p:spPr>
              <a:xfrm>
                <a:off x="3286388" y="252738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8" name="Овал 367"/>
              <p:cNvSpPr/>
              <p:nvPr/>
            </p:nvSpPr>
            <p:spPr>
              <a:xfrm>
                <a:off x="3136744" y="245300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9" name="Овал 368"/>
              <p:cNvSpPr/>
              <p:nvPr/>
            </p:nvSpPr>
            <p:spPr>
              <a:xfrm>
                <a:off x="3136744" y="280018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70" name="Шестиугольник 369"/>
              <p:cNvSpPr/>
              <p:nvPr/>
            </p:nvSpPr>
            <p:spPr>
              <a:xfrm rot="16200000">
                <a:off x="2694829" y="2509793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71" name="Овал 370"/>
              <p:cNvSpPr/>
              <p:nvPr/>
            </p:nvSpPr>
            <p:spPr>
              <a:xfrm>
                <a:off x="2987101" y="2723446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72" name="Овал 371"/>
              <p:cNvSpPr/>
              <p:nvPr/>
            </p:nvSpPr>
            <p:spPr>
              <a:xfrm>
                <a:off x="2987101" y="2529096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73" name="Овал 372"/>
              <p:cNvSpPr/>
              <p:nvPr/>
            </p:nvSpPr>
            <p:spPr>
              <a:xfrm>
                <a:off x="2837457" y="2454715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74" name="Овал 373"/>
              <p:cNvSpPr/>
              <p:nvPr/>
            </p:nvSpPr>
            <p:spPr>
              <a:xfrm>
                <a:off x="2837457" y="280188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75" name="Шестиугольник 374"/>
              <p:cNvSpPr/>
              <p:nvPr/>
            </p:nvSpPr>
            <p:spPr>
              <a:xfrm rot="16200000">
                <a:off x="2395543" y="2508086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76" name="Овал 375"/>
              <p:cNvSpPr/>
              <p:nvPr/>
            </p:nvSpPr>
            <p:spPr>
              <a:xfrm>
                <a:off x="2687815" y="272173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77" name="Овал 376"/>
              <p:cNvSpPr/>
              <p:nvPr/>
            </p:nvSpPr>
            <p:spPr>
              <a:xfrm>
                <a:off x="2687815" y="252738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78" name="Овал 377"/>
              <p:cNvSpPr/>
              <p:nvPr/>
            </p:nvSpPr>
            <p:spPr>
              <a:xfrm>
                <a:off x="2538171" y="245300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79" name="Овал 378"/>
              <p:cNvSpPr/>
              <p:nvPr/>
            </p:nvSpPr>
            <p:spPr>
              <a:xfrm>
                <a:off x="2538171" y="280018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80" name="Шестиугольник 379"/>
              <p:cNvSpPr/>
              <p:nvPr/>
            </p:nvSpPr>
            <p:spPr>
              <a:xfrm rot="16200000">
                <a:off x="2096256" y="2509793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81" name="Овал 380"/>
              <p:cNvSpPr/>
              <p:nvPr/>
            </p:nvSpPr>
            <p:spPr>
              <a:xfrm>
                <a:off x="2388528" y="2723446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82" name="Овал 381"/>
              <p:cNvSpPr/>
              <p:nvPr/>
            </p:nvSpPr>
            <p:spPr>
              <a:xfrm>
                <a:off x="2388528" y="2529096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83" name="Овал 382"/>
              <p:cNvSpPr/>
              <p:nvPr/>
            </p:nvSpPr>
            <p:spPr>
              <a:xfrm>
                <a:off x="2238884" y="2454715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84" name="Овал 383"/>
              <p:cNvSpPr/>
              <p:nvPr/>
            </p:nvSpPr>
            <p:spPr>
              <a:xfrm>
                <a:off x="2238884" y="280188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85" name="Шестиугольник 384"/>
              <p:cNvSpPr/>
              <p:nvPr/>
            </p:nvSpPr>
            <p:spPr>
              <a:xfrm rot="16200000">
                <a:off x="1796970" y="2508086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86" name="Овал 385"/>
              <p:cNvSpPr/>
              <p:nvPr/>
            </p:nvSpPr>
            <p:spPr>
              <a:xfrm>
                <a:off x="2089242" y="272173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87" name="Овал 386"/>
              <p:cNvSpPr/>
              <p:nvPr/>
            </p:nvSpPr>
            <p:spPr>
              <a:xfrm>
                <a:off x="2089242" y="252738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88" name="Овал 387"/>
              <p:cNvSpPr/>
              <p:nvPr/>
            </p:nvSpPr>
            <p:spPr>
              <a:xfrm>
                <a:off x="1939598" y="245300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89" name="Овал 388"/>
              <p:cNvSpPr/>
              <p:nvPr/>
            </p:nvSpPr>
            <p:spPr>
              <a:xfrm>
                <a:off x="1939598" y="280018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90" name="Шестиугольник 389"/>
              <p:cNvSpPr/>
              <p:nvPr/>
            </p:nvSpPr>
            <p:spPr>
              <a:xfrm rot="16200000">
                <a:off x="1497683" y="2509793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91" name="Овал 390"/>
              <p:cNvSpPr/>
              <p:nvPr/>
            </p:nvSpPr>
            <p:spPr>
              <a:xfrm>
                <a:off x="1789955" y="2723446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92" name="Овал 391"/>
              <p:cNvSpPr/>
              <p:nvPr/>
            </p:nvSpPr>
            <p:spPr>
              <a:xfrm>
                <a:off x="1789955" y="2529096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93" name="Овал 392"/>
              <p:cNvSpPr/>
              <p:nvPr/>
            </p:nvSpPr>
            <p:spPr>
              <a:xfrm>
                <a:off x="1640311" y="2454715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94" name="Овал 393"/>
              <p:cNvSpPr/>
              <p:nvPr/>
            </p:nvSpPr>
            <p:spPr>
              <a:xfrm>
                <a:off x="1640311" y="280188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95" name="Шестиугольник 394"/>
              <p:cNvSpPr/>
              <p:nvPr/>
            </p:nvSpPr>
            <p:spPr>
              <a:xfrm rot="16200000">
                <a:off x="1198397" y="2508086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96" name="Овал 395"/>
              <p:cNvSpPr/>
              <p:nvPr/>
            </p:nvSpPr>
            <p:spPr>
              <a:xfrm>
                <a:off x="1490669" y="272173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97" name="Овал 396"/>
              <p:cNvSpPr/>
              <p:nvPr/>
            </p:nvSpPr>
            <p:spPr>
              <a:xfrm>
                <a:off x="1490669" y="252738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98" name="Овал 397"/>
              <p:cNvSpPr/>
              <p:nvPr/>
            </p:nvSpPr>
            <p:spPr>
              <a:xfrm>
                <a:off x="1341025" y="245300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99" name="Овал 398"/>
              <p:cNvSpPr/>
              <p:nvPr/>
            </p:nvSpPr>
            <p:spPr>
              <a:xfrm>
                <a:off x="1341025" y="280018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00" name="Шестиугольник 399"/>
              <p:cNvSpPr/>
              <p:nvPr/>
            </p:nvSpPr>
            <p:spPr>
              <a:xfrm rot="16200000">
                <a:off x="899110" y="2509793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01" name="Овал 400"/>
              <p:cNvSpPr/>
              <p:nvPr/>
            </p:nvSpPr>
            <p:spPr>
              <a:xfrm>
                <a:off x="1191382" y="2723446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02" name="Овал 401"/>
              <p:cNvSpPr/>
              <p:nvPr/>
            </p:nvSpPr>
            <p:spPr>
              <a:xfrm>
                <a:off x="1191382" y="2529096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03" name="Овал 402"/>
              <p:cNvSpPr/>
              <p:nvPr/>
            </p:nvSpPr>
            <p:spPr>
              <a:xfrm>
                <a:off x="1041738" y="2454715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04" name="Овал 403"/>
              <p:cNvSpPr/>
              <p:nvPr/>
            </p:nvSpPr>
            <p:spPr>
              <a:xfrm>
                <a:off x="1041738" y="280188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05" name="Овал 404"/>
              <p:cNvSpPr/>
              <p:nvPr/>
            </p:nvSpPr>
            <p:spPr>
              <a:xfrm>
                <a:off x="893137" y="2723446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06" name="Овал 405"/>
              <p:cNvSpPr/>
              <p:nvPr/>
            </p:nvSpPr>
            <p:spPr>
              <a:xfrm>
                <a:off x="893137" y="2529096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07" name="Овал 406"/>
              <p:cNvSpPr/>
              <p:nvPr/>
            </p:nvSpPr>
            <p:spPr>
              <a:xfrm>
                <a:off x="5531412" y="2990146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08" name="Овал 407"/>
              <p:cNvSpPr/>
              <p:nvPr/>
            </p:nvSpPr>
            <p:spPr>
              <a:xfrm>
                <a:off x="5381768" y="2721415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09" name="Овал 408"/>
              <p:cNvSpPr/>
              <p:nvPr/>
            </p:nvSpPr>
            <p:spPr>
              <a:xfrm>
                <a:off x="5381768" y="306858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10" name="Овал 409"/>
              <p:cNvSpPr/>
              <p:nvPr/>
            </p:nvSpPr>
            <p:spPr>
              <a:xfrm>
                <a:off x="1043156" y="2990146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11" name="Прямоугольник 410"/>
              <p:cNvSpPr/>
              <p:nvPr/>
            </p:nvSpPr>
            <p:spPr>
              <a:xfrm>
                <a:off x="587477" y="1738313"/>
                <a:ext cx="5463300" cy="38589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 dirty="0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412" name="Группа 769"/>
            <p:cNvGrpSpPr/>
            <p:nvPr/>
          </p:nvGrpSpPr>
          <p:grpSpPr>
            <a:xfrm rot="10800000">
              <a:off x="435635" y="3535026"/>
              <a:ext cx="4019999" cy="1217462"/>
              <a:chOff x="584952" y="1738313"/>
              <a:chExt cx="5463301" cy="1654568"/>
            </a:xfrm>
          </p:grpSpPr>
          <p:sp>
            <p:nvSpPr>
              <p:cNvPr id="413" name="Шестиугольник 412"/>
              <p:cNvSpPr/>
              <p:nvPr/>
            </p:nvSpPr>
            <p:spPr>
              <a:xfrm rot="16200000">
                <a:off x="5388408" y="3041930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14" name="Овал 413"/>
              <p:cNvSpPr/>
              <p:nvPr/>
            </p:nvSpPr>
            <p:spPr>
              <a:xfrm>
                <a:off x="5680680" y="325082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15" name="Овал 414"/>
              <p:cNvSpPr/>
              <p:nvPr/>
            </p:nvSpPr>
            <p:spPr>
              <a:xfrm>
                <a:off x="5680680" y="305647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16" name="Овал 415"/>
              <p:cNvSpPr/>
              <p:nvPr/>
            </p:nvSpPr>
            <p:spPr>
              <a:xfrm>
                <a:off x="5531036" y="298208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17" name="Овал 416"/>
              <p:cNvSpPr/>
              <p:nvPr/>
            </p:nvSpPr>
            <p:spPr>
              <a:xfrm>
                <a:off x="5531036" y="3329262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18" name="Шестиугольник 417"/>
              <p:cNvSpPr/>
              <p:nvPr/>
            </p:nvSpPr>
            <p:spPr>
              <a:xfrm rot="16200000">
                <a:off x="5089121" y="3043637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19" name="Овал 418"/>
              <p:cNvSpPr/>
              <p:nvPr/>
            </p:nvSpPr>
            <p:spPr>
              <a:xfrm>
                <a:off x="5381393" y="3252527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20" name="Овал 419"/>
              <p:cNvSpPr/>
              <p:nvPr/>
            </p:nvSpPr>
            <p:spPr>
              <a:xfrm>
                <a:off x="5381393" y="3058177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21" name="Овал 420"/>
              <p:cNvSpPr/>
              <p:nvPr/>
            </p:nvSpPr>
            <p:spPr>
              <a:xfrm>
                <a:off x="5231749" y="2983796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22" name="Овал 421"/>
              <p:cNvSpPr/>
              <p:nvPr/>
            </p:nvSpPr>
            <p:spPr>
              <a:xfrm>
                <a:off x="5231749" y="333096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23" name="Шестиугольник 422"/>
              <p:cNvSpPr/>
              <p:nvPr/>
            </p:nvSpPr>
            <p:spPr>
              <a:xfrm rot="16200000">
                <a:off x="4789835" y="3041930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24" name="Овал 423"/>
              <p:cNvSpPr/>
              <p:nvPr/>
            </p:nvSpPr>
            <p:spPr>
              <a:xfrm>
                <a:off x="5082107" y="325082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25" name="Овал 424"/>
              <p:cNvSpPr/>
              <p:nvPr/>
            </p:nvSpPr>
            <p:spPr>
              <a:xfrm>
                <a:off x="5082107" y="305647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26" name="Овал 425"/>
              <p:cNvSpPr/>
              <p:nvPr/>
            </p:nvSpPr>
            <p:spPr>
              <a:xfrm>
                <a:off x="4932463" y="298208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27" name="Овал 426"/>
              <p:cNvSpPr/>
              <p:nvPr/>
            </p:nvSpPr>
            <p:spPr>
              <a:xfrm>
                <a:off x="4932463" y="3329262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28" name="Шестиугольник 427"/>
              <p:cNvSpPr/>
              <p:nvPr/>
            </p:nvSpPr>
            <p:spPr>
              <a:xfrm rot="16200000">
                <a:off x="4490548" y="3043637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29" name="Овал 428"/>
              <p:cNvSpPr/>
              <p:nvPr/>
            </p:nvSpPr>
            <p:spPr>
              <a:xfrm>
                <a:off x="4782820" y="3252527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30" name="Овал 429"/>
              <p:cNvSpPr/>
              <p:nvPr/>
            </p:nvSpPr>
            <p:spPr>
              <a:xfrm>
                <a:off x="4782820" y="3058177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31" name="Овал 430"/>
              <p:cNvSpPr/>
              <p:nvPr/>
            </p:nvSpPr>
            <p:spPr>
              <a:xfrm>
                <a:off x="4633176" y="2983796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32" name="Овал 431"/>
              <p:cNvSpPr/>
              <p:nvPr/>
            </p:nvSpPr>
            <p:spPr>
              <a:xfrm>
                <a:off x="4633176" y="333096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33" name="Шестиугольник 432"/>
              <p:cNvSpPr/>
              <p:nvPr/>
            </p:nvSpPr>
            <p:spPr>
              <a:xfrm rot="16200000">
                <a:off x="4191262" y="3041930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34" name="Овал 433"/>
              <p:cNvSpPr/>
              <p:nvPr/>
            </p:nvSpPr>
            <p:spPr>
              <a:xfrm>
                <a:off x="4483534" y="325082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35" name="Овал 434"/>
              <p:cNvSpPr/>
              <p:nvPr/>
            </p:nvSpPr>
            <p:spPr>
              <a:xfrm>
                <a:off x="4483534" y="305647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36" name="Овал 435"/>
              <p:cNvSpPr/>
              <p:nvPr/>
            </p:nvSpPr>
            <p:spPr>
              <a:xfrm>
                <a:off x="4333890" y="298208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37" name="Овал 436"/>
              <p:cNvSpPr/>
              <p:nvPr/>
            </p:nvSpPr>
            <p:spPr>
              <a:xfrm>
                <a:off x="4333890" y="3329262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38" name="Шестиугольник 437"/>
              <p:cNvSpPr/>
              <p:nvPr/>
            </p:nvSpPr>
            <p:spPr>
              <a:xfrm rot="16200000">
                <a:off x="3891975" y="3043637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39" name="Овал 438"/>
              <p:cNvSpPr/>
              <p:nvPr/>
            </p:nvSpPr>
            <p:spPr>
              <a:xfrm>
                <a:off x="4184247" y="3252527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40" name="Овал 439"/>
              <p:cNvSpPr/>
              <p:nvPr/>
            </p:nvSpPr>
            <p:spPr>
              <a:xfrm>
                <a:off x="4184247" y="3058177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41" name="Овал 440"/>
              <p:cNvSpPr/>
              <p:nvPr/>
            </p:nvSpPr>
            <p:spPr>
              <a:xfrm>
                <a:off x="4034603" y="2983796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42" name="Овал 441"/>
              <p:cNvSpPr/>
              <p:nvPr/>
            </p:nvSpPr>
            <p:spPr>
              <a:xfrm>
                <a:off x="4034603" y="333096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43" name="Шестиугольник 442"/>
              <p:cNvSpPr/>
              <p:nvPr/>
            </p:nvSpPr>
            <p:spPr>
              <a:xfrm rot="16200000">
                <a:off x="3592689" y="3041930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44" name="Овал 443"/>
              <p:cNvSpPr/>
              <p:nvPr/>
            </p:nvSpPr>
            <p:spPr>
              <a:xfrm>
                <a:off x="3884961" y="325082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45" name="Овал 444"/>
              <p:cNvSpPr/>
              <p:nvPr/>
            </p:nvSpPr>
            <p:spPr>
              <a:xfrm>
                <a:off x="3884961" y="305647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46" name="Овал 445"/>
              <p:cNvSpPr/>
              <p:nvPr/>
            </p:nvSpPr>
            <p:spPr>
              <a:xfrm>
                <a:off x="3735317" y="298208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47" name="Овал 446"/>
              <p:cNvSpPr/>
              <p:nvPr/>
            </p:nvSpPr>
            <p:spPr>
              <a:xfrm>
                <a:off x="3735317" y="3329262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48" name="Шестиугольник 447"/>
              <p:cNvSpPr/>
              <p:nvPr/>
            </p:nvSpPr>
            <p:spPr>
              <a:xfrm rot="16200000">
                <a:off x="3293402" y="3043637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49" name="Овал 448"/>
              <p:cNvSpPr/>
              <p:nvPr/>
            </p:nvSpPr>
            <p:spPr>
              <a:xfrm>
                <a:off x="3585674" y="3252527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50" name="Овал 449"/>
              <p:cNvSpPr/>
              <p:nvPr/>
            </p:nvSpPr>
            <p:spPr>
              <a:xfrm>
                <a:off x="3585674" y="3058177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51" name="Овал 450"/>
              <p:cNvSpPr/>
              <p:nvPr/>
            </p:nvSpPr>
            <p:spPr>
              <a:xfrm>
                <a:off x="3436030" y="2983796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52" name="Овал 451"/>
              <p:cNvSpPr/>
              <p:nvPr/>
            </p:nvSpPr>
            <p:spPr>
              <a:xfrm>
                <a:off x="3436030" y="333096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53" name="Шестиугольник 452"/>
              <p:cNvSpPr/>
              <p:nvPr/>
            </p:nvSpPr>
            <p:spPr>
              <a:xfrm rot="16200000">
                <a:off x="2994116" y="3041930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54" name="Овал 453"/>
              <p:cNvSpPr/>
              <p:nvPr/>
            </p:nvSpPr>
            <p:spPr>
              <a:xfrm>
                <a:off x="3286388" y="325082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55" name="Овал 454"/>
              <p:cNvSpPr/>
              <p:nvPr/>
            </p:nvSpPr>
            <p:spPr>
              <a:xfrm>
                <a:off x="3286388" y="305647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56" name="Овал 455"/>
              <p:cNvSpPr/>
              <p:nvPr/>
            </p:nvSpPr>
            <p:spPr>
              <a:xfrm>
                <a:off x="3136744" y="298208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57" name="Овал 456"/>
              <p:cNvSpPr/>
              <p:nvPr/>
            </p:nvSpPr>
            <p:spPr>
              <a:xfrm>
                <a:off x="3136744" y="3329262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58" name="Шестиугольник 457"/>
              <p:cNvSpPr/>
              <p:nvPr/>
            </p:nvSpPr>
            <p:spPr>
              <a:xfrm rot="16200000">
                <a:off x="2694829" y="3043637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59" name="Овал 458"/>
              <p:cNvSpPr/>
              <p:nvPr/>
            </p:nvSpPr>
            <p:spPr>
              <a:xfrm>
                <a:off x="2987101" y="3252527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60" name="Овал 459"/>
              <p:cNvSpPr/>
              <p:nvPr/>
            </p:nvSpPr>
            <p:spPr>
              <a:xfrm>
                <a:off x="2987101" y="3058177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61" name="Овал 460"/>
              <p:cNvSpPr/>
              <p:nvPr/>
            </p:nvSpPr>
            <p:spPr>
              <a:xfrm>
                <a:off x="2837457" y="2983796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62" name="Овал 461"/>
              <p:cNvSpPr/>
              <p:nvPr/>
            </p:nvSpPr>
            <p:spPr>
              <a:xfrm>
                <a:off x="2837457" y="333096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63" name="Шестиугольник 462"/>
              <p:cNvSpPr/>
              <p:nvPr/>
            </p:nvSpPr>
            <p:spPr>
              <a:xfrm rot="16200000">
                <a:off x="2395543" y="3041930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64" name="Овал 463"/>
              <p:cNvSpPr/>
              <p:nvPr/>
            </p:nvSpPr>
            <p:spPr>
              <a:xfrm>
                <a:off x="2687815" y="325082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65" name="Овал 464"/>
              <p:cNvSpPr/>
              <p:nvPr/>
            </p:nvSpPr>
            <p:spPr>
              <a:xfrm>
                <a:off x="2687815" y="305647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66" name="Овал 465"/>
              <p:cNvSpPr/>
              <p:nvPr/>
            </p:nvSpPr>
            <p:spPr>
              <a:xfrm>
                <a:off x="2538171" y="298208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67" name="Овал 466"/>
              <p:cNvSpPr/>
              <p:nvPr/>
            </p:nvSpPr>
            <p:spPr>
              <a:xfrm>
                <a:off x="2538171" y="3329262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68" name="Шестиугольник 467"/>
              <p:cNvSpPr/>
              <p:nvPr/>
            </p:nvSpPr>
            <p:spPr>
              <a:xfrm rot="16200000">
                <a:off x="2096256" y="3043637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69" name="Овал 468"/>
              <p:cNvSpPr/>
              <p:nvPr/>
            </p:nvSpPr>
            <p:spPr>
              <a:xfrm>
                <a:off x="2388528" y="3252527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70" name="Овал 469"/>
              <p:cNvSpPr/>
              <p:nvPr/>
            </p:nvSpPr>
            <p:spPr>
              <a:xfrm>
                <a:off x="2388528" y="3058177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71" name="Овал 470"/>
              <p:cNvSpPr/>
              <p:nvPr/>
            </p:nvSpPr>
            <p:spPr>
              <a:xfrm>
                <a:off x="2238884" y="2983796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72" name="Овал 471"/>
              <p:cNvSpPr/>
              <p:nvPr/>
            </p:nvSpPr>
            <p:spPr>
              <a:xfrm>
                <a:off x="2238884" y="333096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73" name="Шестиугольник 472"/>
              <p:cNvSpPr/>
              <p:nvPr/>
            </p:nvSpPr>
            <p:spPr>
              <a:xfrm rot="16200000">
                <a:off x="1796970" y="3041930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74" name="Овал 473"/>
              <p:cNvSpPr/>
              <p:nvPr/>
            </p:nvSpPr>
            <p:spPr>
              <a:xfrm>
                <a:off x="2089242" y="325082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75" name="Овал 474"/>
              <p:cNvSpPr/>
              <p:nvPr/>
            </p:nvSpPr>
            <p:spPr>
              <a:xfrm>
                <a:off x="2089242" y="305647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76" name="Овал 475"/>
              <p:cNvSpPr/>
              <p:nvPr/>
            </p:nvSpPr>
            <p:spPr>
              <a:xfrm>
                <a:off x="1939598" y="298208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77" name="Овал 476"/>
              <p:cNvSpPr/>
              <p:nvPr/>
            </p:nvSpPr>
            <p:spPr>
              <a:xfrm>
                <a:off x="1939598" y="3329262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78" name="Шестиугольник 477"/>
              <p:cNvSpPr/>
              <p:nvPr/>
            </p:nvSpPr>
            <p:spPr>
              <a:xfrm rot="16200000">
                <a:off x="1497683" y="3043637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79" name="Овал 478"/>
              <p:cNvSpPr/>
              <p:nvPr/>
            </p:nvSpPr>
            <p:spPr>
              <a:xfrm>
                <a:off x="1789955" y="3252527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80" name="Овал 479"/>
              <p:cNvSpPr/>
              <p:nvPr/>
            </p:nvSpPr>
            <p:spPr>
              <a:xfrm>
                <a:off x="1789955" y="3058177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81" name="Овал 480"/>
              <p:cNvSpPr/>
              <p:nvPr/>
            </p:nvSpPr>
            <p:spPr>
              <a:xfrm>
                <a:off x="1640311" y="2983796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82" name="Овал 481"/>
              <p:cNvSpPr/>
              <p:nvPr/>
            </p:nvSpPr>
            <p:spPr>
              <a:xfrm>
                <a:off x="1640311" y="333096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83" name="Шестиугольник 482"/>
              <p:cNvSpPr/>
              <p:nvPr/>
            </p:nvSpPr>
            <p:spPr>
              <a:xfrm rot="16200000">
                <a:off x="1198397" y="3041930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84" name="Овал 483"/>
              <p:cNvSpPr/>
              <p:nvPr/>
            </p:nvSpPr>
            <p:spPr>
              <a:xfrm>
                <a:off x="1490669" y="325082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85" name="Овал 484"/>
              <p:cNvSpPr/>
              <p:nvPr/>
            </p:nvSpPr>
            <p:spPr>
              <a:xfrm>
                <a:off x="1490669" y="305647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86" name="Овал 485"/>
              <p:cNvSpPr/>
              <p:nvPr/>
            </p:nvSpPr>
            <p:spPr>
              <a:xfrm>
                <a:off x="1341025" y="298208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87" name="Овал 486"/>
              <p:cNvSpPr/>
              <p:nvPr/>
            </p:nvSpPr>
            <p:spPr>
              <a:xfrm>
                <a:off x="1341025" y="3329262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88" name="Шестиугольник 487"/>
              <p:cNvSpPr/>
              <p:nvPr/>
            </p:nvSpPr>
            <p:spPr>
              <a:xfrm rot="16200000">
                <a:off x="899110" y="3043637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89" name="Овал 488"/>
              <p:cNvSpPr/>
              <p:nvPr/>
            </p:nvSpPr>
            <p:spPr>
              <a:xfrm>
                <a:off x="1191382" y="3252527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90" name="Овал 489"/>
              <p:cNvSpPr/>
              <p:nvPr/>
            </p:nvSpPr>
            <p:spPr>
              <a:xfrm>
                <a:off x="1191382" y="3058177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91" name="Овал 490"/>
              <p:cNvSpPr/>
              <p:nvPr/>
            </p:nvSpPr>
            <p:spPr>
              <a:xfrm>
                <a:off x="1041738" y="2983796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92" name="Овал 491"/>
              <p:cNvSpPr/>
              <p:nvPr/>
            </p:nvSpPr>
            <p:spPr>
              <a:xfrm>
                <a:off x="1041738" y="333096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93" name="Овал 492"/>
              <p:cNvSpPr/>
              <p:nvPr/>
            </p:nvSpPr>
            <p:spPr>
              <a:xfrm>
                <a:off x="893137" y="3252527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94" name="Овал 493"/>
              <p:cNvSpPr/>
              <p:nvPr/>
            </p:nvSpPr>
            <p:spPr>
              <a:xfrm>
                <a:off x="893137" y="3058177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95" name="Шестиугольник 494"/>
              <p:cNvSpPr/>
              <p:nvPr/>
            </p:nvSpPr>
            <p:spPr>
              <a:xfrm rot="16200000">
                <a:off x="5239137" y="2242712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96" name="Шестиугольник 495"/>
              <p:cNvSpPr/>
              <p:nvPr/>
            </p:nvSpPr>
            <p:spPr>
              <a:xfrm rot="16200000">
                <a:off x="4939851" y="2241005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97" name="Овал 496"/>
              <p:cNvSpPr/>
              <p:nvPr/>
            </p:nvSpPr>
            <p:spPr>
              <a:xfrm>
                <a:off x="5232126" y="245483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98" name="Овал 497"/>
              <p:cNvSpPr/>
              <p:nvPr/>
            </p:nvSpPr>
            <p:spPr>
              <a:xfrm>
                <a:off x="5232126" y="226048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99" name="Овал 498"/>
              <p:cNvSpPr/>
              <p:nvPr/>
            </p:nvSpPr>
            <p:spPr>
              <a:xfrm>
                <a:off x="5082482" y="218610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00" name="Овал 499"/>
              <p:cNvSpPr/>
              <p:nvPr/>
            </p:nvSpPr>
            <p:spPr>
              <a:xfrm>
                <a:off x="5082482" y="2533273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01" name="Шестиугольник 500"/>
              <p:cNvSpPr/>
              <p:nvPr/>
            </p:nvSpPr>
            <p:spPr>
              <a:xfrm rot="16200000">
                <a:off x="4640566" y="2242712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02" name="Овал 501"/>
              <p:cNvSpPr/>
              <p:nvPr/>
            </p:nvSpPr>
            <p:spPr>
              <a:xfrm>
                <a:off x="4932839" y="245653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03" name="Овал 502"/>
              <p:cNvSpPr/>
              <p:nvPr/>
            </p:nvSpPr>
            <p:spPr>
              <a:xfrm>
                <a:off x="4932839" y="226218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04" name="Овал 503"/>
              <p:cNvSpPr/>
              <p:nvPr/>
            </p:nvSpPr>
            <p:spPr>
              <a:xfrm>
                <a:off x="4783195" y="2187807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05" name="Овал 504"/>
              <p:cNvSpPr/>
              <p:nvPr/>
            </p:nvSpPr>
            <p:spPr>
              <a:xfrm>
                <a:off x="4783195" y="253498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06" name="Шестиугольник 505"/>
              <p:cNvSpPr/>
              <p:nvPr/>
            </p:nvSpPr>
            <p:spPr>
              <a:xfrm rot="16200000">
                <a:off x="4341280" y="2241005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07" name="Овал 506"/>
              <p:cNvSpPr/>
              <p:nvPr/>
            </p:nvSpPr>
            <p:spPr>
              <a:xfrm>
                <a:off x="4633553" y="245483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08" name="Овал 507"/>
              <p:cNvSpPr/>
              <p:nvPr/>
            </p:nvSpPr>
            <p:spPr>
              <a:xfrm>
                <a:off x="4633553" y="226048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09" name="Овал 508"/>
              <p:cNvSpPr/>
              <p:nvPr/>
            </p:nvSpPr>
            <p:spPr>
              <a:xfrm>
                <a:off x="4483909" y="218610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10" name="Овал 509"/>
              <p:cNvSpPr/>
              <p:nvPr/>
            </p:nvSpPr>
            <p:spPr>
              <a:xfrm>
                <a:off x="4483909" y="2533273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11" name="Шестиугольник 510"/>
              <p:cNvSpPr/>
              <p:nvPr/>
            </p:nvSpPr>
            <p:spPr>
              <a:xfrm rot="16200000">
                <a:off x="4041993" y="2242712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12" name="Овал 511"/>
              <p:cNvSpPr/>
              <p:nvPr/>
            </p:nvSpPr>
            <p:spPr>
              <a:xfrm>
                <a:off x="4334266" y="245653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13" name="Овал 512"/>
              <p:cNvSpPr/>
              <p:nvPr/>
            </p:nvSpPr>
            <p:spPr>
              <a:xfrm>
                <a:off x="4334266" y="226218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14" name="Овал 513"/>
              <p:cNvSpPr/>
              <p:nvPr/>
            </p:nvSpPr>
            <p:spPr>
              <a:xfrm>
                <a:off x="4184622" y="2187807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15" name="Овал 514"/>
              <p:cNvSpPr/>
              <p:nvPr/>
            </p:nvSpPr>
            <p:spPr>
              <a:xfrm>
                <a:off x="4184622" y="253498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16" name="Шестиугольник 515"/>
              <p:cNvSpPr/>
              <p:nvPr/>
            </p:nvSpPr>
            <p:spPr>
              <a:xfrm rot="16200000">
                <a:off x="3742707" y="2241005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17" name="Овал 516"/>
              <p:cNvSpPr/>
              <p:nvPr/>
            </p:nvSpPr>
            <p:spPr>
              <a:xfrm>
                <a:off x="4034980" y="245483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18" name="Овал 517"/>
              <p:cNvSpPr/>
              <p:nvPr/>
            </p:nvSpPr>
            <p:spPr>
              <a:xfrm>
                <a:off x="4034980" y="226048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19" name="Овал 518"/>
              <p:cNvSpPr/>
              <p:nvPr/>
            </p:nvSpPr>
            <p:spPr>
              <a:xfrm>
                <a:off x="3885336" y="218610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20" name="Овал 519"/>
              <p:cNvSpPr/>
              <p:nvPr/>
            </p:nvSpPr>
            <p:spPr>
              <a:xfrm>
                <a:off x="3885336" y="2533273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21" name="Шестиугольник 520"/>
              <p:cNvSpPr/>
              <p:nvPr/>
            </p:nvSpPr>
            <p:spPr>
              <a:xfrm rot="16200000">
                <a:off x="3443420" y="2242712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22" name="Овал 521"/>
              <p:cNvSpPr/>
              <p:nvPr/>
            </p:nvSpPr>
            <p:spPr>
              <a:xfrm>
                <a:off x="3735693" y="245653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23" name="Овал 522"/>
              <p:cNvSpPr/>
              <p:nvPr/>
            </p:nvSpPr>
            <p:spPr>
              <a:xfrm>
                <a:off x="3735693" y="226218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24" name="Овал 523"/>
              <p:cNvSpPr/>
              <p:nvPr/>
            </p:nvSpPr>
            <p:spPr>
              <a:xfrm>
                <a:off x="3586049" y="2187807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25" name="Овал 524"/>
              <p:cNvSpPr/>
              <p:nvPr/>
            </p:nvSpPr>
            <p:spPr>
              <a:xfrm>
                <a:off x="3586049" y="253498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26" name="Шестиугольник 525"/>
              <p:cNvSpPr/>
              <p:nvPr/>
            </p:nvSpPr>
            <p:spPr>
              <a:xfrm rot="16200000">
                <a:off x="3144134" y="2241005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27" name="Овал 526"/>
              <p:cNvSpPr/>
              <p:nvPr/>
            </p:nvSpPr>
            <p:spPr>
              <a:xfrm>
                <a:off x="3436407" y="245483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28" name="Овал 527"/>
              <p:cNvSpPr/>
              <p:nvPr/>
            </p:nvSpPr>
            <p:spPr>
              <a:xfrm>
                <a:off x="3436407" y="226048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29" name="Овал 528"/>
              <p:cNvSpPr/>
              <p:nvPr/>
            </p:nvSpPr>
            <p:spPr>
              <a:xfrm>
                <a:off x="3286763" y="218610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30" name="Овал 529"/>
              <p:cNvSpPr/>
              <p:nvPr/>
            </p:nvSpPr>
            <p:spPr>
              <a:xfrm>
                <a:off x="3286763" y="2533273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31" name="Шестиугольник 530"/>
              <p:cNvSpPr/>
              <p:nvPr/>
            </p:nvSpPr>
            <p:spPr>
              <a:xfrm rot="16200000">
                <a:off x="2844847" y="2242712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32" name="Овал 531"/>
              <p:cNvSpPr/>
              <p:nvPr/>
            </p:nvSpPr>
            <p:spPr>
              <a:xfrm>
                <a:off x="3137120" y="245653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33" name="Овал 532"/>
              <p:cNvSpPr/>
              <p:nvPr/>
            </p:nvSpPr>
            <p:spPr>
              <a:xfrm>
                <a:off x="3137120" y="226218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34" name="Овал 533"/>
              <p:cNvSpPr/>
              <p:nvPr/>
            </p:nvSpPr>
            <p:spPr>
              <a:xfrm>
                <a:off x="2987476" y="2187807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35" name="Овал 534"/>
              <p:cNvSpPr/>
              <p:nvPr/>
            </p:nvSpPr>
            <p:spPr>
              <a:xfrm>
                <a:off x="2987476" y="253498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36" name="Шестиугольник 535"/>
              <p:cNvSpPr/>
              <p:nvPr/>
            </p:nvSpPr>
            <p:spPr>
              <a:xfrm rot="16200000">
                <a:off x="2545561" y="2241005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37" name="Овал 536"/>
              <p:cNvSpPr/>
              <p:nvPr/>
            </p:nvSpPr>
            <p:spPr>
              <a:xfrm>
                <a:off x="2837834" y="245483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38" name="Овал 537"/>
              <p:cNvSpPr/>
              <p:nvPr/>
            </p:nvSpPr>
            <p:spPr>
              <a:xfrm>
                <a:off x="2837834" y="226048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39" name="Овал 538"/>
              <p:cNvSpPr/>
              <p:nvPr/>
            </p:nvSpPr>
            <p:spPr>
              <a:xfrm>
                <a:off x="2688190" y="218610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40" name="Овал 539"/>
              <p:cNvSpPr/>
              <p:nvPr/>
            </p:nvSpPr>
            <p:spPr>
              <a:xfrm>
                <a:off x="2688190" y="2533273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41" name="Шестиугольник 540"/>
              <p:cNvSpPr/>
              <p:nvPr/>
            </p:nvSpPr>
            <p:spPr>
              <a:xfrm rot="16200000">
                <a:off x="2246274" y="2242712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42" name="Овал 541"/>
              <p:cNvSpPr/>
              <p:nvPr/>
            </p:nvSpPr>
            <p:spPr>
              <a:xfrm>
                <a:off x="2538547" y="245653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43" name="Овал 542"/>
              <p:cNvSpPr/>
              <p:nvPr/>
            </p:nvSpPr>
            <p:spPr>
              <a:xfrm>
                <a:off x="2538547" y="226218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44" name="Овал 543"/>
              <p:cNvSpPr/>
              <p:nvPr/>
            </p:nvSpPr>
            <p:spPr>
              <a:xfrm>
                <a:off x="2388903" y="2187807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45" name="Овал 544"/>
              <p:cNvSpPr/>
              <p:nvPr/>
            </p:nvSpPr>
            <p:spPr>
              <a:xfrm>
                <a:off x="2388903" y="253498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46" name="Шестиугольник 545"/>
              <p:cNvSpPr/>
              <p:nvPr/>
            </p:nvSpPr>
            <p:spPr>
              <a:xfrm rot="16200000">
                <a:off x="1946988" y="2241005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47" name="Овал 546"/>
              <p:cNvSpPr/>
              <p:nvPr/>
            </p:nvSpPr>
            <p:spPr>
              <a:xfrm>
                <a:off x="2239261" y="245483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48" name="Овал 547"/>
              <p:cNvSpPr/>
              <p:nvPr/>
            </p:nvSpPr>
            <p:spPr>
              <a:xfrm>
                <a:off x="2239261" y="226048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49" name="Овал 548"/>
              <p:cNvSpPr/>
              <p:nvPr/>
            </p:nvSpPr>
            <p:spPr>
              <a:xfrm>
                <a:off x="2089617" y="218610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50" name="Овал 549"/>
              <p:cNvSpPr/>
              <p:nvPr/>
            </p:nvSpPr>
            <p:spPr>
              <a:xfrm>
                <a:off x="2089617" y="2533273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51" name="Шестиугольник 550"/>
              <p:cNvSpPr/>
              <p:nvPr/>
            </p:nvSpPr>
            <p:spPr>
              <a:xfrm rot="16200000">
                <a:off x="1647701" y="2242712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52" name="Овал 551"/>
              <p:cNvSpPr/>
              <p:nvPr/>
            </p:nvSpPr>
            <p:spPr>
              <a:xfrm>
                <a:off x="1939974" y="245653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53" name="Овал 552"/>
              <p:cNvSpPr/>
              <p:nvPr/>
            </p:nvSpPr>
            <p:spPr>
              <a:xfrm>
                <a:off x="1939974" y="226218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54" name="Овал 553"/>
              <p:cNvSpPr/>
              <p:nvPr/>
            </p:nvSpPr>
            <p:spPr>
              <a:xfrm>
                <a:off x="1790330" y="2187807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55" name="Овал 554"/>
              <p:cNvSpPr/>
              <p:nvPr/>
            </p:nvSpPr>
            <p:spPr>
              <a:xfrm>
                <a:off x="1790330" y="253498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56" name="Шестиугольник 555"/>
              <p:cNvSpPr/>
              <p:nvPr/>
            </p:nvSpPr>
            <p:spPr>
              <a:xfrm rot="16200000">
                <a:off x="1348415" y="2241005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57" name="Овал 556"/>
              <p:cNvSpPr/>
              <p:nvPr/>
            </p:nvSpPr>
            <p:spPr>
              <a:xfrm>
                <a:off x="1640688" y="245483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58" name="Овал 557"/>
              <p:cNvSpPr/>
              <p:nvPr/>
            </p:nvSpPr>
            <p:spPr>
              <a:xfrm>
                <a:off x="1640688" y="226048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59" name="Овал 558"/>
              <p:cNvSpPr/>
              <p:nvPr/>
            </p:nvSpPr>
            <p:spPr>
              <a:xfrm>
                <a:off x="1491044" y="218610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60" name="Овал 559"/>
              <p:cNvSpPr/>
              <p:nvPr/>
            </p:nvSpPr>
            <p:spPr>
              <a:xfrm>
                <a:off x="1491044" y="2533273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61" name="Шестиугольник 560"/>
              <p:cNvSpPr/>
              <p:nvPr/>
            </p:nvSpPr>
            <p:spPr>
              <a:xfrm rot="16200000">
                <a:off x="1049129" y="2242885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62" name="Овал 561"/>
              <p:cNvSpPr/>
              <p:nvPr/>
            </p:nvSpPr>
            <p:spPr>
              <a:xfrm>
                <a:off x="1341401" y="245653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63" name="Овал 562"/>
              <p:cNvSpPr/>
              <p:nvPr/>
            </p:nvSpPr>
            <p:spPr>
              <a:xfrm>
                <a:off x="1341401" y="226218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64" name="Овал 563"/>
              <p:cNvSpPr/>
              <p:nvPr/>
            </p:nvSpPr>
            <p:spPr>
              <a:xfrm>
                <a:off x="1191757" y="2187807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65" name="Овал 564"/>
              <p:cNvSpPr/>
              <p:nvPr/>
            </p:nvSpPr>
            <p:spPr>
              <a:xfrm>
                <a:off x="1191757" y="253498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66" name="Шестиугольник 565"/>
              <p:cNvSpPr/>
              <p:nvPr/>
            </p:nvSpPr>
            <p:spPr>
              <a:xfrm rot="16200000">
                <a:off x="5388405" y="1974305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67" name="Овал 566"/>
              <p:cNvSpPr/>
              <p:nvPr/>
            </p:nvSpPr>
            <p:spPr>
              <a:xfrm>
                <a:off x="5680680" y="218813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68" name="Овал 567"/>
              <p:cNvSpPr/>
              <p:nvPr/>
            </p:nvSpPr>
            <p:spPr>
              <a:xfrm>
                <a:off x="5680680" y="199378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69" name="Овал 568"/>
              <p:cNvSpPr/>
              <p:nvPr/>
            </p:nvSpPr>
            <p:spPr>
              <a:xfrm>
                <a:off x="5531036" y="191940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70" name="Овал 569"/>
              <p:cNvSpPr/>
              <p:nvPr/>
            </p:nvSpPr>
            <p:spPr>
              <a:xfrm>
                <a:off x="5531036" y="2266573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71" name="Шестиугольник 570"/>
              <p:cNvSpPr/>
              <p:nvPr/>
            </p:nvSpPr>
            <p:spPr>
              <a:xfrm rot="16200000">
                <a:off x="5089118" y="1976012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72" name="Овал 571"/>
              <p:cNvSpPr/>
              <p:nvPr/>
            </p:nvSpPr>
            <p:spPr>
              <a:xfrm>
                <a:off x="5381393" y="218983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73" name="Овал 572"/>
              <p:cNvSpPr/>
              <p:nvPr/>
            </p:nvSpPr>
            <p:spPr>
              <a:xfrm>
                <a:off x="5381393" y="199548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74" name="Овал 573"/>
              <p:cNvSpPr/>
              <p:nvPr/>
            </p:nvSpPr>
            <p:spPr>
              <a:xfrm>
                <a:off x="5231749" y="1921107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75" name="Овал 574"/>
              <p:cNvSpPr/>
              <p:nvPr/>
            </p:nvSpPr>
            <p:spPr>
              <a:xfrm>
                <a:off x="5231749" y="226828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76" name="Шестиугольник 575"/>
              <p:cNvSpPr/>
              <p:nvPr/>
            </p:nvSpPr>
            <p:spPr>
              <a:xfrm rot="16200000">
                <a:off x="4789832" y="1974305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77" name="Овал 576"/>
              <p:cNvSpPr/>
              <p:nvPr/>
            </p:nvSpPr>
            <p:spPr>
              <a:xfrm>
                <a:off x="5082107" y="218813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78" name="Овал 577"/>
              <p:cNvSpPr/>
              <p:nvPr/>
            </p:nvSpPr>
            <p:spPr>
              <a:xfrm>
                <a:off x="5082107" y="199378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79" name="Овал 578"/>
              <p:cNvSpPr/>
              <p:nvPr/>
            </p:nvSpPr>
            <p:spPr>
              <a:xfrm>
                <a:off x="4932463" y="191940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80" name="Овал 579"/>
              <p:cNvSpPr/>
              <p:nvPr/>
            </p:nvSpPr>
            <p:spPr>
              <a:xfrm>
                <a:off x="4932463" y="2266573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81" name="Шестиугольник 580"/>
              <p:cNvSpPr/>
              <p:nvPr/>
            </p:nvSpPr>
            <p:spPr>
              <a:xfrm rot="16200000">
                <a:off x="4490545" y="1976012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82" name="Овал 581"/>
              <p:cNvSpPr/>
              <p:nvPr/>
            </p:nvSpPr>
            <p:spPr>
              <a:xfrm>
                <a:off x="4782820" y="218983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83" name="Овал 582"/>
              <p:cNvSpPr/>
              <p:nvPr/>
            </p:nvSpPr>
            <p:spPr>
              <a:xfrm>
                <a:off x="4782820" y="199548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84" name="Овал 583"/>
              <p:cNvSpPr/>
              <p:nvPr/>
            </p:nvSpPr>
            <p:spPr>
              <a:xfrm>
                <a:off x="4633176" y="1921107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85" name="Овал 584"/>
              <p:cNvSpPr/>
              <p:nvPr/>
            </p:nvSpPr>
            <p:spPr>
              <a:xfrm>
                <a:off x="4633176" y="226828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86" name="Шестиугольник 585"/>
              <p:cNvSpPr/>
              <p:nvPr/>
            </p:nvSpPr>
            <p:spPr>
              <a:xfrm rot="16200000">
                <a:off x="4191259" y="1974305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87" name="Овал 586"/>
              <p:cNvSpPr/>
              <p:nvPr/>
            </p:nvSpPr>
            <p:spPr>
              <a:xfrm>
                <a:off x="4483534" y="218813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88" name="Овал 587"/>
              <p:cNvSpPr/>
              <p:nvPr/>
            </p:nvSpPr>
            <p:spPr>
              <a:xfrm>
                <a:off x="4483534" y="199378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89" name="Овал 588"/>
              <p:cNvSpPr/>
              <p:nvPr/>
            </p:nvSpPr>
            <p:spPr>
              <a:xfrm>
                <a:off x="4333890" y="191940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90" name="Овал 589"/>
              <p:cNvSpPr/>
              <p:nvPr/>
            </p:nvSpPr>
            <p:spPr>
              <a:xfrm>
                <a:off x="4333890" y="2266573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91" name="Шестиугольник 590"/>
              <p:cNvSpPr/>
              <p:nvPr/>
            </p:nvSpPr>
            <p:spPr>
              <a:xfrm rot="16200000">
                <a:off x="3891972" y="1976012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92" name="Овал 591"/>
              <p:cNvSpPr/>
              <p:nvPr/>
            </p:nvSpPr>
            <p:spPr>
              <a:xfrm>
                <a:off x="4184247" y="218983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93" name="Овал 592"/>
              <p:cNvSpPr/>
              <p:nvPr/>
            </p:nvSpPr>
            <p:spPr>
              <a:xfrm>
                <a:off x="4184247" y="199548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94" name="Овал 593"/>
              <p:cNvSpPr/>
              <p:nvPr/>
            </p:nvSpPr>
            <p:spPr>
              <a:xfrm>
                <a:off x="4034603" y="1921107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95" name="Овал 594"/>
              <p:cNvSpPr/>
              <p:nvPr/>
            </p:nvSpPr>
            <p:spPr>
              <a:xfrm>
                <a:off x="4034603" y="226828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96" name="Шестиугольник 595"/>
              <p:cNvSpPr/>
              <p:nvPr/>
            </p:nvSpPr>
            <p:spPr>
              <a:xfrm rot="16200000">
                <a:off x="3592686" y="1974305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97" name="Овал 596"/>
              <p:cNvSpPr/>
              <p:nvPr/>
            </p:nvSpPr>
            <p:spPr>
              <a:xfrm>
                <a:off x="3884961" y="218813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98" name="Овал 597"/>
              <p:cNvSpPr/>
              <p:nvPr/>
            </p:nvSpPr>
            <p:spPr>
              <a:xfrm>
                <a:off x="3884961" y="199378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99" name="Овал 598"/>
              <p:cNvSpPr/>
              <p:nvPr/>
            </p:nvSpPr>
            <p:spPr>
              <a:xfrm>
                <a:off x="3735317" y="191940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00" name="Овал 599"/>
              <p:cNvSpPr/>
              <p:nvPr/>
            </p:nvSpPr>
            <p:spPr>
              <a:xfrm>
                <a:off x="3735317" y="2266573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01" name="Шестиугольник 600"/>
              <p:cNvSpPr/>
              <p:nvPr/>
            </p:nvSpPr>
            <p:spPr>
              <a:xfrm rot="16200000">
                <a:off x="3293399" y="1976012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02" name="Овал 601"/>
              <p:cNvSpPr/>
              <p:nvPr/>
            </p:nvSpPr>
            <p:spPr>
              <a:xfrm>
                <a:off x="3585674" y="218983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03" name="Овал 602"/>
              <p:cNvSpPr/>
              <p:nvPr/>
            </p:nvSpPr>
            <p:spPr>
              <a:xfrm>
                <a:off x="3585674" y="199548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04" name="Овал 603"/>
              <p:cNvSpPr/>
              <p:nvPr/>
            </p:nvSpPr>
            <p:spPr>
              <a:xfrm>
                <a:off x="3436030" y="1921107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05" name="Овал 604"/>
              <p:cNvSpPr/>
              <p:nvPr/>
            </p:nvSpPr>
            <p:spPr>
              <a:xfrm>
                <a:off x="3436030" y="226828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06" name="Шестиугольник 605"/>
              <p:cNvSpPr/>
              <p:nvPr/>
            </p:nvSpPr>
            <p:spPr>
              <a:xfrm rot="16200000">
                <a:off x="2994113" y="1974305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07" name="Овал 606"/>
              <p:cNvSpPr/>
              <p:nvPr/>
            </p:nvSpPr>
            <p:spPr>
              <a:xfrm>
                <a:off x="3286388" y="218813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08" name="Овал 607"/>
              <p:cNvSpPr/>
              <p:nvPr/>
            </p:nvSpPr>
            <p:spPr>
              <a:xfrm>
                <a:off x="3286388" y="199378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09" name="Овал 608"/>
              <p:cNvSpPr/>
              <p:nvPr/>
            </p:nvSpPr>
            <p:spPr>
              <a:xfrm>
                <a:off x="3136744" y="191940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10" name="Овал 609"/>
              <p:cNvSpPr/>
              <p:nvPr/>
            </p:nvSpPr>
            <p:spPr>
              <a:xfrm>
                <a:off x="3136744" y="2266573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11" name="Шестиугольник 610"/>
              <p:cNvSpPr/>
              <p:nvPr/>
            </p:nvSpPr>
            <p:spPr>
              <a:xfrm rot="16200000">
                <a:off x="2694826" y="1976012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12" name="Овал 611"/>
              <p:cNvSpPr/>
              <p:nvPr/>
            </p:nvSpPr>
            <p:spPr>
              <a:xfrm>
                <a:off x="2987101" y="218983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13" name="Овал 612"/>
              <p:cNvSpPr/>
              <p:nvPr/>
            </p:nvSpPr>
            <p:spPr>
              <a:xfrm>
                <a:off x="2987101" y="199548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14" name="Овал 613"/>
              <p:cNvSpPr/>
              <p:nvPr/>
            </p:nvSpPr>
            <p:spPr>
              <a:xfrm>
                <a:off x="2837457" y="1921107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15" name="Овал 614"/>
              <p:cNvSpPr/>
              <p:nvPr/>
            </p:nvSpPr>
            <p:spPr>
              <a:xfrm>
                <a:off x="2837457" y="226828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16" name="Шестиугольник 615"/>
              <p:cNvSpPr/>
              <p:nvPr/>
            </p:nvSpPr>
            <p:spPr>
              <a:xfrm rot="16200000">
                <a:off x="2395540" y="1974305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17" name="Овал 616"/>
              <p:cNvSpPr/>
              <p:nvPr/>
            </p:nvSpPr>
            <p:spPr>
              <a:xfrm>
                <a:off x="2687815" y="218813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18" name="Овал 617"/>
              <p:cNvSpPr/>
              <p:nvPr/>
            </p:nvSpPr>
            <p:spPr>
              <a:xfrm>
                <a:off x="2687815" y="199378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19" name="Овал 618"/>
              <p:cNvSpPr/>
              <p:nvPr/>
            </p:nvSpPr>
            <p:spPr>
              <a:xfrm>
                <a:off x="2538171" y="191940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20" name="Овал 619"/>
              <p:cNvSpPr/>
              <p:nvPr/>
            </p:nvSpPr>
            <p:spPr>
              <a:xfrm>
                <a:off x="2538171" y="2266573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21" name="Шестиугольник 620"/>
              <p:cNvSpPr/>
              <p:nvPr/>
            </p:nvSpPr>
            <p:spPr>
              <a:xfrm rot="16200000">
                <a:off x="2096253" y="1976012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22" name="Овал 621"/>
              <p:cNvSpPr/>
              <p:nvPr/>
            </p:nvSpPr>
            <p:spPr>
              <a:xfrm>
                <a:off x="2388528" y="218983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23" name="Овал 622"/>
              <p:cNvSpPr/>
              <p:nvPr/>
            </p:nvSpPr>
            <p:spPr>
              <a:xfrm>
                <a:off x="2388528" y="199548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24" name="Овал 623"/>
              <p:cNvSpPr/>
              <p:nvPr/>
            </p:nvSpPr>
            <p:spPr>
              <a:xfrm>
                <a:off x="2238884" y="1921107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25" name="Овал 624"/>
              <p:cNvSpPr/>
              <p:nvPr/>
            </p:nvSpPr>
            <p:spPr>
              <a:xfrm>
                <a:off x="2238884" y="226828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26" name="Шестиугольник 625"/>
              <p:cNvSpPr/>
              <p:nvPr/>
            </p:nvSpPr>
            <p:spPr>
              <a:xfrm rot="16200000">
                <a:off x="1796967" y="1974305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27" name="Овал 626"/>
              <p:cNvSpPr/>
              <p:nvPr/>
            </p:nvSpPr>
            <p:spPr>
              <a:xfrm>
                <a:off x="2089242" y="218813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28" name="Овал 627"/>
              <p:cNvSpPr/>
              <p:nvPr/>
            </p:nvSpPr>
            <p:spPr>
              <a:xfrm>
                <a:off x="2089242" y="199378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29" name="Овал 628"/>
              <p:cNvSpPr/>
              <p:nvPr/>
            </p:nvSpPr>
            <p:spPr>
              <a:xfrm>
                <a:off x="1939598" y="191940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30" name="Овал 629"/>
              <p:cNvSpPr/>
              <p:nvPr/>
            </p:nvSpPr>
            <p:spPr>
              <a:xfrm>
                <a:off x="1939598" y="2266573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31" name="Шестиугольник 630"/>
              <p:cNvSpPr/>
              <p:nvPr/>
            </p:nvSpPr>
            <p:spPr>
              <a:xfrm rot="16200000">
                <a:off x="1497680" y="1976012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32" name="Овал 631"/>
              <p:cNvSpPr/>
              <p:nvPr/>
            </p:nvSpPr>
            <p:spPr>
              <a:xfrm>
                <a:off x="1789955" y="218983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33" name="Овал 632"/>
              <p:cNvSpPr/>
              <p:nvPr/>
            </p:nvSpPr>
            <p:spPr>
              <a:xfrm>
                <a:off x="1789955" y="199548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34" name="Овал 633"/>
              <p:cNvSpPr/>
              <p:nvPr/>
            </p:nvSpPr>
            <p:spPr>
              <a:xfrm>
                <a:off x="1640311" y="1921107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35" name="Овал 634"/>
              <p:cNvSpPr/>
              <p:nvPr/>
            </p:nvSpPr>
            <p:spPr>
              <a:xfrm>
                <a:off x="1640311" y="226828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36" name="Шестиугольник 635"/>
              <p:cNvSpPr/>
              <p:nvPr/>
            </p:nvSpPr>
            <p:spPr>
              <a:xfrm rot="16200000">
                <a:off x="1198394" y="1974305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37" name="Овал 636"/>
              <p:cNvSpPr/>
              <p:nvPr/>
            </p:nvSpPr>
            <p:spPr>
              <a:xfrm>
                <a:off x="1490669" y="218813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38" name="Овал 637"/>
              <p:cNvSpPr/>
              <p:nvPr/>
            </p:nvSpPr>
            <p:spPr>
              <a:xfrm>
                <a:off x="1490669" y="199378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39" name="Овал 638"/>
              <p:cNvSpPr/>
              <p:nvPr/>
            </p:nvSpPr>
            <p:spPr>
              <a:xfrm>
                <a:off x="1341025" y="191940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40" name="Овал 639"/>
              <p:cNvSpPr/>
              <p:nvPr/>
            </p:nvSpPr>
            <p:spPr>
              <a:xfrm>
                <a:off x="1341025" y="2266573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41" name="Шестиугольник 640"/>
              <p:cNvSpPr/>
              <p:nvPr/>
            </p:nvSpPr>
            <p:spPr>
              <a:xfrm rot="16200000">
                <a:off x="899107" y="1976012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42" name="Овал 641"/>
              <p:cNvSpPr/>
              <p:nvPr/>
            </p:nvSpPr>
            <p:spPr>
              <a:xfrm>
                <a:off x="1191382" y="218983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43" name="Овал 642"/>
              <p:cNvSpPr/>
              <p:nvPr/>
            </p:nvSpPr>
            <p:spPr>
              <a:xfrm>
                <a:off x="1191382" y="199548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44" name="Овал 643"/>
              <p:cNvSpPr/>
              <p:nvPr/>
            </p:nvSpPr>
            <p:spPr>
              <a:xfrm>
                <a:off x="1041738" y="1921107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45" name="Овал 644"/>
              <p:cNvSpPr/>
              <p:nvPr/>
            </p:nvSpPr>
            <p:spPr>
              <a:xfrm>
                <a:off x="1041738" y="226828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46" name="Овал 645"/>
              <p:cNvSpPr/>
              <p:nvPr/>
            </p:nvSpPr>
            <p:spPr>
              <a:xfrm>
                <a:off x="893137" y="218983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47" name="Овал 646"/>
              <p:cNvSpPr/>
              <p:nvPr/>
            </p:nvSpPr>
            <p:spPr>
              <a:xfrm>
                <a:off x="893137" y="199548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48" name="Овал 647"/>
              <p:cNvSpPr/>
              <p:nvPr/>
            </p:nvSpPr>
            <p:spPr>
              <a:xfrm>
                <a:off x="5531412" y="245653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49" name="Овал 648"/>
              <p:cNvSpPr/>
              <p:nvPr/>
            </p:nvSpPr>
            <p:spPr>
              <a:xfrm>
                <a:off x="5381768" y="2187807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50" name="Овал 649"/>
              <p:cNvSpPr/>
              <p:nvPr/>
            </p:nvSpPr>
            <p:spPr>
              <a:xfrm>
                <a:off x="5381768" y="2534980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51" name="Овал 650"/>
              <p:cNvSpPr/>
              <p:nvPr/>
            </p:nvSpPr>
            <p:spPr>
              <a:xfrm>
                <a:off x="1043156" y="245653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52" name="Шестиугольник 651"/>
              <p:cNvSpPr/>
              <p:nvPr/>
            </p:nvSpPr>
            <p:spPr>
              <a:xfrm rot="16200000">
                <a:off x="5239140" y="2781256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53" name="Шестиугольник 652"/>
              <p:cNvSpPr/>
              <p:nvPr/>
            </p:nvSpPr>
            <p:spPr>
              <a:xfrm rot="16200000">
                <a:off x="4939854" y="2779549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54" name="Овал 653"/>
              <p:cNvSpPr/>
              <p:nvPr/>
            </p:nvSpPr>
            <p:spPr>
              <a:xfrm>
                <a:off x="5232126" y="298843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55" name="Овал 654"/>
              <p:cNvSpPr/>
              <p:nvPr/>
            </p:nvSpPr>
            <p:spPr>
              <a:xfrm>
                <a:off x="5232126" y="279408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56" name="Овал 655"/>
              <p:cNvSpPr/>
              <p:nvPr/>
            </p:nvSpPr>
            <p:spPr>
              <a:xfrm>
                <a:off x="5082482" y="271970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57" name="Овал 656"/>
              <p:cNvSpPr/>
              <p:nvPr/>
            </p:nvSpPr>
            <p:spPr>
              <a:xfrm>
                <a:off x="5082482" y="306688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58" name="Шестиугольник 657"/>
              <p:cNvSpPr/>
              <p:nvPr/>
            </p:nvSpPr>
            <p:spPr>
              <a:xfrm rot="16200000">
                <a:off x="4640567" y="2781256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59" name="Овал 658"/>
              <p:cNvSpPr/>
              <p:nvPr/>
            </p:nvSpPr>
            <p:spPr>
              <a:xfrm>
                <a:off x="4932839" y="2990146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60" name="Овал 659"/>
              <p:cNvSpPr/>
              <p:nvPr/>
            </p:nvSpPr>
            <p:spPr>
              <a:xfrm>
                <a:off x="4932839" y="2795796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61" name="Овал 660"/>
              <p:cNvSpPr/>
              <p:nvPr/>
            </p:nvSpPr>
            <p:spPr>
              <a:xfrm>
                <a:off x="4783195" y="2721415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62" name="Овал 661"/>
              <p:cNvSpPr/>
              <p:nvPr/>
            </p:nvSpPr>
            <p:spPr>
              <a:xfrm>
                <a:off x="4783195" y="306858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63" name="Шестиугольник 662"/>
              <p:cNvSpPr/>
              <p:nvPr/>
            </p:nvSpPr>
            <p:spPr>
              <a:xfrm rot="16200000">
                <a:off x="4341281" y="2779549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64" name="Овал 663"/>
              <p:cNvSpPr/>
              <p:nvPr/>
            </p:nvSpPr>
            <p:spPr>
              <a:xfrm>
                <a:off x="4633553" y="298843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65" name="Овал 664"/>
              <p:cNvSpPr/>
              <p:nvPr/>
            </p:nvSpPr>
            <p:spPr>
              <a:xfrm>
                <a:off x="4633553" y="279408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66" name="Овал 665"/>
              <p:cNvSpPr/>
              <p:nvPr/>
            </p:nvSpPr>
            <p:spPr>
              <a:xfrm>
                <a:off x="4483909" y="271970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67" name="Овал 666"/>
              <p:cNvSpPr/>
              <p:nvPr/>
            </p:nvSpPr>
            <p:spPr>
              <a:xfrm>
                <a:off x="4483909" y="306688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68" name="Шестиугольник 667"/>
              <p:cNvSpPr/>
              <p:nvPr/>
            </p:nvSpPr>
            <p:spPr>
              <a:xfrm rot="16200000">
                <a:off x="4041994" y="2781256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69" name="Овал 668"/>
              <p:cNvSpPr/>
              <p:nvPr/>
            </p:nvSpPr>
            <p:spPr>
              <a:xfrm>
                <a:off x="4334266" y="2990146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70" name="Овал 669"/>
              <p:cNvSpPr/>
              <p:nvPr/>
            </p:nvSpPr>
            <p:spPr>
              <a:xfrm>
                <a:off x="4334266" y="2795796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71" name="Овал 670"/>
              <p:cNvSpPr/>
              <p:nvPr/>
            </p:nvSpPr>
            <p:spPr>
              <a:xfrm>
                <a:off x="4184622" y="2721415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72" name="Овал 671"/>
              <p:cNvSpPr/>
              <p:nvPr/>
            </p:nvSpPr>
            <p:spPr>
              <a:xfrm>
                <a:off x="4184622" y="306858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73" name="Шестиугольник 672"/>
              <p:cNvSpPr/>
              <p:nvPr/>
            </p:nvSpPr>
            <p:spPr>
              <a:xfrm rot="16200000">
                <a:off x="3742708" y="2779549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74" name="Овал 673"/>
              <p:cNvSpPr/>
              <p:nvPr/>
            </p:nvSpPr>
            <p:spPr>
              <a:xfrm>
                <a:off x="4034980" y="298843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75" name="Овал 674"/>
              <p:cNvSpPr/>
              <p:nvPr/>
            </p:nvSpPr>
            <p:spPr>
              <a:xfrm>
                <a:off x="4034980" y="279408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76" name="Овал 675"/>
              <p:cNvSpPr/>
              <p:nvPr/>
            </p:nvSpPr>
            <p:spPr>
              <a:xfrm>
                <a:off x="3885336" y="271970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77" name="Овал 676"/>
              <p:cNvSpPr/>
              <p:nvPr/>
            </p:nvSpPr>
            <p:spPr>
              <a:xfrm>
                <a:off x="3885336" y="306688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78" name="Шестиугольник 677"/>
              <p:cNvSpPr/>
              <p:nvPr/>
            </p:nvSpPr>
            <p:spPr>
              <a:xfrm rot="16200000">
                <a:off x="3443421" y="2781256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79" name="Овал 678"/>
              <p:cNvSpPr/>
              <p:nvPr/>
            </p:nvSpPr>
            <p:spPr>
              <a:xfrm>
                <a:off x="3735693" y="2990146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80" name="Овал 679"/>
              <p:cNvSpPr/>
              <p:nvPr/>
            </p:nvSpPr>
            <p:spPr>
              <a:xfrm>
                <a:off x="3735693" y="2795796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81" name="Овал 680"/>
              <p:cNvSpPr/>
              <p:nvPr/>
            </p:nvSpPr>
            <p:spPr>
              <a:xfrm>
                <a:off x="3586049" y="2721415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82" name="Овал 681"/>
              <p:cNvSpPr/>
              <p:nvPr/>
            </p:nvSpPr>
            <p:spPr>
              <a:xfrm>
                <a:off x="3586049" y="306858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83" name="Шестиугольник 682"/>
              <p:cNvSpPr/>
              <p:nvPr/>
            </p:nvSpPr>
            <p:spPr>
              <a:xfrm rot="16200000">
                <a:off x="3144135" y="2779549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84" name="Овал 683"/>
              <p:cNvSpPr/>
              <p:nvPr/>
            </p:nvSpPr>
            <p:spPr>
              <a:xfrm>
                <a:off x="3436407" y="298843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85" name="Овал 684"/>
              <p:cNvSpPr/>
              <p:nvPr/>
            </p:nvSpPr>
            <p:spPr>
              <a:xfrm>
                <a:off x="3436407" y="279408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86" name="Овал 685"/>
              <p:cNvSpPr/>
              <p:nvPr/>
            </p:nvSpPr>
            <p:spPr>
              <a:xfrm>
                <a:off x="3286763" y="271970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87" name="Овал 686"/>
              <p:cNvSpPr/>
              <p:nvPr/>
            </p:nvSpPr>
            <p:spPr>
              <a:xfrm>
                <a:off x="3286763" y="306688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88" name="Шестиугольник 687"/>
              <p:cNvSpPr/>
              <p:nvPr/>
            </p:nvSpPr>
            <p:spPr>
              <a:xfrm rot="16200000">
                <a:off x="2844848" y="2781256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89" name="Овал 688"/>
              <p:cNvSpPr/>
              <p:nvPr/>
            </p:nvSpPr>
            <p:spPr>
              <a:xfrm>
                <a:off x="3137120" y="2990146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90" name="Овал 689"/>
              <p:cNvSpPr/>
              <p:nvPr/>
            </p:nvSpPr>
            <p:spPr>
              <a:xfrm>
                <a:off x="3137120" y="2795796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91" name="Овал 690"/>
              <p:cNvSpPr/>
              <p:nvPr/>
            </p:nvSpPr>
            <p:spPr>
              <a:xfrm>
                <a:off x="2987476" y="2721415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92" name="Овал 691"/>
              <p:cNvSpPr/>
              <p:nvPr/>
            </p:nvSpPr>
            <p:spPr>
              <a:xfrm>
                <a:off x="2987476" y="306858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93" name="Шестиугольник 692"/>
              <p:cNvSpPr/>
              <p:nvPr/>
            </p:nvSpPr>
            <p:spPr>
              <a:xfrm rot="16200000">
                <a:off x="2545562" y="2779549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94" name="Овал 693"/>
              <p:cNvSpPr/>
              <p:nvPr/>
            </p:nvSpPr>
            <p:spPr>
              <a:xfrm>
                <a:off x="2837834" y="298843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95" name="Овал 694"/>
              <p:cNvSpPr/>
              <p:nvPr/>
            </p:nvSpPr>
            <p:spPr>
              <a:xfrm>
                <a:off x="2837834" y="279408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96" name="Овал 695"/>
              <p:cNvSpPr/>
              <p:nvPr/>
            </p:nvSpPr>
            <p:spPr>
              <a:xfrm>
                <a:off x="2688190" y="271970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97" name="Овал 696"/>
              <p:cNvSpPr/>
              <p:nvPr/>
            </p:nvSpPr>
            <p:spPr>
              <a:xfrm>
                <a:off x="2688190" y="306688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98" name="Шестиугольник 697"/>
              <p:cNvSpPr/>
              <p:nvPr/>
            </p:nvSpPr>
            <p:spPr>
              <a:xfrm rot="16200000">
                <a:off x="2246275" y="2781256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99" name="Овал 698"/>
              <p:cNvSpPr/>
              <p:nvPr/>
            </p:nvSpPr>
            <p:spPr>
              <a:xfrm>
                <a:off x="2538547" y="2990146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00" name="Овал 699"/>
              <p:cNvSpPr/>
              <p:nvPr/>
            </p:nvSpPr>
            <p:spPr>
              <a:xfrm>
                <a:off x="2538547" y="2795796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01" name="Овал 700"/>
              <p:cNvSpPr/>
              <p:nvPr/>
            </p:nvSpPr>
            <p:spPr>
              <a:xfrm>
                <a:off x="2388903" y="2721415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02" name="Овал 701"/>
              <p:cNvSpPr/>
              <p:nvPr/>
            </p:nvSpPr>
            <p:spPr>
              <a:xfrm>
                <a:off x="2388903" y="306858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03" name="Шестиугольник 702"/>
              <p:cNvSpPr/>
              <p:nvPr/>
            </p:nvSpPr>
            <p:spPr>
              <a:xfrm rot="16200000">
                <a:off x="1946989" y="2779549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04" name="Овал 703"/>
              <p:cNvSpPr/>
              <p:nvPr/>
            </p:nvSpPr>
            <p:spPr>
              <a:xfrm>
                <a:off x="2239261" y="298843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05" name="Овал 704"/>
              <p:cNvSpPr/>
              <p:nvPr/>
            </p:nvSpPr>
            <p:spPr>
              <a:xfrm>
                <a:off x="2239261" y="279408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06" name="Овал 705"/>
              <p:cNvSpPr/>
              <p:nvPr/>
            </p:nvSpPr>
            <p:spPr>
              <a:xfrm>
                <a:off x="2089617" y="271970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07" name="Овал 706"/>
              <p:cNvSpPr/>
              <p:nvPr/>
            </p:nvSpPr>
            <p:spPr>
              <a:xfrm>
                <a:off x="2089617" y="306688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08" name="Шестиугольник 707"/>
              <p:cNvSpPr/>
              <p:nvPr/>
            </p:nvSpPr>
            <p:spPr>
              <a:xfrm rot="16200000">
                <a:off x="1647702" y="2781256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09" name="Овал 708"/>
              <p:cNvSpPr/>
              <p:nvPr/>
            </p:nvSpPr>
            <p:spPr>
              <a:xfrm>
                <a:off x="1939974" y="2990146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10" name="Овал 709"/>
              <p:cNvSpPr/>
              <p:nvPr/>
            </p:nvSpPr>
            <p:spPr>
              <a:xfrm>
                <a:off x="1939974" y="2795796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11" name="Овал 710"/>
              <p:cNvSpPr/>
              <p:nvPr/>
            </p:nvSpPr>
            <p:spPr>
              <a:xfrm>
                <a:off x="1790330" y="2721415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12" name="Овал 711"/>
              <p:cNvSpPr/>
              <p:nvPr/>
            </p:nvSpPr>
            <p:spPr>
              <a:xfrm>
                <a:off x="1790330" y="306858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13" name="Шестиугольник 712"/>
              <p:cNvSpPr/>
              <p:nvPr/>
            </p:nvSpPr>
            <p:spPr>
              <a:xfrm rot="16200000">
                <a:off x="1348416" y="2779549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14" name="Овал 713"/>
              <p:cNvSpPr/>
              <p:nvPr/>
            </p:nvSpPr>
            <p:spPr>
              <a:xfrm>
                <a:off x="1640688" y="298843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15" name="Овал 714"/>
              <p:cNvSpPr/>
              <p:nvPr/>
            </p:nvSpPr>
            <p:spPr>
              <a:xfrm>
                <a:off x="1640688" y="279408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16" name="Овал 715"/>
              <p:cNvSpPr/>
              <p:nvPr/>
            </p:nvSpPr>
            <p:spPr>
              <a:xfrm>
                <a:off x="1491044" y="271970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17" name="Овал 716"/>
              <p:cNvSpPr/>
              <p:nvPr/>
            </p:nvSpPr>
            <p:spPr>
              <a:xfrm>
                <a:off x="1491044" y="306688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18" name="Шестиугольник 717"/>
              <p:cNvSpPr/>
              <p:nvPr/>
            </p:nvSpPr>
            <p:spPr>
              <a:xfrm rot="16200000">
                <a:off x="1049129" y="2781256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19" name="Овал 718"/>
              <p:cNvSpPr/>
              <p:nvPr/>
            </p:nvSpPr>
            <p:spPr>
              <a:xfrm>
                <a:off x="1341401" y="2990146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20" name="Овал 719"/>
              <p:cNvSpPr/>
              <p:nvPr/>
            </p:nvSpPr>
            <p:spPr>
              <a:xfrm>
                <a:off x="1341401" y="2795796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21" name="Овал 720"/>
              <p:cNvSpPr/>
              <p:nvPr/>
            </p:nvSpPr>
            <p:spPr>
              <a:xfrm>
                <a:off x="1191757" y="2721415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22" name="Овал 721"/>
              <p:cNvSpPr/>
              <p:nvPr/>
            </p:nvSpPr>
            <p:spPr>
              <a:xfrm>
                <a:off x="1191757" y="306858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23" name="Шестиугольник 722"/>
              <p:cNvSpPr/>
              <p:nvPr/>
            </p:nvSpPr>
            <p:spPr>
              <a:xfrm rot="16200000">
                <a:off x="5388408" y="2508086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24" name="Овал 723"/>
              <p:cNvSpPr/>
              <p:nvPr/>
            </p:nvSpPr>
            <p:spPr>
              <a:xfrm>
                <a:off x="5680680" y="272173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25" name="Овал 724"/>
              <p:cNvSpPr/>
              <p:nvPr/>
            </p:nvSpPr>
            <p:spPr>
              <a:xfrm>
                <a:off x="5680680" y="252738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26" name="Овал 725"/>
              <p:cNvSpPr/>
              <p:nvPr/>
            </p:nvSpPr>
            <p:spPr>
              <a:xfrm>
                <a:off x="5531036" y="245300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27" name="Овал 726"/>
              <p:cNvSpPr/>
              <p:nvPr/>
            </p:nvSpPr>
            <p:spPr>
              <a:xfrm>
                <a:off x="5531036" y="280018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28" name="Шестиугольник 727"/>
              <p:cNvSpPr/>
              <p:nvPr/>
            </p:nvSpPr>
            <p:spPr>
              <a:xfrm rot="16200000">
                <a:off x="5089121" y="2509793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29" name="Овал 728"/>
              <p:cNvSpPr/>
              <p:nvPr/>
            </p:nvSpPr>
            <p:spPr>
              <a:xfrm>
                <a:off x="5381393" y="2723446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30" name="Овал 729"/>
              <p:cNvSpPr/>
              <p:nvPr/>
            </p:nvSpPr>
            <p:spPr>
              <a:xfrm>
                <a:off x="5381393" y="2529096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31" name="Овал 730"/>
              <p:cNvSpPr/>
              <p:nvPr/>
            </p:nvSpPr>
            <p:spPr>
              <a:xfrm>
                <a:off x="5231749" y="2454715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32" name="Овал 731"/>
              <p:cNvSpPr/>
              <p:nvPr/>
            </p:nvSpPr>
            <p:spPr>
              <a:xfrm>
                <a:off x="5231749" y="280188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33" name="Шестиугольник 732"/>
              <p:cNvSpPr/>
              <p:nvPr/>
            </p:nvSpPr>
            <p:spPr>
              <a:xfrm rot="16200000">
                <a:off x="4789835" y="2508086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34" name="Овал 733"/>
              <p:cNvSpPr/>
              <p:nvPr/>
            </p:nvSpPr>
            <p:spPr>
              <a:xfrm>
                <a:off x="5082107" y="272173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35" name="Овал 734"/>
              <p:cNvSpPr/>
              <p:nvPr/>
            </p:nvSpPr>
            <p:spPr>
              <a:xfrm>
                <a:off x="5082107" y="252738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36" name="Овал 735"/>
              <p:cNvSpPr/>
              <p:nvPr/>
            </p:nvSpPr>
            <p:spPr>
              <a:xfrm>
                <a:off x="4932463" y="245300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37" name="Овал 736"/>
              <p:cNvSpPr/>
              <p:nvPr/>
            </p:nvSpPr>
            <p:spPr>
              <a:xfrm>
                <a:off x="4932463" y="280018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38" name="Шестиугольник 737"/>
              <p:cNvSpPr/>
              <p:nvPr/>
            </p:nvSpPr>
            <p:spPr>
              <a:xfrm rot="16200000">
                <a:off x="4490548" y="2509793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39" name="Овал 738"/>
              <p:cNvSpPr/>
              <p:nvPr/>
            </p:nvSpPr>
            <p:spPr>
              <a:xfrm>
                <a:off x="4782820" y="2723446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40" name="Овал 739"/>
              <p:cNvSpPr/>
              <p:nvPr/>
            </p:nvSpPr>
            <p:spPr>
              <a:xfrm>
                <a:off x="4782820" y="2529096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41" name="Овал 740"/>
              <p:cNvSpPr/>
              <p:nvPr/>
            </p:nvSpPr>
            <p:spPr>
              <a:xfrm>
                <a:off x="4633176" y="2454715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42" name="Овал 741"/>
              <p:cNvSpPr/>
              <p:nvPr/>
            </p:nvSpPr>
            <p:spPr>
              <a:xfrm>
                <a:off x="4633176" y="280188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43" name="Шестиугольник 742"/>
              <p:cNvSpPr/>
              <p:nvPr/>
            </p:nvSpPr>
            <p:spPr>
              <a:xfrm rot="16200000">
                <a:off x="4191262" y="2508086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44" name="Овал 743"/>
              <p:cNvSpPr/>
              <p:nvPr/>
            </p:nvSpPr>
            <p:spPr>
              <a:xfrm>
                <a:off x="4483534" y="272173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45" name="Овал 744"/>
              <p:cNvSpPr/>
              <p:nvPr/>
            </p:nvSpPr>
            <p:spPr>
              <a:xfrm>
                <a:off x="4483534" y="252738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46" name="Овал 745"/>
              <p:cNvSpPr/>
              <p:nvPr/>
            </p:nvSpPr>
            <p:spPr>
              <a:xfrm>
                <a:off x="4333890" y="245300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47" name="Овал 746"/>
              <p:cNvSpPr/>
              <p:nvPr/>
            </p:nvSpPr>
            <p:spPr>
              <a:xfrm>
                <a:off x="4333890" y="280018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48" name="Шестиугольник 747"/>
              <p:cNvSpPr/>
              <p:nvPr/>
            </p:nvSpPr>
            <p:spPr>
              <a:xfrm rot="16200000">
                <a:off x="3891975" y="2509793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49" name="Овал 748"/>
              <p:cNvSpPr/>
              <p:nvPr/>
            </p:nvSpPr>
            <p:spPr>
              <a:xfrm>
                <a:off x="4184247" y="2723446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50" name="Овал 749"/>
              <p:cNvSpPr/>
              <p:nvPr/>
            </p:nvSpPr>
            <p:spPr>
              <a:xfrm>
                <a:off x="4184247" y="2529096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51" name="Овал 750"/>
              <p:cNvSpPr/>
              <p:nvPr/>
            </p:nvSpPr>
            <p:spPr>
              <a:xfrm>
                <a:off x="4034603" y="2454715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52" name="Овал 751"/>
              <p:cNvSpPr/>
              <p:nvPr/>
            </p:nvSpPr>
            <p:spPr>
              <a:xfrm>
                <a:off x="4034603" y="280188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53" name="Шестиугольник 752"/>
              <p:cNvSpPr/>
              <p:nvPr/>
            </p:nvSpPr>
            <p:spPr>
              <a:xfrm rot="16200000">
                <a:off x="3592689" y="2508086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54" name="Овал 753"/>
              <p:cNvSpPr/>
              <p:nvPr/>
            </p:nvSpPr>
            <p:spPr>
              <a:xfrm>
                <a:off x="3884961" y="272173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55" name="Овал 754"/>
              <p:cNvSpPr/>
              <p:nvPr/>
            </p:nvSpPr>
            <p:spPr>
              <a:xfrm>
                <a:off x="3884961" y="252738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56" name="Овал 755"/>
              <p:cNvSpPr/>
              <p:nvPr/>
            </p:nvSpPr>
            <p:spPr>
              <a:xfrm>
                <a:off x="3735317" y="245300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57" name="Овал 756"/>
              <p:cNvSpPr/>
              <p:nvPr/>
            </p:nvSpPr>
            <p:spPr>
              <a:xfrm>
                <a:off x="3735317" y="280018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58" name="Шестиугольник 757"/>
              <p:cNvSpPr/>
              <p:nvPr/>
            </p:nvSpPr>
            <p:spPr>
              <a:xfrm rot="16200000">
                <a:off x="3293402" y="2509793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59" name="Овал 758"/>
              <p:cNvSpPr/>
              <p:nvPr/>
            </p:nvSpPr>
            <p:spPr>
              <a:xfrm>
                <a:off x="3585674" y="2723446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60" name="Овал 759"/>
              <p:cNvSpPr/>
              <p:nvPr/>
            </p:nvSpPr>
            <p:spPr>
              <a:xfrm>
                <a:off x="3585674" y="2529096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61" name="Овал 760"/>
              <p:cNvSpPr/>
              <p:nvPr/>
            </p:nvSpPr>
            <p:spPr>
              <a:xfrm>
                <a:off x="3436030" y="2454715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62" name="Овал 761"/>
              <p:cNvSpPr/>
              <p:nvPr/>
            </p:nvSpPr>
            <p:spPr>
              <a:xfrm>
                <a:off x="3436030" y="280188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63" name="Шестиугольник 762"/>
              <p:cNvSpPr/>
              <p:nvPr/>
            </p:nvSpPr>
            <p:spPr>
              <a:xfrm rot="16200000">
                <a:off x="2994116" y="2508086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64" name="Овал 763"/>
              <p:cNvSpPr/>
              <p:nvPr/>
            </p:nvSpPr>
            <p:spPr>
              <a:xfrm>
                <a:off x="3286388" y="272173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65" name="Овал 764"/>
              <p:cNvSpPr/>
              <p:nvPr/>
            </p:nvSpPr>
            <p:spPr>
              <a:xfrm>
                <a:off x="3286388" y="252738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66" name="Овал 765"/>
              <p:cNvSpPr/>
              <p:nvPr/>
            </p:nvSpPr>
            <p:spPr>
              <a:xfrm>
                <a:off x="3136744" y="245300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67" name="Овал 766"/>
              <p:cNvSpPr/>
              <p:nvPr/>
            </p:nvSpPr>
            <p:spPr>
              <a:xfrm>
                <a:off x="3136744" y="280018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68" name="Шестиугольник 767"/>
              <p:cNvSpPr/>
              <p:nvPr/>
            </p:nvSpPr>
            <p:spPr>
              <a:xfrm rot="16200000">
                <a:off x="2694829" y="2509793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69" name="Овал 768"/>
              <p:cNvSpPr/>
              <p:nvPr/>
            </p:nvSpPr>
            <p:spPr>
              <a:xfrm>
                <a:off x="2987101" y="2723446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70" name="Овал 769"/>
              <p:cNvSpPr/>
              <p:nvPr/>
            </p:nvSpPr>
            <p:spPr>
              <a:xfrm>
                <a:off x="2987101" y="2529096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71" name="Овал 770"/>
              <p:cNvSpPr/>
              <p:nvPr/>
            </p:nvSpPr>
            <p:spPr>
              <a:xfrm>
                <a:off x="2837457" y="2454715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72" name="Овал 771"/>
              <p:cNvSpPr/>
              <p:nvPr/>
            </p:nvSpPr>
            <p:spPr>
              <a:xfrm>
                <a:off x="2837457" y="280188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73" name="Шестиугольник 772"/>
              <p:cNvSpPr/>
              <p:nvPr/>
            </p:nvSpPr>
            <p:spPr>
              <a:xfrm rot="16200000">
                <a:off x="2395543" y="2508086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74" name="Овал 773"/>
              <p:cNvSpPr/>
              <p:nvPr/>
            </p:nvSpPr>
            <p:spPr>
              <a:xfrm>
                <a:off x="2687815" y="272173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75" name="Овал 774"/>
              <p:cNvSpPr/>
              <p:nvPr/>
            </p:nvSpPr>
            <p:spPr>
              <a:xfrm>
                <a:off x="2687815" y="252738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76" name="Овал 775"/>
              <p:cNvSpPr/>
              <p:nvPr/>
            </p:nvSpPr>
            <p:spPr>
              <a:xfrm>
                <a:off x="2538171" y="245300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77" name="Овал 776"/>
              <p:cNvSpPr/>
              <p:nvPr/>
            </p:nvSpPr>
            <p:spPr>
              <a:xfrm>
                <a:off x="2538171" y="280018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78" name="Шестиугольник 777"/>
              <p:cNvSpPr/>
              <p:nvPr/>
            </p:nvSpPr>
            <p:spPr>
              <a:xfrm rot="16200000">
                <a:off x="2096256" y="2509793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79" name="Овал 778"/>
              <p:cNvSpPr/>
              <p:nvPr/>
            </p:nvSpPr>
            <p:spPr>
              <a:xfrm>
                <a:off x="2388528" y="2723446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80" name="Овал 779"/>
              <p:cNvSpPr/>
              <p:nvPr/>
            </p:nvSpPr>
            <p:spPr>
              <a:xfrm>
                <a:off x="2388528" y="2529096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81" name="Овал 780"/>
              <p:cNvSpPr/>
              <p:nvPr/>
            </p:nvSpPr>
            <p:spPr>
              <a:xfrm>
                <a:off x="2238884" y="2454715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82" name="Овал 781"/>
              <p:cNvSpPr/>
              <p:nvPr/>
            </p:nvSpPr>
            <p:spPr>
              <a:xfrm>
                <a:off x="2238884" y="280188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83" name="Шестиугольник 782"/>
              <p:cNvSpPr/>
              <p:nvPr/>
            </p:nvSpPr>
            <p:spPr>
              <a:xfrm rot="16200000">
                <a:off x="1796970" y="2508086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84" name="Овал 783"/>
              <p:cNvSpPr/>
              <p:nvPr/>
            </p:nvSpPr>
            <p:spPr>
              <a:xfrm>
                <a:off x="2089242" y="272173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85" name="Овал 784"/>
              <p:cNvSpPr/>
              <p:nvPr/>
            </p:nvSpPr>
            <p:spPr>
              <a:xfrm>
                <a:off x="2089242" y="252738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86" name="Овал 785"/>
              <p:cNvSpPr/>
              <p:nvPr/>
            </p:nvSpPr>
            <p:spPr>
              <a:xfrm>
                <a:off x="1939598" y="245300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87" name="Овал 786"/>
              <p:cNvSpPr/>
              <p:nvPr/>
            </p:nvSpPr>
            <p:spPr>
              <a:xfrm>
                <a:off x="1939598" y="280018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88" name="Шестиугольник 787"/>
              <p:cNvSpPr/>
              <p:nvPr/>
            </p:nvSpPr>
            <p:spPr>
              <a:xfrm rot="16200000">
                <a:off x="1497683" y="2509793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89" name="Овал 788"/>
              <p:cNvSpPr/>
              <p:nvPr/>
            </p:nvSpPr>
            <p:spPr>
              <a:xfrm>
                <a:off x="1789955" y="2723446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90" name="Овал 789"/>
              <p:cNvSpPr/>
              <p:nvPr/>
            </p:nvSpPr>
            <p:spPr>
              <a:xfrm>
                <a:off x="1789955" y="2529096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91" name="Овал 790"/>
              <p:cNvSpPr/>
              <p:nvPr/>
            </p:nvSpPr>
            <p:spPr>
              <a:xfrm>
                <a:off x="1640311" y="2454715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92" name="Овал 791"/>
              <p:cNvSpPr/>
              <p:nvPr/>
            </p:nvSpPr>
            <p:spPr>
              <a:xfrm>
                <a:off x="1640311" y="280188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93" name="Шестиугольник 792"/>
              <p:cNvSpPr/>
              <p:nvPr/>
            </p:nvSpPr>
            <p:spPr>
              <a:xfrm rot="16200000">
                <a:off x="1198397" y="2508086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94" name="Овал 793"/>
              <p:cNvSpPr/>
              <p:nvPr/>
            </p:nvSpPr>
            <p:spPr>
              <a:xfrm>
                <a:off x="1490669" y="272173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95" name="Овал 794"/>
              <p:cNvSpPr/>
              <p:nvPr/>
            </p:nvSpPr>
            <p:spPr>
              <a:xfrm>
                <a:off x="1490669" y="2527389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96" name="Овал 795"/>
              <p:cNvSpPr/>
              <p:nvPr/>
            </p:nvSpPr>
            <p:spPr>
              <a:xfrm>
                <a:off x="1341025" y="245300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97" name="Овал 796"/>
              <p:cNvSpPr/>
              <p:nvPr/>
            </p:nvSpPr>
            <p:spPr>
              <a:xfrm>
                <a:off x="1341025" y="2800181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98" name="Шестиугольник 797"/>
              <p:cNvSpPr/>
              <p:nvPr/>
            </p:nvSpPr>
            <p:spPr>
              <a:xfrm rot="16200000">
                <a:off x="899110" y="2509793"/>
                <a:ext cx="347171" cy="299286"/>
              </a:xfrm>
              <a:prstGeom prst="hexago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99" name="Овал 798"/>
              <p:cNvSpPr/>
              <p:nvPr/>
            </p:nvSpPr>
            <p:spPr>
              <a:xfrm>
                <a:off x="1191382" y="2723446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00" name="Овал 799"/>
              <p:cNvSpPr/>
              <p:nvPr/>
            </p:nvSpPr>
            <p:spPr>
              <a:xfrm>
                <a:off x="1191382" y="2529096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01" name="Овал 800"/>
              <p:cNvSpPr/>
              <p:nvPr/>
            </p:nvSpPr>
            <p:spPr>
              <a:xfrm>
                <a:off x="1041738" y="2454715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02" name="Овал 801"/>
              <p:cNvSpPr/>
              <p:nvPr/>
            </p:nvSpPr>
            <p:spPr>
              <a:xfrm>
                <a:off x="1041738" y="280188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03" name="Овал 802"/>
              <p:cNvSpPr/>
              <p:nvPr/>
            </p:nvSpPr>
            <p:spPr>
              <a:xfrm>
                <a:off x="893137" y="2723446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04" name="Овал 803"/>
              <p:cNvSpPr/>
              <p:nvPr/>
            </p:nvSpPr>
            <p:spPr>
              <a:xfrm>
                <a:off x="893137" y="2529096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05" name="Овал 804"/>
              <p:cNvSpPr/>
              <p:nvPr/>
            </p:nvSpPr>
            <p:spPr>
              <a:xfrm>
                <a:off x="5531412" y="2990146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06" name="Овал 805"/>
              <p:cNvSpPr/>
              <p:nvPr/>
            </p:nvSpPr>
            <p:spPr>
              <a:xfrm>
                <a:off x="5381768" y="2721415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07" name="Овал 806"/>
              <p:cNvSpPr/>
              <p:nvPr/>
            </p:nvSpPr>
            <p:spPr>
              <a:xfrm>
                <a:off x="5381768" y="3068588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08" name="Овал 807"/>
              <p:cNvSpPr/>
              <p:nvPr/>
            </p:nvSpPr>
            <p:spPr>
              <a:xfrm>
                <a:off x="1043156" y="2990146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09" name="Прямоугольник 808"/>
              <p:cNvSpPr/>
              <p:nvPr/>
            </p:nvSpPr>
            <p:spPr>
              <a:xfrm>
                <a:off x="584952" y="1738313"/>
                <a:ext cx="5463301" cy="38589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u="sng" dirty="0">
                  <a:ln w="6350">
                    <a:solidFill>
                      <a:schemeClr val="tx1"/>
                    </a:solidFill>
                  </a:ln>
                </a:endParaRPr>
              </a:p>
            </p:txBody>
          </p:sp>
        </p:grpSp>
      </p:grpSp>
      <p:grpSp>
        <p:nvGrpSpPr>
          <p:cNvPr id="816" name="Группа 815"/>
          <p:cNvGrpSpPr/>
          <p:nvPr/>
        </p:nvGrpSpPr>
        <p:grpSpPr>
          <a:xfrm>
            <a:off x="4884528" y="2366271"/>
            <a:ext cx="3615857" cy="2423989"/>
            <a:chOff x="1472356" y="1618418"/>
            <a:chExt cx="6418385" cy="4302741"/>
          </a:xfrm>
        </p:grpSpPr>
        <p:sp>
          <p:nvSpPr>
            <p:cNvPr id="817" name="Блок-схема: процесс 816"/>
            <p:cNvSpPr/>
            <p:nvPr/>
          </p:nvSpPr>
          <p:spPr>
            <a:xfrm>
              <a:off x="1472358" y="1618418"/>
              <a:ext cx="6418383" cy="4302741"/>
            </a:xfrm>
            <a:prstGeom prst="flowChartProcess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 dirty="0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18" name="Блок-схема: процесс 817"/>
            <p:cNvSpPr/>
            <p:nvPr/>
          </p:nvSpPr>
          <p:spPr>
            <a:xfrm>
              <a:off x="1472356" y="1618418"/>
              <a:ext cx="6418384" cy="4302741"/>
            </a:xfrm>
            <a:prstGeom prst="flowChartProcess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 dirty="0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19" name="Умножение 818"/>
            <p:cNvSpPr/>
            <p:nvPr/>
          </p:nvSpPr>
          <p:spPr>
            <a:xfrm>
              <a:off x="4398348" y="3923239"/>
              <a:ext cx="212169" cy="212169"/>
            </a:xfrm>
            <a:prstGeom prst="mathMultiply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20" name="Умножение 819"/>
            <p:cNvSpPr/>
            <p:nvPr/>
          </p:nvSpPr>
          <p:spPr>
            <a:xfrm>
              <a:off x="4046741" y="3923239"/>
              <a:ext cx="212169" cy="212169"/>
            </a:xfrm>
            <a:prstGeom prst="mathMultiply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21" name="Умножение 820"/>
            <p:cNvSpPr/>
            <p:nvPr/>
          </p:nvSpPr>
          <p:spPr>
            <a:xfrm>
              <a:off x="3695134" y="3923239"/>
              <a:ext cx="212169" cy="212169"/>
            </a:xfrm>
            <a:prstGeom prst="mathMultiply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22" name="Умножение 821"/>
            <p:cNvSpPr/>
            <p:nvPr/>
          </p:nvSpPr>
          <p:spPr>
            <a:xfrm>
              <a:off x="4751697" y="3912019"/>
              <a:ext cx="212169" cy="212169"/>
            </a:xfrm>
            <a:prstGeom prst="mathMultiply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23" name="Умножение 822"/>
            <p:cNvSpPr/>
            <p:nvPr/>
          </p:nvSpPr>
          <p:spPr>
            <a:xfrm>
              <a:off x="5101563" y="3912019"/>
              <a:ext cx="212169" cy="212169"/>
            </a:xfrm>
            <a:prstGeom prst="mathMultiply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24" name="Шестиугольник 823"/>
            <p:cNvSpPr/>
            <p:nvPr/>
          </p:nvSpPr>
          <p:spPr>
            <a:xfrm rot="16200000">
              <a:off x="7112577" y="3149931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25" name="Овал 824"/>
            <p:cNvSpPr/>
            <p:nvPr/>
          </p:nvSpPr>
          <p:spPr>
            <a:xfrm>
              <a:off x="7455943" y="339533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26" name="Овал 825"/>
            <p:cNvSpPr/>
            <p:nvPr/>
          </p:nvSpPr>
          <p:spPr>
            <a:xfrm>
              <a:off x="7455943" y="316701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27" name="Овал 826"/>
            <p:cNvSpPr/>
            <p:nvPr/>
          </p:nvSpPr>
          <p:spPr>
            <a:xfrm>
              <a:off x="7280139" y="307962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28" name="Овал 827"/>
            <p:cNvSpPr/>
            <p:nvPr/>
          </p:nvSpPr>
          <p:spPr>
            <a:xfrm>
              <a:off x="7280139" y="348749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29" name="Шестиугольник 828"/>
            <p:cNvSpPr/>
            <p:nvPr/>
          </p:nvSpPr>
          <p:spPr>
            <a:xfrm rot="16200000">
              <a:off x="6760969" y="3151936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30" name="Овал 829"/>
            <p:cNvSpPr/>
            <p:nvPr/>
          </p:nvSpPr>
          <p:spPr>
            <a:xfrm>
              <a:off x="7104336" y="339734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31" name="Овал 830"/>
            <p:cNvSpPr/>
            <p:nvPr/>
          </p:nvSpPr>
          <p:spPr>
            <a:xfrm>
              <a:off x="7104336" y="316901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32" name="Овал 831"/>
            <p:cNvSpPr/>
            <p:nvPr/>
          </p:nvSpPr>
          <p:spPr>
            <a:xfrm>
              <a:off x="6928531" y="308163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33" name="Овал 832"/>
            <p:cNvSpPr/>
            <p:nvPr/>
          </p:nvSpPr>
          <p:spPr>
            <a:xfrm>
              <a:off x="6928531" y="348949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34" name="Овал 833"/>
            <p:cNvSpPr/>
            <p:nvPr/>
          </p:nvSpPr>
          <p:spPr>
            <a:xfrm>
              <a:off x="6752729" y="339533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35" name="Овал 834"/>
            <p:cNvSpPr/>
            <p:nvPr/>
          </p:nvSpPr>
          <p:spPr>
            <a:xfrm>
              <a:off x="6752729" y="316701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36" name="Овал 835"/>
            <p:cNvSpPr/>
            <p:nvPr/>
          </p:nvSpPr>
          <p:spPr>
            <a:xfrm>
              <a:off x="6576925" y="307962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37" name="Шестиугольник 836"/>
            <p:cNvSpPr/>
            <p:nvPr/>
          </p:nvSpPr>
          <p:spPr>
            <a:xfrm rot="16200000">
              <a:off x="6057755" y="3151936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38" name="Овал 837"/>
            <p:cNvSpPr/>
            <p:nvPr/>
          </p:nvSpPr>
          <p:spPr>
            <a:xfrm>
              <a:off x="6401122" y="339734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39" name="Овал 838"/>
            <p:cNvSpPr/>
            <p:nvPr/>
          </p:nvSpPr>
          <p:spPr>
            <a:xfrm>
              <a:off x="6401122" y="316901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40" name="Овал 839"/>
            <p:cNvSpPr/>
            <p:nvPr/>
          </p:nvSpPr>
          <p:spPr>
            <a:xfrm>
              <a:off x="6225317" y="308163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41" name="Овал 840"/>
            <p:cNvSpPr/>
            <p:nvPr/>
          </p:nvSpPr>
          <p:spPr>
            <a:xfrm>
              <a:off x="6225317" y="348949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42" name="Шестиугольник 841"/>
            <p:cNvSpPr/>
            <p:nvPr/>
          </p:nvSpPr>
          <p:spPr>
            <a:xfrm rot="16200000">
              <a:off x="5706149" y="3149931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43" name="Овал 842"/>
            <p:cNvSpPr/>
            <p:nvPr/>
          </p:nvSpPr>
          <p:spPr>
            <a:xfrm>
              <a:off x="6049515" y="339533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44" name="Овал 843"/>
            <p:cNvSpPr/>
            <p:nvPr/>
          </p:nvSpPr>
          <p:spPr>
            <a:xfrm>
              <a:off x="6049515" y="316701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45" name="Овал 844"/>
            <p:cNvSpPr/>
            <p:nvPr/>
          </p:nvSpPr>
          <p:spPr>
            <a:xfrm>
              <a:off x="5873711" y="307962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46" name="Овал 845"/>
            <p:cNvSpPr/>
            <p:nvPr/>
          </p:nvSpPr>
          <p:spPr>
            <a:xfrm>
              <a:off x="5873711" y="348749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47" name="Овал 846"/>
            <p:cNvSpPr/>
            <p:nvPr/>
          </p:nvSpPr>
          <p:spPr>
            <a:xfrm>
              <a:off x="5697907" y="339734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48" name="Овал 847"/>
            <p:cNvSpPr/>
            <p:nvPr/>
          </p:nvSpPr>
          <p:spPr>
            <a:xfrm>
              <a:off x="5697907" y="316901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49" name="Овал 848"/>
            <p:cNvSpPr/>
            <p:nvPr/>
          </p:nvSpPr>
          <p:spPr>
            <a:xfrm>
              <a:off x="5522103" y="308163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50" name="Шестиугольник 849"/>
            <p:cNvSpPr/>
            <p:nvPr/>
          </p:nvSpPr>
          <p:spPr>
            <a:xfrm rot="16200000">
              <a:off x="5002934" y="3149931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51" name="Овал 850"/>
            <p:cNvSpPr/>
            <p:nvPr/>
          </p:nvSpPr>
          <p:spPr>
            <a:xfrm>
              <a:off x="5346301" y="339533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52" name="Овал 851"/>
            <p:cNvSpPr/>
            <p:nvPr/>
          </p:nvSpPr>
          <p:spPr>
            <a:xfrm>
              <a:off x="5346301" y="316701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53" name="Овал 852"/>
            <p:cNvSpPr/>
            <p:nvPr/>
          </p:nvSpPr>
          <p:spPr>
            <a:xfrm>
              <a:off x="5170496" y="307962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54" name="Овал 853"/>
            <p:cNvSpPr/>
            <p:nvPr/>
          </p:nvSpPr>
          <p:spPr>
            <a:xfrm>
              <a:off x="5170496" y="348749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55" name="Овал 854"/>
            <p:cNvSpPr/>
            <p:nvPr/>
          </p:nvSpPr>
          <p:spPr>
            <a:xfrm>
              <a:off x="4994693" y="339734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56" name="Овал 855"/>
            <p:cNvSpPr/>
            <p:nvPr/>
          </p:nvSpPr>
          <p:spPr>
            <a:xfrm>
              <a:off x="4994693" y="316901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57" name="Овал 856"/>
            <p:cNvSpPr/>
            <p:nvPr/>
          </p:nvSpPr>
          <p:spPr>
            <a:xfrm>
              <a:off x="4818889" y="308163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58" name="Шестиугольник 857"/>
            <p:cNvSpPr/>
            <p:nvPr/>
          </p:nvSpPr>
          <p:spPr>
            <a:xfrm rot="16200000">
              <a:off x="4299720" y="3149931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59" name="Овал 858"/>
            <p:cNvSpPr/>
            <p:nvPr/>
          </p:nvSpPr>
          <p:spPr>
            <a:xfrm>
              <a:off x="4643087" y="339533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60" name="Овал 859"/>
            <p:cNvSpPr/>
            <p:nvPr/>
          </p:nvSpPr>
          <p:spPr>
            <a:xfrm>
              <a:off x="4643087" y="316701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61" name="Овал 860"/>
            <p:cNvSpPr/>
            <p:nvPr/>
          </p:nvSpPr>
          <p:spPr>
            <a:xfrm>
              <a:off x="4467282" y="307962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62" name="Овал 861"/>
            <p:cNvSpPr/>
            <p:nvPr/>
          </p:nvSpPr>
          <p:spPr>
            <a:xfrm>
              <a:off x="4467282" y="348749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63" name="Шестиугольник 862"/>
            <p:cNvSpPr/>
            <p:nvPr/>
          </p:nvSpPr>
          <p:spPr>
            <a:xfrm rot="16200000">
              <a:off x="3948113" y="3151936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64" name="Овал 863"/>
            <p:cNvSpPr/>
            <p:nvPr/>
          </p:nvSpPr>
          <p:spPr>
            <a:xfrm>
              <a:off x="4291479" y="339734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65" name="Овал 864"/>
            <p:cNvSpPr/>
            <p:nvPr/>
          </p:nvSpPr>
          <p:spPr>
            <a:xfrm>
              <a:off x="4291479" y="316901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66" name="Овал 865"/>
            <p:cNvSpPr/>
            <p:nvPr/>
          </p:nvSpPr>
          <p:spPr>
            <a:xfrm>
              <a:off x="4115675" y="308163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67" name="Овал 866"/>
            <p:cNvSpPr/>
            <p:nvPr/>
          </p:nvSpPr>
          <p:spPr>
            <a:xfrm>
              <a:off x="4115675" y="348949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68" name="Шестиугольник 867"/>
            <p:cNvSpPr/>
            <p:nvPr/>
          </p:nvSpPr>
          <p:spPr>
            <a:xfrm rot="16200000">
              <a:off x="3596506" y="3149931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69" name="Овал 868"/>
            <p:cNvSpPr/>
            <p:nvPr/>
          </p:nvSpPr>
          <p:spPr>
            <a:xfrm>
              <a:off x="3939872" y="339533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70" name="Овал 869"/>
            <p:cNvSpPr/>
            <p:nvPr/>
          </p:nvSpPr>
          <p:spPr>
            <a:xfrm>
              <a:off x="3939872" y="316701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71" name="Овал 870"/>
            <p:cNvSpPr/>
            <p:nvPr/>
          </p:nvSpPr>
          <p:spPr>
            <a:xfrm>
              <a:off x="3764068" y="307962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72" name="Овал 871"/>
            <p:cNvSpPr/>
            <p:nvPr/>
          </p:nvSpPr>
          <p:spPr>
            <a:xfrm>
              <a:off x="3764068" y="348749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73" name="Овал 872"/>
            <p:cNvSpPr/>
            <p:nvPr/>
          </p:nvSpPr>
          <p:spPr>
            <a:xfrm>
              <a:off x="3588265" y="339734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74" name="Овал 873"/>
            <p:cNvSpPr/>
            <p:nvPr/>
          </p:nvSpPr>
          <p:spPr>
            <a:xfrm>
              <a:off x="3588265" y="316901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75" name="Овал 874"/>
            <p:cNvSpPr/>
            <p:nvPr/>
          </p:nvSpPr>
          <p:spPr>
            <a:xfrm>
              <a:off x="3412460" y="308163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76" name="Овал 875"/>
            <p:cNvSpPr/>
            <p:nvPr/>
          </p:nvSpPr>
          <p:spPr>
            <a:xfrm>
              <a:off x="3236658" y="339533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77" name="Овал 876"/>
            <p:cNvSpPr/>
            <p:nvPr/>
          </p:nvSpPr>
          <p:spPr>
            <a:xfrm>
              <a:off x="3236658" y="316701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78" name="Овал 877"/>
            <p:cNvSpPr/>
            <p:nvPr/>
          </p:nvSpPr>
          <p:spPr>
            <a:xfrm>
              <a:off x="3060854" y="307962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79" name="Шестиугольник 878"/>
            <p:cNvSpPr/>
            <p:nvPr/>
          </p:nvSpPr>
          <p:spPr>
            <a:xfrm rot="16200000">
              <a:off x="2541684" y="3151936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80" name="Овал 879"/>
            <p:cNvSpPr/>
            <p:nvPr/>
          </p:nvSpPr>
          <p:spPr>
            <a:xfrm>
              <a:off x="2885051" y="339734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81" name="Овал 880"/>
            <p:cNvSpPr/>
            <p:nvPr/>
          </p:nvSpPr>
          <p:spPr>
            <a:xfrm>
              <a:off x="2885051" y="316901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82" name="Овал 881"/>
            <p:cNvSpPr/>
            <p:nvPr/>
          </p:nvSpPr>
          <p:spPr>
            <a:xfrm>
              <a:off x="2709246" y="308163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83" name="Овал 882"/>
            <p:cNvSpPr/>
            <p:nvPr/>
          </p:nvSpPr>
          <p:spPr>
            <a:xfrm>
              <a:off x="2709246" y="348949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84" name="Овал 883"/>
            <p:cNvSpPr/>
            <p:nvPr/>
          </p:nvSpPr>
          <p:spPr>
            <a:xfrm>
              <a:off x="2533444" y="339533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85" name="Овал 884"/>
            <p:cNvSpPr/>
            <p:nvPr/>
          </p:nvSpPr>
          <p:spPr>
            <a:xfrm>
              <a:off x="2533444" y="316701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86" name="Овал 885"/>
            <p:cNvSpPr/>
            <p:nvPr/>
          </p:nvSpPr>
          <p:spPr>
            <a:xfrm>
              <a:off x="2357640" y="307962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87" name="Шестиугольник 886"/>
            <p:cNvSpPr/>
            <p:nvPr/>
          </p:nvSpPr>
          <p:spPr>
            <a:xfrm rot="16200000">
              <a:off x="1838470" y="3151936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88" name="Овал 887"/>
            <p:cNvSpPr/>
            <p:nvPr/>
          </p:nvSpPr>
          <p:spPr>
            <a:xfrm>
              <a:off x="2181836" y="339734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89" name="Овал 888"/>
            <p:cNvSpPr/>
            <p:nvPr/>
          </p:nvSpPr>
          <p:spPr>
            <a:xfrm>
              <a:off x="2181836" y="316901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90" name="Овал 889"/>
            <p:cNvSpPr/>
            <p:nvPr/>
          </p:nvSpPr>
          <p:spPr>
            <a:xfrm>
              <a:off x="2006032" y="308163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91" name="Овал 890"/>
            <p:cNvSpPr/>
            <p:nvPr/>
          </p:nvSpPr>
          <p:spPr>
            <a:xfrm>
              <a:off x="2006032" y="348949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92" name="Овал 891"/>
            <p:cNvSpPr/>
            <p:nvPr/>
          </p:nvSpPr>
          <p:spPr>
            <a:xfrm>
              <a:off x="1831453" y="339734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93" name="Овал 892"/>
            <p:cNvSpPr/>
            <p:nvPr/>
          </p:nvSpPr>
          <p:spPr>
            <a:xfrm>
              <a:off x="1831453" y="316901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94" name="Шестиугольник 893"/>
            <p:cNvSpPr/>
            <p:nvPr/>
          </p:nvSpPr>
          <p:spPr>
            <a:xfrm rot="16200000">
              <a:off x="6937211" y="2210995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95" name="Шестиугольник 894"/>
            <p:cNvSpPr/>
            <p:nvPr/>
          </p:nvSpPr>
          <p:spPr>
            <a:xfrm rot="16200000">
              <a:off x="6585604" y="2208990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96" name="Овал 895"/>
            <p:cNvSpPr/>
            <p:nvPr/>
          </p:nvSpPr>
          <p:spPr>
            <a:xfrm>
              <a:off x="6928974" y="246019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97" name="Овал 896"/>
            <p:cNvSpPr/>
            <p:nvPr/>
          </p:nvSpPr>
          <p:spPr>
            <a:xfrm>
              <a:off x="6928974" y="2231870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98" name="Овал 897"/>
            <p:cNvSpPr/>
            <p:nvPr/>
          </p:nvSpPr>
          <p:spPr>
            <a:xfrm>
              <a:off x="6753170" y="214448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99" name="Овал 898"/>
            <p:cNvSpPr/>
            <p:nvPr/>
          </p:nvSpPr>
          <p:spPr>
            <a:xfrm>
              <a:off x="6753170" y="2552351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0" name="Шестиугольник 899"/>
            <p:cNvSpPr/>
            <p:nvPr/>
          </p:nvSpPr>
          <p:spPr>
            <a:xfrm rot="16200000">
              <a:off x="6233999" y="2210995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1" name="Овал 900"/>
            <p:cNvSpPr/>
            <p:nvPr/>
          </p:nvSpPr>
          <p:spPr>
            <a:xfrm>
              <a:off x="6577367" y="246220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2" name="Овал 901"/>
            <p:cNvSpPr/>
            <p:nvPr/>
          </p:nvSpPr>
          <p:spPr>
            <a:xfrm>
              <a:off x="6577367" y="223387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3" name="Овал 902"/>
            <p:cNvSpPr/>
            <p:nvPr/>
          </p:nvSpPr>
          <p:spPr>
            <a:xfrm>
              <a:off x="6401562" y="214649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4" name="Овал 903"/>
            <p:cNvSpPr/>
            <p:nvPr/>
          </p:nvSpPr>
          <p:spPr>
            <a:xfrm>
              <a:off x="6401562" y="255435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5" name="Шестиугольник 904"/>
            <p:cNvSpPr/>
            <p:nvPr/>
          </p:nvSpPr>
          <p:spPr>
            <a:xfrm rot="16200000">
              <a:off x="5882393" y="2208990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6" name="Овал 905"/>
            <p:cNvSpPr/>
            <p:nvPr/>
          </p:nvSpPr>
          <p:spPr>
            <a:xfrm>
              <a:off x="6225760" y="246019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7" name="Овал 906"/>
            <p:cNvSpPr/>
            <p:nvPr/>
          </p:nvSpPr>
          <p:spPr>
            <a:xfrm>
              <a:off x="6225760" y="2231870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8" name="Овал 907"/>
            <p:cNvSpPr/>
            <p:nvPr/>
          </p:nvSpPr>
          <p:spPr>
            <a:xfrm>
              <a:off x="6049956" y="214448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9" name="Овал 908"/>
            <p:cNvSpPr/>
            <p:nvPr/>
          </p:nvSpPr>
          <p:spPr>
            <a:xfrm>
              <a:off x="6049956" y="2552351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0" name="Шестиугольник 909"/>
            <p:cNvSpPr/>
            <p:nvPr/>
          </p:nvSpPr>
          <p:spPr>
            <a:xfrm rot="16200000">
              <a:off x="5530785" y="2210995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1" name="Овал 910"/>
            <p:cNvSpPr/>
            <p:nvPr/>
          </p:nvSpPr>
          <p:spPr>
            <a:xfrm>
              <a:off x="5874152" y="246220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2" name="Овал 911"/>
            <p:cNvSpPr/>
            <p:nvPr/>
          </p:nvSpPr>
          <p:spPr>
            <a:xfrm>
              <a:off x="5874152" y="223387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3" name="Овал 912"/>
            <p:cNvSpPr/>
            <p:nvPr/>
          </p:nvSpPr>
          <p:spPr>
            <a:xfrm>
              <a:off x="5698348" y="214649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4" name="Овал 913"/>
            <p:cNvSpPr/>
            <p:nvPr/>
          </p:nvSpPr>
          <p:spPr>
            <a:xfrm>
              <a:off x="5698348" y="255435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5" name="Шестиугольник 914"/>
            <p:cNvSpPr/>
            <p:nvPr/>
          </p:nvSpPr>
          <p:spPr>
            <a:xfrm rot="16200000">
              <a:off x="5179178" y="2208990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6" name="Овал 915"/>
            <p:cNvSpPr/>
            <p:nvPr/>
          </p:nvSpPr>
          <p:spPr>
            <a:xfrm>
              <a:off x="5522546" y="246019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7" name="Овал 916"/>
            <p:cNvSpPr/>
            <p:nvPr/>
          </p:nvSpPr>
          <p:spPr>
            <a:xfrm>
              <a:off x="5522546" y="2231870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8" name="Овал 917"/>
            <p:cNvSpPr/>
            <p:nvPr/>
          </p:nvSpPr>
          <p:spPr>
            <a:xfrm>
              <a:off x="5346741" y="214448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9" name="Овал 918"/>
            <p:cNvSpPr/>
            <p:nvPr/>
          </p:nvSpPr>
          <p:spPr>
            <a:xfrm>
              <a:off x="5346741" y="2552351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0" name="Шестиугольник 919"/>
            <p:cNvSpPr/>
            <p:nvPr/>
          </p:nvSpPr>
          <p:spPr>
            <a:xfrm rot="16200000">
              <a:off x="4827571" y="2210995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1" name="Овал 920"/>
            <p:cNvSpPr/>
            <p:nvPr/>
          </p:nvSpPr>
          <p:spPr>
            <a:xfrm>
              <a:off x="5170938" y="246220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2" name="Овал 921"/>
            <p:cNvSpPr/>
            <p:nvPr/>
          </p:nvSpPr>
          <p:spPr>
            <a:xfrm>
              <a:off x="5170938" y="223387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3" name="Овал 922"/>
            <p:cNvSpPr/>
            <p:nvPr/>
          </p:nvSpPr>
          <p:spPr>
            <a:xfrm>
              <a:off x="4995134" y="214649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4" name="Овал 923"/>
            <p:cNvSpPr/>
            <p:nvPr/>
          </p:nvSpPr>
          <p:spPr>
            <a:xfrm>
              <a:off x="4995134" y="255435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5" name="Шестиугольник 924"/>
            <p:cNvSpPr/>
            <p:nvPr/>
          </p:nvSpPr>
          <p:spPr>
            <a:xfrm rot="16200000">
              <a:off x="4475964" y="2208990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6" name="Овал 925"/>
            <p:cNvSpPr/>
            <p:nvPr/>
          </p:nvSpPr>
          <p:spPr>
            <a:xfrm>
              <a:off x="4819332" y="246019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7" name="Овал 926"/>
            <p:cNvSpPr/>
            <p:nvPr/>
          </p:nvSpPr>
          <p:spPr>
            <a:xfrm>
              <a:off x="4819332" y="2231870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8" name="Овал 927"/>
            <p:cNvSpPr/>
            <p:nvPr/>
          </p:nvSpPr>
          <p:spPr>
            <a:xfrm>
              <a:off x="4643527" y="214448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9" name="Овал 928"/>
            <p:cNvSpPr/>
            <p:nvPr/>
          </p:nvSpPr>
          <p:spPr>
            <a:xfrm>
              <a:off x="4643527" y="2552351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30" name="Шестиугольник 929"/>
            <p:cNvSpPr/>
            <p:nvPr/>
          </p:nvSpPr>
          <p:spPr>
            <a:xfrm rot="16200000">
              <a:off x="4124356" y="2210995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31" name="Овал 930"/>
            <p:cNvSpPr/>
            <p:nvPr/>
          </p:nvSpPr>
          <p:spPr>
            <a:xfrm>
              <a:off x="4467724" y="246220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32" name="Овал 931"/>
            <p:cNvSpPr/>
            <p:nvPr/>
          </p:nvSpPr>
          <p:spPr>
            <a:xfrm>
              <a:off x="4467724" y="223387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33" name="Овал 932"/>
            <p:cNvSpPr/>
            <p:nvPr/>
          </p:nvSpPr>
          <p:spPr>
            <a:xfrm>
              <a:off x="4291920" y="214649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34" name="Овал 933"/>
            <p:cNvSpPr/>
            <p:nvPr/>
          </p:nvSpPr>
          <p:spPr>
            <a:xfrm>
              <a:off x="4291920" y="255435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35" name="Шестиугольник 934"/>
            <p:cNvSpPr/>
            <p:nvPr/>
          </p:nvSpPr>
          <p:spPr>
            <a:xfrm rot="16200000">
              <a:off x="3772750" y="2208990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36" name="Овал 935"/>
            <p:cNvSpPr/>
            <p:nvPr/>
          </p:nvSpPr>
          <p:spPr>
            <a:xfrm>
              <a:off x="4116117" y="246019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37" name="Овал 936"/>
            <p:cNvSpPr/>
            <p:nvPr/>
          </p:nvSpPr>
          <p:spPr>
            <a:xfrm>
              <a:off x="4116117" y="2231870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38" name="Овал 937"/>
            <p:cNvSpPr/>
            <p:nvPr/>
          </p:nvSpPr>
          <p:spPr>
            <a:xfrm>
              <a:off x="3940313" y="214448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39" name="Овал 938"/>
            <p:cNvSpPr/>
            <p:nvPr/>
          </p:nvSpPr>
          <p:spPr>
            <a:xfrm>
              <a:off x="3940313" y="2552351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0" name="Шестиугольник 939"/>
            <p:cNvSpPr/>
            <p:nvPr/>
          </p:nvSpPr>
          <p:spPr>
            <a:xfrm rot="16200000">
              <a:off x="3421142" y="2210995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1" name="Овал 940"/>
            <p:cNvSpPr/>
            <p:nvPr/>
          </p:nvSpPr>
          <p:spPr>
            <a:xfrm>
              <a:off x="3764510" y="246220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2" name="Овал 941"/>
            <p:cNvSpPr/>
            <p:nvPr/>
          </p:nvSpPr>
          <p:spPr>
            <a:xfrm>
              <a:off x="3764510" y="223387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3" name="Овал 942"/>
            <p:cNvSpPr/>
            <p:nvPr/>
          </p:nvSpPr>
          <p:spPr>
            <a:xfrm>
              <a:off x="3588705" y="214649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4" name="Овал 943"/>
            <p:cNvSpPr/>
            <p:nvPr/>
          </p:nvSpPr>
          <p:spPr>
            <a:xfrm>
              <a:off x="3588705" y="255435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5" name="Шестиугольник 944"/>
            <p:cNvSpPr/>
            <p:nvPr/>
          </p:nvSpPr>
          <p:spPr>
            <a:xfrm rot="16200000">
              <a:off x="3069536" y="2208990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6" name="Овал 945"/>
            <p:cNvSpPr/>
            <p:nvPr/>
          </p:nvSpPr>
          <p:spPr>
            <a:xfrm>
              <a:off x="3412903" y="246019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7" name="Овал 946"/>
            <p:cNvSpPr/>
            <p:nvPr/>
          </p:nvSpPr>
          <p:spPr>
            <a:xfrm>
              <a:off x="3412903" y="2231870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8" name="Овал 947"/>
            <p:cNvSpPr/>
            <p:nvPr/>
          </p:nvSpPr>
          <p:spPr>
            <a:xfrm>
              <a:off x="3237099" y="214448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9" name="Овал 948"/>
            <p:cNvSpPr/>
            <p:nvPr/>
          </p:nvSpPr>
          <p:spPr>
            <a:xfrm>
              <a:off x="3237099" y="2552351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50" name="Шестиугольник 949"/>
            <p:cNvSpPr/>
            <p:nvPr/>
          </p:nvSpPr>
          <p:spPr>
            <a:xfrm rot="16200000">
              <a:off x="2717928" y="2210995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51" name="Овал 950"/>
            <p:cNvSpPr/>
            <p:nvPr/>
          </p:nvSpPr>
          <p:spPr>
            <a:xfrm>
              <a:off x="3061296" y="246220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52" name="Овал 951"/>
            <p:cNvSpPr/>
            <p:nvPr/>
          </p:nvSpPr>
          <p:spPr>
            <a:xfrm>
              <a:off x="3061296" y="223387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53" name="Овал 952"/>
            <p:cNvSpPr/>
            <p:nvPr/>
          </p:nvSpPr>
          <p:spPr>
            <a:xfrm>
              <a:off x="2885491" y="214649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54" name="Овал 953"/>
            <p:cNvSpPr/>
            <p:nvPr/>
          </p:nvSpPr>
          <p:spPr>
            <a:xfrm>
              <a:off x="2885491" y="255435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55" name="Шестиугольник 954"/>
            <p:cNvSpPr/>
            <p:nvPr/>
          </p:nvSpPr>
          <p:spPr>
            <a:xfrm rot="16200000">
              <a:off x="2366321" y="2208990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56" name="Овал 955"/>
            <p:cNvSpPr/>
            <p:nvPr/>
          </p:nvSpPr>
          <p:spPr>
            <a:xfrm>
              <a:off x="2709689" y="246019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57" name="Овал 956"/>
            <p:cNvSpPr/>
            <p:nvPr/>
          </p:nvSpPr>
          <p:spPr>
            <a:xfrm>
              <a:off x="2709689" y="2231870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58" name="Овал 957"/>
            <p:cNvSpPr/>
            <p:nvPr/>
          </p:nvSpPr>
          <p:spPr>
            <a:xfrm>
              <a:off x="2533885" y="214448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59" name="Овал 958"/>
            <p:cNvSpPr/>
            <p:nvPr/>
          </p:nvSpPr>
          <p:spPr>
            <a:xfrm>
              <a:off x="2533885" y="2552351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60" name="Шестиугольник 959"/>
            <p:cNvSpPr/>
            <p:nvPr/>
          </p:nvSpPr>
          <p:spPr>
            <a:xfrm rot="16200000">
              <a:off x="2014715" y="2211198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61" name="Овал 960"/>
            <p:cNvSpPr/>
            <p:nvPr/>
          </p:nvSpPr>
          <p:spPr>
            <a:xfrm>
              <a:off x="2358081" y="246220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62" name="Овал 961"/>
            <p:cNvSpPr/>
            <p:nvPr/>
          </p:nvSpPr>
          <p:spPr>
            <a:xfrm>
              <a:off x="2358081" y="223387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63" name="Овал 962"/>
            <p:cNvSpPr/>
            <p:nvPr/>
          </p:nvSpPr>
          <p:spPr>
            <a:xfrm>
              <a:off x="2182277" y="214649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64" name="Овал 963"/>
            <p:cNvSpPr/>
            <p:nvPr/>
          </p:nvSpPr>
          <p:spPr>
            <a:xfrm>
              <a:off x="2182277" y="255435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65" name="Шестиугольник 964"/>
            <p:cNvSpPr/>
            <p:nvPr/>
          </p:nvSpPr>
          <p:spPr>
            <a:xfrm rot="16200000">
              <a:off x="7112574" y="1895666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66" name="Овал 965"/>
            <p:cNvSpPr/>
            <p:nvPr/>
          </p:nvSpPr>
          <p:spPr>
            <a:xfrm>
              <a:off x="7455943" y="214687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67" name="Овал 966"/>
            <p:cNvSpPr/>
            <p:nvPr/>
          </p:nvSpPr>
          <p:spPr>
            <a:xfrm>
              <a:off x="7455943" y="191854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68" name="Овал 967"/>
            <p:cNvSpPr/>
            <p:nvPr/>
          </p:nvSpPr>
          <p:spPr>
            <a:xfrm>
              <a:off x="7280139" y="183116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69" name="Овал 968"/>
            <p:cNvSpPr/>
            <p:nvPr/>
          </p:nvSpPr>
          <p:spPr>
            <a:xfrm>
              <a:off x="7280139" y="223902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70" name="Шестиугольник 969"/>
            <p:cNvSpPr/>
            <p:nvPr/>
          </p:nvSpPr>
          <p:spPr>
            <a:xfrm rot="16200000">
              <a:off x="6760966" y="1897671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71" name="Овал 970"/>
            <p:cNvSpPr/>
            <p:nvPr/>
          </p:nvSpPr>
          <p:spPr>
            <a:xfrm>
              <a:off x="7104336" y="214887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72" name="Овал 971"/>
            <p:cNvSpPr/>
            <p:nvPr/>
          </p:nvSpPr>
          <p:spPr>
            <a:xfrm>
              <a:off x="7104336" y="192055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73" name="Овал 972"/>
            <p:cNvSpPr/>
            <p:nvPr/>
          </p:nvSpPr>
          <p:spPr>
            <a:xfrm>
              <a:off x="6928531" y="183316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74" name="Овал 973"/>
            <p:cNvSpPr/>
            <p:nvPr/>
          </p:nvSpPr>
          <p:spPr>
            <a:xfrm>
              <a:off x="6928531" y="224103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75" name="Шестиугольник 974"/>
            <p:cNvSpPr/>
            <p:nvPr/>
          </p:nvSpPr>
          <p:spPr>
            <a:xfrm rot="16200000">
              <a:off x="6409359" y="1895666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76" name="Овал 975"/>
            <p:cNvSpPr/>
            <p:nvPr/>
          </p:nvSpPr>
          <p:spPr>
            <a:xfrm>
              <a:off x="6752729" y="214687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77" name="Овал 976"/>
            <p:cNvSpPr/>
            <p:nvPr/>
          </p:nvSpPr>
          <p:spPr>
            <a:xfrm>
              <a:off x="6752729" y="191854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78" name="Овал 977"/>
            <p:cNvSpPr/>
            <p:nvPr/>
          </p:nvSpPr>
          <p:spPr>
            <a:xfrm>
              <a:off x="6576925" y="183116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79" name="Овал 978"/>
            <p:cNvSpPr/>
            <p:nvPr/>
          </p:nvSpPr>
          <p:spPr>
            <a:xfrm>
              <a:off x="6576925" y="223902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80" name="Шестиугольник 979"/>
            <p:cNvSpPr/>
            <p:nvPr/>
          </p:nvSpPr>
          <p:spPr>
            <a:xfrm rot="16200000">
              <a:off x="6057752" y="1897671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81" name="Овал 980"/>
            <p:cNvSpPr/>
            <p:nvPr/>
          </p:nvSpPr>
          <p:spPr>
            <a:xfrm>
              <a:off x="6401122" y="214887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82" name="Овал 981"/>
            <p:cNvSpPr/>
            <p:nvPr/>
          </p:nvSpPr>
          <p:spPr>
            <a:xfrm>
              <a:off x="6401122" y="192055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83" name="Овал 982"/>
            <p:cNvSpPr/>
            <p:nvPr/>
          </p:nvSpPr>
          <p:spPr>
            <a:xfrm>
              <a:off x="6225317" y="183316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84" name="Овал 983"/>
            <p:cNvSpPr/>
            <p:nvPr/>
          </p:nvSpPr>
          <p:spPr>
            <a:xfrm>
              <a:off x="6225317" y="224103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85" name="Шестиугольник 984"/>
            <p:cNvSpPr/>
            <p:nvPr/>
          </p:nvSpPr>
          <p:spPr>
            <a:xfrm rot="16200000">
              <a:off x="5706145" y="1895666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86" name="Овал 985"/>
            <p:cNvSpPr/>
            <p:nvPr/>
          </p:nvSpPr>
          <p:spPr>
            <a:xfrm>
              <a:off x="6049515" y="214687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87" name="Овал 986"/>
            <p:cNvSpPr/>
            <p:nvPr/>
          </p:nvSpPr>
          <p:spPr>
            <a:xfrm>
              <a:off x="6049515" y="191854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88" name="Овал 987"/>
            <p:cNvSpPr/>
            <p:nvPr/>
          </p:nvSpPr>
          <p:spPr>
            <a:xfrm>
              <a:off x="5873711" y="183116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89" name="Овал 988"/>
            <p:cNvSpPr/>
            <p:nvPr/>
          </p:nvSpPr>
          <p:spPr>
            <a:xfrm>
              <a:off x="5873711" y="223902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90" name="Шестиугольник 989"/>
            <p:cNvSpPr/>
            <p:nvPr/>
          </p:nvSpPr>
          <p:spPr>
            <a:xfrm rot="16200000">
              <a:off x="5354537" y="1897671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91" name="Овал 990"/>
            <p:cNvSpPr/>
            <p:nvPr/>
          </p:nvSpPr>
          <p:spPr>
            <a:xfrm>
              <a:off x="5697907" y="214887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92" name="Овал 991"/>
            <p:cNvSpPr/>
            <p:nvPr/>
          </p:nvSpPr>
          <p:spPr>
            <a:xfrm>
              <a:off x="5697907" y="192055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93" name="Овал 992"/>
            <p:cNvSpPr/>
            <p:nvPr/>
          </p:nvSpPr>
          <p:spPr>
            <a:xfrm>
              <a:off x="5522103" y="183316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94" name="Овал 993"/>
            <p:cNvSpPr/>
            <p:nvPr/>
          </p:nvSpPr>
          <p:spPr>
            <a:xfrm>
              <a:off x="5522103" y="224103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95" name="Шестиугольник 994"/>
            <p:cNvSpPr/>
            <p:nvPr/>
          </p:nvSpPr>
          <p:spPr>
            <a:xfrm rot="16200000">
              <a:off x="5002931" y="1895666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96" name="Овал 995"/>
            <p:cNvSpPr/>
            <p:nvPr/>
          </p:nvSpPr>
          <p:spPr>
            <a:xfrm>
              <a:off x="5346301" y="214687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97" name="Овал 996"/>
            <p:cNvSpPr/>
            <p:nvPr/>
          </p:nvSpPr>
          <p:spPr>
            <a:xfrm>
              <a:off x="5346301" y="191854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98" name="Овал 997"/>
            <p:cNvSpPr/>
            <p:nvPr/>
          </p:nvSpPr>
          <p:spPr>
            <a:xfrm>
              <a:off x="5170496" y="183116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99" name="Овал 998"/>
            <p:cNvSpPr/>
            <p:nvPr/>
          </p:nvSpPr>
          <p:spPr>
            <a:xfrm>
              <a:off x="5170496" y="223902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00" name="Шестиугольник 999"/>
            <p:cNvSpPr/>
            <p:nvPr/>
          </p:nvSpPr>
          <p:spPr>
            <a:xfrm rot="16200000">
              <a:off x="4651323" y="1897671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01" name="Овал 1000"/>
            <p:cNvSpPr/>
            <p:nvPr/>
          </p:nvSpPr>
          <p:spPr>
            <a:xfrm>
              <a:off x="4994693" y="214887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02" name="Овал 1001"/>
            <p:cNvSpPr/>
            <p:nvPr/>
          </p:nvSpPr>
          <p:spPr>
            <a:xfrm>
              <a:off x="4994693" y="192055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03" name="Овал 1002"/>
            <p:cNvSpPr/>
            <p:nvPr/>
          </p:nvSpPr>
          <p:spPr>
            <a:xfrm>
              <a:off x="4818889" y="183316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04" name="Овал 1003"/>
            <p:cNvSpPr/>
            <p:nvPr/>
          </p:nvSpPr>
          <p:spPr>
            <a:xfrm>
              <a:off x="4818889" y="224103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05" name="Шестиугольник 1004"/>
            <p:cNvSpPr/>
            <p:nvPr/>
          </p:nvSpPr>
          <p:spPr>
            <a:xfrm rot="16200000">
              <a:off x="4299717" y="1895666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06" name="Овал 1005"/>
            <p:cNvSpPr/>
            <p:nvPr/>
          </p:nvSpPr>
          <p:spPr>
            <a:xfrm>
              <a:off x="4643087" y="214687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07" name="Овал 1006"/>
            <p:cNvSpPr/>
            <p:nvPr/>
          </p:nvSpPr>
          <p:spPr>
            <a:xfrm>
              <a:off x="4643087" y="191854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08" name="Овал 1007"/>
            <p:cNvSpPr/>
            <p:nvPr/>
          </p:nvSpPr>
          <p:spPr>
            <a:xfrm>
              <a:off x="4467282" y="183116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09" name="Овал 1008"/>
            <p:cNvSpPr/>
            <p:nvPr/>
          </p:nvSpPr>
          <p:spPr>
            <a:xfrm>
              <a:off x="4467282" y="223902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10" name="Шестиугольник 1009"/>
            <p:cNvSpPr/>
            <p:nvPr/>
          </p:nvSpPr>
          <p:spPr>
            <a:xfrm rot="16200000">
              <a:off x="3948109" y="1897671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11" name="Овал 1010"/>
            <p:cNvSpPr/>
            <p:nvPr/>
          </p:nvSpPr>
          <p:spPr>
            <a:xfrm>
              <a:off x="4291479" y="214887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12" name="Овал 1011"/>
            <p:cNvSpPr/>
            <p:nvPr/>
          </p:nvSpPr>
          <p:spPr>
            <a:xfrm>
              <a:off x="4291479" y="192055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13" name="Овал 1012"/>
            <p:cNvSpPr/>
            <p:nvPr/>
          </p:nvSpPr>
          <p:spPr>
            <a:xfrm>
              <a:off x="4115675" y="183316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14" name="Овал 1013"/>
            <p:cNvSpPr/>
            <p:nvPr/>
          </p:nvSpPr>
          <p:spPr>
            <a:xfrm>
              <a:off x="4115675" y="224103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15" name="Шестиугольник 1014"/>
            <p:cNvSpPr/>
            <p:nvPr/>
          </p:nvSpPr>
          <p:spPr>
            <a:xfrm rot="16200000">
              <a:off x="3596503" y="1895666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16" name="Овал 1015"/>
            <p:cNvSpPr/>
            <p:nvPr/>
          </p:nvSpPr>
          <p:spPr>
            <a:xfrm>
              <a:off x="3939872" y="214687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17" name="Овал 1016"/>
            <p:cNvSpPr/>
            <p:nvPr/>
          </p:nvSpPr>
          <p:spPr>
            <a:xfrm>
              <a:off x="3939872" y="191854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18" name="Овал 1017"/>
            <p:cNvSpPr/>
            <p:nvPr/>
          </p:nvSpPr>
          <p:spPr>
            <a:xfrm>
              <a:off x="3764068" y="183116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19" name="Овал 1018"/>
            <p:cNvSpPr/>
            <p:nvPr/>
          </p:nvSpPr>
          <p:spPr>
            <a:xfrm>
              <a:off x="3764068" y="223902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20" name="Шестиугольник 1019"/>
            <p:cNvSpPr/>
            <p:nvPr/>
          </p:nvSpPr>
          <p:spPr>
            <a:xfrm rot="16200000">
              <a:off x="3244895" y="1897671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21" name="Овал 1020"/>
            <p:cNvSpPr/>
            <p:nvPr/>
          </p:nvSpPr>
          <p:spPr>
            <a:xfrm>
              <a:off x="3588265" y="214887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22" name="Овал 1021"/>
            <p:cNvSpPr/>
            <p:nvPr/>
          </p:nvSpPr>
          <p:spPr>
            <a:xfrm>
              <a:off x="3588265" y="192055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23" name="Овал 1022"/>
            <p:cNvSpPr/>
            <p:nvPr/>
          </p:nvSpPr>
          <p:spPr>
            <a:xfrm>
              <a:off x="3412460" y="183316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24" name="Овал 1023"/>
            <p:cNvSpPr/>
            <p:nvPr/>
          </p:nvSpPr>
          <p:spPr>
            <a:xfrm>
              <a:off x="3412460" y="224103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25" name="Шестиугольник 1024"/>
            <p:cNvSpPr/>
            <p:nvPr/>
          </p:nvSpPr>
          <p:spPr>
            <a:xfrm rot="16200000">
              <a:off x="2893288" y="1895666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26" name="Овал 1025"/>
            <p:cNvSpPr/>
            <p:nvPr/>
          </p:nvSpPr>
          <p:spPr>
            <a:xfrm>
              <a:off x="3236658" y="214687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27" name="Овал 1026"/>
            <p:cNvSpPr/>
            <p:nvPr/>
          </p:nvSpPr>
          <p:spPr>
            <a:xfrm>
              <a:off x="3236658" y="191854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28" name="Овал 1027"/>
            <p:cNvSpPr/>
            <p:nvPr/>
          </p:nvSpPr>
          <p:spPr>
            <a:xfrm>
              <a:off x="3060854" y="183116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29" name="Овал 1028"/>
            <p:cNvSpPr/>
            <p:nvPr/>
          </p:nvSpPr>
          <p:spPr>
            <a:xfrm>
              <a:off x="3060854" y="223902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30" name="Шестиугольник 1029"/>
            <p:cNvSpPr/>
            <p:nvPr/>
          </p:nvSpPr>
          <p:spPr>
            <a:xfrm rot="16200000">
              <a:off x="2541681" y="1897671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31" name="Овал 1030"/>
            <p:cNvSpPr/>
            <p:nvPr/>
          </p:nvSpPr>
          <p:spPr>
            <a:xfrm>
              <a:off x="2885051" y="214887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32" name="Овал 1031"/>
            <p:cNvSpPr/>
            <p:nvPr/>
          </p:nvSpPr>
          <p:spPr>
            <a:xfrm>
              <a:off x="2885051" y="192055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33" name="Овал 1032"/>
            <p:cNvSpPr/>
            <p:nvPr/>
          </p:nvSpPr>
          <p:spPr>
            <a:xfrm>
              <a:off x="2709246" y="183316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34" name="Овал 1033"/>
            <p:cNvSpPr/>
            <p:nvPr/>
          </p:nvSpPr>
          <p:spPr>
            <a:xfrm>
              <a:off x="2709246" y="224103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35" name="Шестиугольник 1034"/>
            <p:cNvSpPr/>
            <p:nvPr/>
          </p:nvSpPr>
          <p:spPr>
            <a:xfrm rot="16200000">
              <a:off x="2190074" y="1895666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36" name="Овал 1035"/>
            <p:cNvSpPr/>
            <p:nvPr/>
          </p:nvSpPr>
          <p:spPr>
            <a:xfrm>
              <a:off x="2533444" y="214687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37" name="Овал 1036"/>
            <p:cNvSpPr/>
            <p:nvPr/>
          </p:nvSpPr>
          <p:spPr>
            <a:xfrm>
              <a:off x="2533444" y="191854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38" name="Овал 1037"/>
            <p:cNvSpPr/>
            <p:nvPr/>
          </p:nvSpPr>
          <p:spPr>
            <a:xfrm>
              <a:off x="2357640" y="183116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39" name="Овал 1038"/>
            <p:cNvSpPr/>
            <p:nvPr/>
          </p:nvSpPr>
          <p:spPr>
            <a:xfrm>
              <a:off x="2357640" y="223902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40" name="Шестиугольник 1039"/>
            <p:cNvSpPr/>
            <p:nvPr/>
          </p:nvSpPr>
          <p:spPr>
            <a:xfrm rot="16200000">
              <a:off x="1838466" y="1897671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41" name="Овал 1040"/>
            <p:cNvSpPr/>
            <p:nvPr/>
          </p:nvSpPr>
          <p:spPr>
            <a:xfrm>
              <a:off x="2181836" y="214887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42" name="Овал 1041"/>
            <p:cNvSpPr/>
            <p:nvPr/>
          </p:nvSpPr>
          <p:spPr>
            <a:xfrm>
              <a:off x="2181836" y="192055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43" name="Овал 1042"/>
            <p:cNvSpPr/>
            <p:nvPr/>
          </p:nvSpPr>
          <p:spPr>
            <a:xfrm>
              <a:off x="2006032" y="183316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44" name="Овал 1043"/>
            <p:cNvSpPr/>
            <p:nvPr/>
          </p:nvSpPr>
          <p:spPr>
            <a:xfrm>
              <a:off x="2006032" y="224103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45" name="Овал 1044"/>
            <p:cNvSpPr/>
            <p:nvPr/>
          </p:nvSpPr>
          <p:spPr>
            <a:xfrm>
              <a:off x="1831453" y="214887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46" name="Овал 1045"/>
            <p:cNvSpPr/>
            <p:nvPr/>
          </p:nvSpPr>
          <p:spPr>
            <a:xfrm>
              <a:off x="1831453" y="192055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47" name="Овал 1046"/>
            <p:cNvSpPr/>
            <p:nvPr/>
          </p:nvSpPr>
          <p:spPr>
            <a:xfrm>
              <a:off x="7280581" y="246220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48" name="Овал 1047"/>
            <p:cNvSpPr/>
            <p:nvPr/>
          </p:nvSpPr>
          <p:spPr>
            <a:xfrm>
              <a:off x="7104776" y="214649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49" name="Овал 1048"/>
            <p:cNvSpPr/>
            <p:nvPr/>
          </p:nvSpPr>
          <p:spPr>
            <a:xfrm>
              <a:off x="7104776" y="255435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50" name="Овал 1049"/>
            <p:cNvSpPr/>
            <p:nvPr/>
          </p:nvSpPr>
          <p:spPr>
            <a:xfrm>
              <a:off x="2007698" y="246220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51" name="Шестиугольник 1050"/>
            <p:cNvSpPr/>
            <p:nvPr/>
          </p:nvSpPr>
          <p:spPr>
            <a:xfrm rot="16200000">
              <a:off x="6937214" y="2843686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52" name="Шестиугольник 1051"/>
            <p:cNvSpPr/>
            <p:nvPr/>
          </p:nvSpPr>
          <p:spPr>
            <a:xfrm rot="16200000">
              <a:off x="6585608" y="2841681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53" name="Овал 1052"/>
            <p:cNvSpPr/>
            <p:nvPr/>
          </p:nvSpPr>
          <p:spPr>
            <a:xfrm>
              <a:off x="6928974" y="308708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54" name="Овал 1053"/>
            <p:cNvSpPr/>
            <p:nvPr/>
          </p:nvSpPr>
          <p:spPr>
            <a:xfrm>
              <a:off x="6928974" y="285876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55" name="Овал 1054"/>
            <p:cNvSpPr/>
            <p:nvPr/>
          </p:nvSpPr>
          <p:spPr>
            <a:xfrm>
              <a:off x="6753170" y="277137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56" name="Овал 1055"/>
            <p:cNvSpPr/>
            <p:nvPr/>
          </p:nvSpPr>
          <p:spPr>
            <a:xfrm>
              <a:off x="6753170" y="317924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57" name="Шестиугольник 1056"/>
            <p:cNvSpPr/>
            <p:nvPr/>
          </p:nvSpPr>
          <p:spPr>
            <a:xfrm rot="16200000">
              <a:off x="6234000" y="2843686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58" name="Овал 1057"/>
            <p:cNvSpPr/>
            <p:nvPr/>
          </p:nvSpPr>
          <p:spPr>
            <a:xfrm>
              <a:off x="6577367" y="308909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59" name="Овал 1058"/>
            <p:cNvSpPr/>
            <p:nvPr/>
          </p:nvSpPr>
          <p:spPr>
            <a:xfrm>
              <a:off x="6577367" y="286076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60" name="Овал 1059"/>
            <p:cNvSpPr/>
            <p:nvPr/>
          </p:nvSpPr>
          <p:spPr>
            <a:xfrm>
              <a:off x="6401562" y="277338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61" name="Овал 1060"/>
            <p:cNvSpPr/>
            <p:nvPr/>
          </p:nvSpPr>
          <p:spPr>
            <a:xfrm>
              <a:off x="6401562" y="318124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62" name="Шестиугольник 1061"/>
            <p:cNvSpPr/>
            <p:nvPr/>
          </p:nvSpPr>
          <p:spPr>
            <a:xfrm rot="16200000">
              <a:off x="5882394" y="2841681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63" name="Овал 1062"/>
            <p:cNvSpPr/>
            <p:nvPr/>
          </p:nvSpPr>
          <p:spPr>
            <a:xfrm>
              <a:off x="6225760" y="308708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64" name="Овал 1063"/>
            <p:cNvSpPr/>
            <p:nvPr/>
          </p:nvSpPr>
          <p:spPr>
            <a:xfrm>
              <a:off x="6225760" y="285876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65" name="Овал 1064"/>
            <p:cNvSpPr/>
            <p:nvPr/>
          </p:nvSpPr>
          <p:spPr>
            <a:xfrm>
              <a:off x="6049956" y="277137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66" name="Овал 1065"/>
            <p:cNvSpPr/>
            <p:nvPr/>
          </p:nvSpPr>
          <p:spPr>
            <a:xfrm>
              <a:off x="6049956" y="317924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67" name="Шестиугольник 1066"/>
            <p:cNvSpPr/>
            <p:nvPr/>
          </p:nvSpPr>
          <p:spPr>
            <a:xfrm rot="16200000">
              <a:off x="5530786" y="2843686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68" name="Овал 1067"/>
            <p:cNvSpPr/>
            <p:nvPr/>
          </p:nvSpPr>
          <p:spPr>
            <a:xfrm>
              <a:off x="5874152" y="308909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69" name="Овал 1068"/>
            <p:cNvSpPr/>
            <p:nvPr/>
          </p:nvSpPr>
          <p:spPr>
            <a:xfrm>
              <a:off x="5874152" y="286076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70" name="Овал 1069"/>
            <p:cNvSpPr/>
            <p:nvPr/>
          </p:nvSpPr>
          <p:spPr>
            <a:xfrm>
              <a:off x="5698348" y="277338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71" name="Овал 1070"/>
            <p:cNvSpPr/>
            <p:nvPr/>
          </p:nvSpPr>
          <p:spPr>
            <a:xfrm>
              <a:off x="5698348" y="318124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72" name="Шестиугольник 1071"/>
            <p:cNvSpPr/>
            <p:nvPr/>
          </p:nvSpPr>
          <p:spPr>
            <a:xfrm rot="16200000">
              <a:off x="5179179" y="2841681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73" name="Овал 1072"/>
            <p:cNvSpPr/>
            <p:nvPr/>
          </p:nvSpPr>
          <p:spPr>
            <a:xfrm>
              <a:off x="5522546" y="308708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74" name="Овал 1073"/>
            <p:cNvSpPr/>
            <p:nvPr/>
          </p:nvSpPr>
          <p:spPr>
            <a:xfrm>
              <a:off x="5522546" y="285876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75" name="Овал 1074"/>
            <p:cNvSpPr/>
            <p:nvPr/>
          </p:nvSpPr>
          <p:spPr>
            <a:xfrm>
              <a:off x="5346741" y="277137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76" name="Овал 1075"/>
            <p:cNvSpPr/>
            <p:nvPr/>
          </p:nvSpPr>
          <p:spPr>
            <a:xfrm>
              <a:off x="5346741" y="317924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77" name="Шестиугольник 1076"/>
            <p:cNvSpPr/>
            <p:nvPr/>
          </p:nvSpPr>
          <p:spPr>
            <a:xfrm rot="16200000">
              <a:off x="4827572" y="2843686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78" name="Овал 1077"/>
            <p:cNvSpPr/>
            <p:nvPr/>
          </p:nvSpPr>
          <p:spPr>
            <a:xfrm>
              <a:off x="5170938" y="308909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79" name="Овал 1078"/>
            <p:cNvSpPr/>
            <p:nvPr/>
          </p:nvSpPr>
          <p:spPr>
            <a:xfrm>
              <a:off x="5170938" y="286076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80" name="Овал 1079"/>
            <p:cNvSpPr/>
            <p:nvPr/>
          </p:nvSpPr>
          <p:spPr>
            <a:xfrm>
              <a:off x="4995134" y="277338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81" name="Овал 1080"/>
            <p:cNvSpPr/>
            <p:nvPr/>
          </p:nvSpPr>
          <p:spPr>
            <a:xfrm>
              <a:off x="4995134" y="318124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82" name="Шестиугольник 1081"/>
            <p:cNvSpPr/>
            <p:nvPr/>
          </p:nvSpPr>
          <p:spPr>
            <a:xfrm rot="16200000">
              <a:off x="4475965" y="2841681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83" name="Овал 1082"/>
            <p:cNvSpPr/>
            <p:nvPr/>
          </p:nvSpPr>
          <p:spPr>
            <a:xfrm>
              <a:off x="4819332" y="308708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84" name="Овал 1083"/>
            <p:cNvSpPr/>
            <p:nvPr/>
          </p:nvSpPr>
          <p:spPr>
            <a:xfrm>
              <a:off x="4819332" y="285876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85" name="Овал 1084"/>
            <p:cNvSpPr/>
            <p:nvPr/>
          </p:nvSpPr>
          <p:spPr>
            <a:xfrm>
              <a:off x="4643527" y="277137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86" name="Овал 1085"/>
            <p:cNvSpPr/>
            <p:nvPr/>
          </p:nvSpPr>
          <p:spPr>
            <a:xfrm>
              <a:off x="4643527" y="317924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87" name="Шестиугольник 1086"/>
            <p:cNvSpPr/>
            <p:nvPr/>
          </p:nvSpPr>
          <p:spPr>
            <a:xfrm rot="16200000">
              <a:off x="4124358" y="2843686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88" name="Овал 1087"/>
            <p:cNvSpPr/>
            <p:nvPr/>
          </p:nvSpPr>
          <p:spPr>
            <a:xfrm>
              <a:off x="4467724" y="308909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89" name="Овал 1088"/>
            <p:cNvSpPr/>
            <p:nvPr/>
          </p:nvSpPr>
          <p:spPr>
            <a:xfrm>
              <a:off x="4467724" y="286076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90" name="Овал 1089"/>
            <p:cNvSpPr/>
            <p:nvPr/>
          </p:nvSpPr>
          <p:spPr>
            <a:xfrm>
              <a:off x="4291920" y="277338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91" name="Овал 1090"/>
            <p:cNvSpPr/>
            <p:nvPr/>
          </p:nvSpPr>
          <p:spPr>
            <a:xfrm>
              <a:off x="4291920" y="318124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92" name="Шестиугольник 1091"/>
            <p:cNvSpPr/>
            <p:nvPr/>
          </p:nvSpPr>
          <p:spPr>
            <a:xfrm rot="16200000">
              <a:off x="3772751" y="2841681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93" name="Овал 1092"/>
            <p:cNvSpPr/>
            <p:nvPr/>
          </p:nvSpPr>
          <p:spPr>
            <a:xfrm>
              <a:off x="4116117" y="308708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94" name="Овал 1093"/>
            <p:cNvSpPr/>
            <p:nvPr/>
          </p:nvSpPr>
          <p:spPr>
            <a:xfrm>
              <a:off x="4116117" y="285876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95" name="Овал 1094"/>
            <p:cNvSpPr/>
            <p:nvPr/>
          </p:nvSpPr>
          <p:spPr>
            <a:xfrm>
              <a:off x="3940313" y="277137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96" name="Овал 1095"/>
            <p:cNvSpPr/>
            <p:nvPr/>
          </p:nvSpPr>
          <p:spPr>
            <a:xfrm>
              <a:off x="3940313" y="317924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97" name="Шестиугольник 1096"/>
            <p:cNvSpPr/>
            <p:nvPr/>
          </p:nvSpPr>
          <p:spPr>
            <a:xfrm rot="16200000">
              <a:off x="3421143" y="2843686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98" name="Овал 1097"/>
            <p:cNvSpPr/>
            <p:nvPr/>
          </p:nvSpPr>
          <p:spPr>
            <a:xfrm>
              <a:off x="3764510" y="308909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99" name="Овал 1098"/>
            <p:cNvSpPr/>
            <p:nvPr/>
          </p:nvSpPr>
          <p:spPr>
            <a:xfrm>
              <a:off x="3764510" y="286076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00" name="Овал 1099"/>
            <p:cNvSpPr/>
            <p:nvPr/>
          </p:nvSpPr>
          <p:spPr>
            <a:xfrm>
              <a:off x="3588705" y="277338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01" name="Овал 1100"/>
            <p:cNvSpPr/>
            <p:nvPr/>
          </p:nvSpPr>
          <p:spPr>
            <a:xfrm>
              <a:off x="3588705" y="318124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02" name="Шестиугольник 1101"/>
            <p:cNvSpPr/>
            <p:nvPr/>
          </p:nvSpPr>
          <p:spPr>
            <a:xfrm rot="16200000">
              <a:off x="3069537" y="2841681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03" name="Овал 1102"/>
            <p:cNvSpPr/>
            <p:nvPr/>
          </p:nvSpPr>
          <p:spPr>
            <a:xfrm>
              <a:off x="3412903" y="308708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04" name="Овал 1103"/>
            <p:cNvSpPr/>
            <p:nvPr/>
          </p:nvSpPr>
          <p:spPr>
            <a:xfrm>
              <a:off x="3412903" y="285876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05" name="Овал 1104"/>
            <p:cNvSpPr/>
            <p:nvPr/>
          </p:nvSpPr>
          <p:spPr>
            <a:xfrm>
              <a:off x="3237099" y="277137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06" name="Овал 1105"/>
            <p:cNvSpPr/>
            <p:nvPr/>
          </p:nvSpPr>
          <p:spPr>
            <a:xfrm>
              <a:off x="3237099" y="317924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07" name="Шестиугольник 1106"/>
            <p:cNvSpPr/>
            <p:nvPr/>
          </p:nvSpPr>
          <p:spPr>
            <a:xfrm rot="16200000">
              <a:off x="2717929" y="2843686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08" name="Овал 1107"/>
            <p:cNvSpPr/>
            <p:nvPr/>
          </p:nvSpPr>
          <p:spPr>
            <a:xfrm>
              <a:off x="3061296" y="308909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09" name="Овал 1108"/>
            <p:cNvSpPr/>
            <p:nvPr/>
          </p:nvSpPr>
          <p:spPr>
            <a:xfrm>
              <a:off x="3061296" y="286076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10" name="Овал 1109"/>
            <p:cNvSpPr/>
            <p:nvPr/>
          </p:nvSpPr>
          <p:spPr>
            <a:xfrm>
              <a:off x="2885491" y="277338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11" name="Овал 1110"/>
            <p:cNvSpPr/>
            <p:nvPr/>
          </p:nvSpPr>
          <p:spPr>
            <a:xfrm>
              <a:off x="2885491" y="318124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12" name="Шестиугольник 1111"/>
            <p:cNvSpPr/>
            <p:nvPr/>
          </p:nvSpPr>
          <p:spPr>
            <a:xfrm rot="16200000">
              <a:off x="2366323" y="2841681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13" name="Овал 1112"/>
            <p:cNvSpPr/>
            <p:nvPr/>
          </p:nvSpPr>
          <p:spPr>
            <a:xfrm>
              <a:off x="2709689" y="308708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14" name="Овал 1113"/>
            <p:cNvSpPr/>
            <p:nvPr/>
          </p:nvSpPr>
          <p:spPr>
            <a:xfrm>
              <a:off x="2709689" y="285876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15" name="Овал 1114"/>
            <p:cNvSpPr/>
            <p:nvPr/>
          </p:nvSpPr>
          <p:spPr>
            <a:xfrm>
              <a:off x="2533885" y="277137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16" name="Овал 1115"/>
            <p:cNvSpPr/>
            <p:nvPr/>
          </p:nvSpPr>
          <p:spPr>
            <a:xfrm>
              <a:off x="2533885" y="317924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17" name="Шестиугольник 1116"/>
            <p:cNvSpPr/>
            <p:nvPr/>
          </p:nvSpPr>
          <p:spPr>
            <a:xfrm rot="16200000">
              <a:off x="2014715" y="2843686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18" name="Овал 1117"/>
            <p:cNvSpPr/>
            <p:nvPr/>
          </p:nvSpPr>
          <p:spPr>
            <a:xfrm>
              <a:off x="2358081" y="308909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19" name="Овал 1118"/>
            <p:cNvSpPr/>
            <p:nvPr/>
          </p:nvSpPr>
          <p:spPr>
            <a:xfrm>
              <a:off x="2358081" y="286076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20" name="Овал 1119"/>
            <p:cNvSpPr/>
            <p:nvPr/>
          </p:nvSpPr>
          <p:spPr>
            <a:xfrm>
              <a:off x="2182277" y="277338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21" name="Овал 1120"/>
            <p:cNvSpPr/>
            <p:nvPr/>
          </p:nvSpPr>
          <p:spPr>
            <a:xfrm>
              <a:off x="2182277" y="318124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22" name="Шестиугольник 1121"/>
            <p:cNvSpPr/>
            <p:nvPr/>
          </p:nvSpPr>
          <p:spPr>
            <a:xfrm rot="16200000">
              <a:off x="7112577" y="2522761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23" name="Овал 1122"/>
            <p:cNvSpPr/>
            <p:nvPr/>
          </p:nvSpPr>
          <p:spPr>
            <a:xfrm>
              <a:off x="7455943" y="277376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24" name="Овал 1123"/>
            <p:cNvSpPr/>
            <p:nvPr/>
          </p:nvSpPr>
          <p:spPr>
            <a:xfrm>
              <a:off x="7455943" y="254543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25" name="Овал 1124"/>
            <p:cNvSpPr/>
            <p:nvPr/>
          </p:nvSpPr>
          <p:spPr>
            <a:xfrm>
              <a:off x="7280139" y="245805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26" name="Овал 1125"/>
            <p:cNvSpPr/>
            <p:nvPr/>
          </p:nvSpPr>
          <p:spPr>
            <a:xfrm>
              <a:off x="7280139" y="286591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27" name="Шестиугольник 1126"/>
            <p:cNvSpPr/>
            <p:nvPr/>
          </p:nvSpPr>
          <p:spPr>
            <a:xfrm rot="16200000">
              <a:off x="6760969" y="2524766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28" name="Овал 1127"/>
            <p:cNvSpPr/>
            <p:nvPr/>
          </p:nvSpPr>
          <p:spPr>
            <a:xfrm>
              <a:off x="7104336" y="2775770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29" name="Овал 1128"/>
            <p:cNvSpPr/>
            <p:nvPr/>
          </p:nvSpPr>
          <p:spPr>
            <a:xfrm>
              <a:off x="7104336" y="254744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30" name="Овал 1129"/>
            <p:cNvSpPr/>
            <p:nvPr/>
          </p:nvSpPr>
          <p:spPr>
            <a:xfrm>
              <a:off x="6928531" y="2460060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31" name="Овал 1130"/>
            <p:cNvSpPr/>
            <p:nvPr/>
          </p:nvSpPr>
          <p:spPr>
            <a:xfrm>
              <a:off x="6928531" y="2867925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32" name="Шестиугольник 1131"/>
            <p:cNvSpPr/>
            <p:nvPr/>
          </p:nvSpPr>
          <p:spPr>
            <a:xfrm rot="16200000">
              <a:off x="6409363" y="2522761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33" name="Овал 1132"/>
            <p:cNvSpPr/>
            <p:nvPr/>
          </p:nvSpPr>
          <p:spPr>
            <a:xfrm>
              <a:off x="6752729" y="277376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34" name="Овал 1133"/>
            <p:cNvSpPr/>
            <p:nvPr/>
          </p:nvSpPr>
          <p:spPr>
            <a:xfrm>
              <a:off x="6752729" y="254543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35" name="Овал 1134"/>
            <p:cNvSpPr/>
            <p:nvPr/>
          </p:nvSpPr>
          <p:spPr>
            <a:xfrm>
              <a:off x="6576925" y="245805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36" name="Овал 1135"/>
            <p:cNvSpPr/>
            <p:nvPr/>
          </p:nvSpPr>
          <p:spPr>
            <a:xfrm>
              <a:off x="6576925" y="286591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37" name="Шестиугольник 1136"/>
            <p:cNvSpPr/>
            <p:nvPr/>
          </p:nvSpPr>
          <p:spPr>
            <a:xfrm rot="16200000">
              <a:off x="6057755" y="2524766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38" name="Овал 1137"/>
            <p:cNvSpPr/>
            <p:nvPr/>
          </p:nvSpPr>
          <p:spPr>
            <a:xfrm>
              <a:off x="6401122" y="2775770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39" name="Овал 1138"/>
            <p:cNvSpPr/>
            <p:nvPr/>
          </p:nvSpPr>
          <p:spPr>
            <a:xfrm>
              <a:off x="6401122" y="254744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40" name="Овал 1139"/>
            <p:cNvSpPr/>
            <p:nvPr/>
          </p:nvSpPr>
          <p:spPr>
            <a:xfrm>
              <a:off x="6225317" y="2460060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41" name="Овал 1140"/>
            <p:cNvSpPr/>
            <p:nvPr/>
          </p:nvSpPr>
          <p:spPr>
            <a:xfrm>
              <a:off x="6225317" y="2867925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42" name="Шестиугольник 1141"/>
            <p:cNvSpPr/>
            <p:nvPr/>
          </p:nvSpPr>
          <p:spPr>
            <a:xfrm rot="16200000">
              <a:off x="5706149" y="2522761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43" name="Овал 1142"/>
            <p:cNvSpPr/>
            <p:nvPr/>
          </p:nvSpPr>
          <p:spPr>
            <a:xfrm>
              <a:off x="6049515" y="277376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44" name="Овал 1143"/>
            <p:cNvSpPr/>
            <p:nvPr/>
          </p:nvSpPr>
          <p:spPr>
            <a:xfrm>
              <a:off x="6049515" y="254543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45" name="Овал 1144"/>
            <p:cNvSpPr/>
            <p:nvPr/>
          </p:nvSpPr>
          <p:spPr>
            <a:xfrm>
              <a:off x="5873711" y="245805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46" name="Овал 1145"/>
            <p:cNvSpPr/>
            <p:nvPr/>
          </p:nvSpPr>
          <p:spPr>
            <a:xfrm>
              <a:off x="5873711" y="286591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47" name="Шестиугольник 1146"/>
            <p:cNvSpPr/>
            <p:nvPr/>
          </p:nvSpPr>
          <p:spPr>
            <a:xfrm rot="16200000">
              <a:off x="5354541" y="2524766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48" name="Овал 1147"/>
            <p:cNvSpPr/>
            <p:nvPr/>
          </p:nvSpPr>
          <p:spPr>
            <a:xfrm>
              <a:off x="5697907" y="2775770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49" name="Овал 1148"/>
            <p:cNvSpPr/>
            <p:nvPr/>
          </p:nvSpPr>
          <p:spPr>
            <a:xfrm>
              <a:off x="5697907" y="254744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50" name="Овал 1149"/>
            <p:cNvSpPr/>
            <p:nvPr/>
          </p:nvSpPr>
          <p:spPr>
            <a:xfrm>
              <a:off x="5522103" y="2460060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51" name="Овал 1150"/>
            <p:cNvSpPr/>
            <p:nvPr/>
          </p:nvSpPr>
          <p:spPr>
            <a:xfrm>
              <a:off x="5522103" y="2867925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52" name="Шестиугольник 1151"/>
            <p:cNvSpPr/>
            <p:nvPr/>
          </p:nvSpPr>
          <p:spPr>
            <a:xfrm rot="16200000">
              <a:off x="5002934" y="2522761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53" name="Овал 1152"/>
            <p:cNvSpPr/>
            <p:nvPr/>
          </p:nvSpPr>
          <p:spPr>
            <a:xfrm>
              <a:off x="5346301" y="277376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54" name="Овал 1153"/>
            <p:cNvSpPr/>
            <p:nvPr/>
          </p:nvSpPr>
          <p:spPr>
            <a:xfrm>
              <a:off x="5346301" y="254543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55" name="Овал 1154"/>
            <p:cNvSpPr/>
            <p:nvPr/>
          </p:nvSpPr>
          <p:spPr>
            <a:xfrm>
              <a:off x="5170496" y="245805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56" name="Овал 1155"/>
            <p:cNvSpPr/>
            <p:nvPr/>
          </p:nvSpPr>
          <p:spPr>
            <a:xfrm>
              <a:off x="5170496" y="286591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57" name="Шестиугольник 1156"/>
            <p:cNvSpPr/>
            <p:nvPr/>
          </p:nvSpPr>
          <p:spPr>
            <a:xfrm rot="16200000">
              <a:off x="4651327" y="2524766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58" name="Овал 1157"/>
            <p:cNvSpPr/>
            <p:nvPr/>
          </p:nvSpPr>
          <p:spPr>
            <a:xfrm>
              <a:off x="4994693" y="2775770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59" name="Овал 1158"/>
            <p:cNvSpPr/>
            <p:nvPr/>
          </p:nvSpPr>
          <p:spPr>
            <a:xfrm>
              <a:off x="4994693" y="254744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60" name="Овал 1159"/>
            <p:cNvSpPr/>
            <p:nvPr/>
          </p:nvSpPr>
          <p:spPr>
            <a:xfrm>
              <a:off x="4818889" y="2460060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61" name="Овал 1160"/>
            <p:cNvSpPr/>
            <p:nvPr/>
          </p:nvSpPr>
          <p:spPr>
            <a:xfrm>
              <a:off x="4818889" y="2867925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62" name="Шестиугольник 1161"/>
            <p:cNvSpPr/>
            <p:nvPr/>
          </p:nvSpPr>
          <p:spPr>
            <a:xfrm rot="16200000">
              <a:off x="4299720" y="2522761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63" name="Овал 1162"/>
            <p:cNvSpPr/>
            <p:nvPr/>
          </p:nvSpPr>
          <p:spPr>
            <a:xfrm>
              <a:off x="4643087" y="277376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64" name="Овал 1163"/>
            <p:cNvSpPr/>
            <p:nvPr/>
          </p:nvSpPr>
          <p:spPr>
            <a:xfrm>
              <a:off x="4643087" y="254543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65" name="Овал 1164"/>
            <p:cNvSpPr/>
            <p:nvPr/>
          </p:nvSpPr>
          <p:spPr>
            <a:xfrm>
              <a:off x="4467282" y="245805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66" name="Овал 1165"/>
            <p:cNvSpPr/>
            <p:nvPr/>
          </p:nvSpPr>
          <p:spPr>
            <a:xfrm>
              <a:off x="4467282" y="286591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67" name="Шестиугольник 1166"/>
            <p:cNvSpPr/>
            <p:nvPr/>
          </p:nvSpPr>
          <p:spPr>
            <a:xfrm rot="16200000">
              <a:off x="3948113" y="2524766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68" name="Овал 1167"/>
            <p:cNvSpPr/>
            <p:nvPr/>
          </p:nvSpPr>
          <p:spPr>
            <a:xfrm>
              <a:off x="4291479" y="2775770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69" name="Овал 1168"/>
            <p:cNvSpPr/>
            <p:nvPr/>
          </p:nvSpPr>
          <p:spPr>
            <a:xfrm>
              <a:off x="4291479" y="254744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70" name="Овал 1169"/>
            <p:cNvSpPr/>
            <p:nvPr/>
          </p:nvSpPr>
          <p:spPr>
            <a:xfrm>
              <a:off x="4115675" y="2460060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71" name="Овал 1170"/>
            <p:cNvSpPr/>
            <p:nvPr/>
          </p:nvSpPr>
          <p:spPr>
            <a:xfrm>
              <a:off x="4115675" y="2867925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72" name="Шестиугольник 1171"/>
            <p:cNvSpPr/>
            <p:nvPr/>
          </p:nvSpPr>
          <p:spPr>
            <a:xfrm rot="16200000">
              <a:off x="3596506" y="2522761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73" name="Овал 1172"/>
            <p:cNvSpPr/>
            <p:nvPr/>
          </p:nvSpPr>
          <p:spPr>
            <a:xfrm>
              <a:off x="3939872" y="277376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74" name="Овал 1173"/>
            <p:cNvSpPr/>
            <p:nvPr/>
          </p:nvSpPr>
          <p:spPr>
            <a:xfrm>
              <a:off x="3939872" y="254543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75" name="Овал 1174"/>
            <p:cNvSpPr/>
            <p:nvPr/>
          </p:nvSpPr>
          <p:spPr>
            <a:xfrm>
              <a:off x="3764068" y="245805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76" name="Овал 1175"/>
            <p:cNvSpPr/>
            <p:nvPr/>
          </p:nvSpPr>
          <p:spPr>
            <a:xfrm>
              <a:off x="3764068" y="286591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77" name="Шестиугольник 1176"/>
            <p:cNvSpPr/>
            <p:nvPr/>
          </p:nvSpPr>
          <p:spPr>
            <a:xfrm rot="16200000">
              <a:off x="3244898" y="2524766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78" name="Овал 1177"/>
            <p:cNvSpPr/>
            <p:nvPr/>
          </p:nvSpPr>
          <p:spPr>
            <a:xfrm>
              <a:off x="3588265" y="2775770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79" name="Овал 1178"/>
            <p:cNvSpPr/>
            <p:nvPr/>
          </p:nvSpPr>
          <p:spPr>
            <a:xfrm>
              <a:off x="3588265" y="254744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80" name="Овал 1179"/>
            <p:cNvSpPr/>
            <p:nvPr/>
          </p:nvSpPr>
          <p:spPr>
            <a:xfrm>
              <a:off x="3412460" y="2460060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81" name="Овал 1180"/>
            <p:cNvSpPr/>
            <p:nvPr/>
          </p:nvSpPr>
          <p:spPr>
            <a:xfrm>
              <a:off x="3412460" y="2867925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82" name="Шестиугольник 1181"/>
            <p:cNvSpPr/>
            <p:nvPr/>
          </p:nvSpPr>
          <p:spPr>
            <a:xfrm rot="16200000">
              <a:off x="2893292" y="2522761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83" name="Овал 1182"/>
            <p:cNvSpPr/>
            <p:nvPr/>
          </p:nvSpPr>
          <p:spPr>
            <a:xfrm>
              <a:off x="3236658" y="277376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84" name="Овал 1183"/>
            <p:cNvSpPr/>
            <p:nvPr/>
          </p:nvSpPr>
          <p:spPr>
            <a:xfrm>
              <a:off x="3236658" y="254543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85" name="Овал 1184"/>
            <p:cNvSpPr/>
            <p:nvPr/>
          </p:nvSpPr>
          <p:spPr>
            <a:xfrm>
              <a:off x="3060854" y="245805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86" name="Овал 1185"/>
            <p:cNvSpPr/>
            <p:nvPr/>
          </p:nvSpPr>
          <p:spPr>
            <a:xfrm>
              <a:off x="3060854" y="286591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87" name="Шестиугольник 1186"/>
            <p:cNvSpPr/>
            <p:nvPr/>
          </p:nvSpPr>
          <p:spPr>
            <a:xfrm rot="16200000">
              <a:off x="2541684" y="2524766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88" name="Овал 1187"/>
            <p:cNvSpPr/>
            <p:nvPr/>
          </p:nvSpPr>
          <p:spPr>
            <a:xfrm>
              <a:off x="2885051" y="2775770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89" name="Овал 1188"/>
            <p:cNvSpPr/>
            <p:nvPr/>
          </p:nvSpPr>
          <p:spPr>
            <a:xfrm>
              <a:off x="2885051" y="254744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90" name="Овал 1189"/>
            <p:cNvSpPr/>
            <p:nvPr/>
          </p:nvSpPr>
          <p:spPr>
            <a:xfrm>
              <a:off x="2709246" y="2460060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91" name="Овал 1190"/>
            <p:cNvSpPr/>
            <p:nvPr/>
          </p:nvSpPr>
          <p:spPr>
            <a:xfrm>
              <a:off x="2709246" y="2867925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92" name="Шестиугольник 1191"/>
            <p:cNvSpPr/>
            <p:nvPr/>
          </p:nvSpPr>
          <p:spPr>
            <a:xfrm rot="16200000">
              <a:off x="2190078" y="2522761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93" name="Овал 1192"/>
            <p:cNvSpPr/>
            <p:nvPr/>
          </p:nvSpPr>
          <p:spPr>
            <a:xfrm>
              <a:off x="2533444" y="277376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94" name="Овал 1193"/>
            <p:cNvSpPr/>
            <p:nvPr/>
          </p:nvSpPr>
          <p:spPr>
            <a:xfrm>
              <a:off x="2533444" y="254543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95" name="Овал 1194"/>
            <p:cNvSpPr/>
            <p:nvPr/>
          </p:nvSpPr>
          <p:spPr>
            <a:xfrm>
              <a:off x="2357640" y="245805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96" name="Овал 1195"/>
            <p:cNvSpPr/>
            <p:nvPr/>
          </p:nvSpPr>
          <p:spPr>
            <a:xfrm>
              <a:off x="2357640" y="286591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97" name="Шестиугольник 1196"/>
            <p:cNvSpPr/>
            <p:nvPr/>
          </p:nvSpPr>
          <p:spPr>
            <a:xfrm rot="16200000">
              <a:off x="1838470" y="2524766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98" name="Овал 1197"/>
            <p:cNvSpPr/>
            <p:nvPr/>
          </p:nvSpPr>
          <p:spPr>
            <a:xfrm>
              <a:off x="2181836" y="2775770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99" name="Овал 1198"/>
            <p:cNvSpPr/>
            <p:nvPr/>
          </p:nvSpPr>
          <p:spPr>
            <a:xfrm>
              <a:off x="2181836" y="254744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00" name="Овал 1199"/>
            <p:cNvSpPr/>
            <p:nvPr/>
          </p:nvSpPr>
          <p:spPr>
            <a:xfrm>
              <a:off x="2006032" y="2460060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01" name="Овал 1200"/>
            <p:cNvSpPr/>
            <p:nvPr/>
          </p:nvSpPr>
          <p:spPr>
            <a:xfrm>
              <a:off x="2006032" y="2867925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02" name="Овал 1201"/>
            <p:cNvSpPr/>
            <p:nvPr/>
          </p:nvSpPr>
          <p:spPr>
            <a:xfrm>
              <a:off x="1831453" y="2775770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03" name="Овал 1202"/>
            <p:cNvSpPr/>
            <p:nvPr/>
          </p:nvSpPr>
          <p:spPr>
            <a:xfrm>
              <a:off x="1831453" y="254744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04" name="Овал 1203"/>
            <p:cNvSpPr/>
            <p:nvPr/>
          </p:nvSpPr>
          <p:spPr>
            <a:xfrm>
              <a:off x="7280581" y="308909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05" name="Овал 1204"/>
            <p:cNvSpPr/>
            <p:nvPr/>
          </p:nvSpPr>
          <p:spPr>
            <a:xfrm>
              <a:off x="7104776" y="277338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06" name="Овал 1205"/>
            <p:cNvSpPr/>
            <p:nvPr/>
          </p:nvSpPr>
          <p:spPr>
            <a:xfrm>
              <a:off x="7104776" y="318124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07" name="Овал 1206"/>
            <p:cNvSpPr/>
            <p:nvPr/>
          </p:nvSpPr>
          <p:spPr>
            <a:xfrm>
              <a:off x="2007698" y="308909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08" name="Прямоугольник 1207"/>
            <p:cNvSpPr/>
            <p:nvPr/>
          </p:nvSpPr>
          <p:spPr>
            <a:xfrm>
              <a:off x="1472358" y="1618418"/>
              <a:ext cx="6418382" cy="45335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 dirty="0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09" name="Шестиугольник 1208"/>
            <p:cNvSpPr/>
            <p:nvPr/>
          </p:nvSpPr>
          <p:spPr>
            <a:xfrm rot="5400000">
              <a:off x="1839692" y="4038039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10" name="Овал 1209"/>
            <p:cNvSpPr/>
            <p:nvPr/>
          </p:nvSpPr>
          <p:spPr>
            <a:xfrm rot="10800000">
              <a:off x="1831453" y="407150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11" name="Овал 1210"/>
            <p:cNvSpPr/>
            <p:nvPr/>
          </p:nvSpPr>
          <p:spPr>
            <a:xfrm rot="10800000">
              <a:off x="1831453" y="429982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12" name="Овал 1211"/>
            <p:cNvSpPr/>
            <p:nvPr/>
          </p:nvSpPr>
          <p:spPr>
            <a:xfrm rot="10800000">
              <a:off x="2007257" y="438721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13" name="Овал 1212"/>
            <p:cNvSpPr/>
            <p:nvPr/>
          </p:nvSpPr>
          <p:spPr>
            <a:xfrm rot="10800000">
              <a:off x="2007257" y="397934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14" name="Шестиугольник 1213"/>
            <p:cNvSpPr/>
            <p:nvPr/>
          </p:nvSpPr>
          <p:spPr>
            <a:xfrm rot="5400000">
              <a:off x="2191300" y="4036034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15" name="Овал 1214"/>
            <p:cNvSpPr/>
            <p:nvPr/>
          </p:nvSpPr>
          <p:spPr>
            <a:xfrm rot="10800000">
              <a:off x="2183061" y="406949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16" name="Овал 1215"/>
            <p:cNvSpPr/>
            <p:nvPr/>
          </p:nvSpPr>
          <p:spPr>
            <a:xfrm rot="10800000">
              <a:off x="2183061" y="429782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17" name="Овал 1216"/>
            <p:cNvSpPr/>
            <p:nvPr/>
          </p:nvSpPr>
          <p:spPr>
            <a:xfrm rot="10800000">
              <a:off x="2358865" y="438520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18" name="Овал 1217"/>
            <p:cNvSpPr/>
            <p:nvPr/>
          </p:nvSpPr>
          <p:spPr>
            <a:xfrm rot="10800000">
              <a:off x="2358865" y="397734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19" name="Шестиугольник 1218"/>
            <p:cNvSpPr/>
            <p:nvPr/>
          </p:nvSpPr>
          <p:spPr>
            <a:xfrm rot="5400000">
              <a:off x="2542906" y="4038039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20" name="Овал 1219"/>
            <p:cNvSpPr/>
            <p:nvPr/>
          </p:nvSpPr>
          <p:spPr>
            <a:xfrm rot="10800000">
              <a:off x="2534667" y="407150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21" name="Овал 1220"/>
            <p:cNvSpPr/>
            <p:nvPr/>
          </p:nvSpPr>
          <p:spPr>
            <a:xfrm rot="10800000">
              <a:off x="2534667" y="429982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22" name="Овал 1221"/>
            <p:cNvSpPr/>
            <p:nvPr/>
          </p:nvSpPr>
          <p:spPr>
            <a:xfrm rot="10800000">
              <a:off x="2710472" y="438721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23" name="Овал 1222"/>
            <p:cNvSpPr/>
            <p:nvPr/>
          </p:nvSpPr>
          <p:spPr>
            <a:xfrm rot="10800000">
              <a:off x="2710472" y="397934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24" name="Шестиугольник 1223"/>
            <p:cNvSpPr/>
            <p:nvPr/>
          </p:nvSpPr>
          <p:spPr>
            <a:xfrm rot="5400000">
              <a:off x="2894514" y="4036034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25" name="Овал 1224"/>
            <p:cNvSpPr/>
            <p:nvPr/>
          </p:nvSpPr>
          <p:spPr>
            <a:xfrm rot="10800000">
              <a:off x="2886275" y="406949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26" name="Овал 1225"/>
            <p:cNvSpPr/>
            <p:nvPr/>
          </p:nvSpPr>
          <p:spPr>
            <a:xfrm rot="10800000">
              <a:off x="2886275" y="429782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27" name="Овал 1226"/>
            <p:cNvSpPr/>
            <p:nvPr/>
          </p:nvSpPr>
          <p:spPr>
            <a:xfrm rot="10800000">
              <a:off x="3062079" y="438520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28" name="Овал 1227"/>
            <p:cNvSpPr/>
            <p:nvPr/>
          </p:nvSpPr>
          <p:spPr>
            <a:xfrm rot="10800000">
              <a:off x="3062079" y="397734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29" name="Шестиугольник 1228"/>
            <p:cNvSpPr/>
            <p:nvPr/>
          </p:nvSpPr>
          <p:spPr>
            <a:xfrm rot="5400000">
              <a:off x="3246120" y="4038039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30" name="Овал 1229"/>
            <p:cNvSpPr/>
            <p:nvPr/>
          </p:nvSpPr>
          <p:spPr>
            <a:xfrm rot="10800000">
              <a:off x="3237881" y="407150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31" name="Овал 1230"/>
            <p:cNvSpPr/>
            <p:nvPr/>
          </p:nvSpPr>
          <p:spPr>
            <a:xfrm rot="10800000">
              <a:off x="3237881" y="429982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32" name="Овал 1231"/>
            <p:cNvSpPr/>
            <p:nvPr/>
          </p:nvSpPr>
          <p:spPr>
            <a:xfrm rot="10800000">
              <a:off x="3413686" y="438721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33" name="Овал 1232"/>
            <p:cNvSpPr/>
            <p:nvPr/>
          </p:nvSpPr>
          <p:spPr>
            <a:xfrm rot="10800000">
              <a:off x="3413686" y="397934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34" name="Овал 1233"/>
            <p:cNvSpPr/>
            <p:nvPr/>
          </p:nvSpPr>
          <p:spPr>
            <a:xfrm rot="10800000">
              <a:off x="3589489" y="406949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35" name="Овал 1234"/>
            <p:cNvSpPr/>
            <p:nvPr/>
          </p:nvSpPr>
          <p:spPr>
            <a:xfrm rot="10800000">
              <a:off x="3589489" y="429782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36" name="Овал 1235"/>
            <p:cNvSpPr/>
            <p:nvPr/>
          </p:nvSpPr>
          <p:spPr>
            <a:xfrm rot="10800000">
              <a:off x="3765293" y="438520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37" name="Овал 1236"/>
            <p:cNvSpPr/>
            <p:nvPr/>
          </p:nvSpPr>
          <p:spPr>
            <a:xfrm rot="10800000">
              <a:off x="3941096" y="407150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38" name="Овал 1237"/>
            <p:cNvSpPr/>
            <p:nvPr/>
          </p:nvSpPr>
          <p:spPr>
            <a:xfrm rot="10800000">
              <a:off x="3941096" y="429982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39" name="Овал 1238"/>
            <p:cNvSpPr/>
            <p:nvPr/>
          </p:nvSpPr>
          <p:spPr>
            <a:xfrm rot="10800000">
              <a:off x="4116900" y="438721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40" name="Овал 1239"/>
            <p:cNvSpPr/>
            <p:nvPr/>
          </p:nvSpPr>
          <p:spPr>
            <a:xfrm rot="10800000">
              <a:off x="4292703" y="406949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41" name="Овал 1240"/>
            <p:cNvSpPr/>
            <p:nvPr/>
          </p:nvSpPr>
          <p:spPr>
            <a:xfrm rot="10800000">
              <a:off x="4292703" y="429782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42" name="Овал 1241"/>
            <p:cNvSpPr/>
            <p:nvPr/>
          </p:nvSpPr>
          <p:spPr>
            <a:xfrm rot="10800000">
              <a:off x="4468508" y="438520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43" name="Овал 1242"/>
            <p:cNvSpPr/>
            <p:nvPr/>
          </p:nvSpPr>
          <p:spPr>
            <a:xfrm rot="10800000">
              <a:off x="4644310" y="407150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44" name="Овал 1243"/>
            <p:cNvSpPr/>
            <p:nvPr/>
          </p:nvSpPr>
          <p:spPr>
            <a:xfrm rot="10800000">
              <a:off x="4644310" y="429982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45" name="Овал 1244"/>
            <p:cNvSpPr/>
            <p:nvPr/>
          </p:nvSpPr>
          <p:spPr>
            <a:xfrm rot="10800000">
              <a:off x="4820114" y="438721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46" name="Овал 1245"/>
            <p:cNvSpPr/>
            <p:nvPr/>
          </p:nvSpPr>
          <p:spPr>
            <a:xfrm rot="10800000">
              <a:off x="4995917" y="406949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47" name="Овал 1246"/>
            <p:cNvSpPr/>
            <p:nvPr/>
          </p:nvSpPr>
          <p:spPr>
            <a:xfrm rot="10800000">
              <a:off x="4995917" y="429782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48" name="Овал 1247"/>
            <p:cNvSpPr/>
            <p:nvPr/>
          </p:nvSpPr>
          <p:spPr>
            <a:xfrm rot="10800000">
              <a:off x="5171722" y="438520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49" name="Шестиугольник 1248"/>
            <p:cNvSpPr/>
            <p:nvPr/>
          </p:nvSpPr>
          <p:spPr>
            <a:xfrm rot="5400000">
              <a:off x="5355763" y="4038039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50" name="Овал 1249"/>
            <p:cNvSpPr/>
            <p:nvPr/>
          </p:nvSpPr>
          <p:spPr>
            <a:xfrm rot="10800000">
              <a:off x="5347524" y="407150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51" name="Овал 1250"/>
            <p:cNvSpPr/>
            <p:nvPr/>
          </p:nvSpPr>
          <p:spPr>
            <a:xfrm rot="10800000">
              <a:off x="5347524" y="429982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52" name="Овал 1251"/>
            <p:cNvSpPr/>
            <p:nvPr/>
          </p:nvSpPr>
          <p:spPr>
            <a:xfrm rot="10800000">
              <a:off x="5523328" y="438721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53" name="Овал 1252"/>
            <p:cNvSpPr/>
            <p:nvPr/>
          </p:nvSpPr>
          <p:spPr>
            <a:xfrm rot="10800000">
              <a:off x="5523328" y="397934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54" name="Шестиугольник 1253"/>
            <p:cNvSpPr/>
            <p:nvPr/>
          </p:nvSpPr>
          <p:spPr>
            <a:xfrm rot="5400000">
              <a:off x="5707371" y="4036034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55" name="Овал 1254"/>
            <p:cNvSpPr/>
            <p:nvPr/>
          </p:nvSpPr>
          <p:spPr>
            <a:xfrm rot="10800000">
              <a:off x="5699132" y="406949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56" name="Овал 1255"/>
            <p:cNvSpPr/>
            <p:nvPr/>
          </p:nvSpPr>
          <p:spPr>
            <a:xfrm rot="10800000">
              <a:off x="5699132" y="429782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57" name="Овал 1256"/>
            <p:cNvSpPr/>
            <p:nvPr/>
          </p:nvSpPr>
          <p:spPr>
            <a:xfrm rot="10800000">
              <a:off x="5874936" y="438520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58" name="Овал 1257"/>
            <p:cNvSpPr/>
            <p:nvPr/>
          </p:nvSpPr>
          <p:spPr>
            <a:xfrm rot="10800000">
              <a:off x="5874936" y="397734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59" name="Овал 1258"/>
            <p:cNvSpPr/>
            <p:nvPr/>
          </p:nvSpPr>
          <p:spPr>
            <a:xfrm rot="10800000">
              <a:off x="6050738" y="407150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60" name="Овал 1259"/>
            <p:cNvSpPr/>
            <p:nvPr/>
          </p:nvSpPr>
          <p:spPr>
            <a:xfrm rot="10800000">
              <a:off x="6050738" y="429982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61" name="Овал 1260"/>
            <p:cNvSpPr/>
            <p:nvPr/>
          </p:nvSpPr>
          <p:spPr>
            <a:xfrm rot="10800000">
              <a:off x="6226543" y="438721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62" name="Шестиугольник 1261"/>
            <p:cNvSpPr/>
            <p:nvPr/>
          </p:nvSpPr>
          <p:spPr>
            <a:xfrm rot="5400000">
              <a:off x="6410585" y="4036034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63" name="Овал 1262"/>
            <p:cNvSpPr/>
            <p:nvPr/>
          </p:nvSpPr>
          <p:spPr>
            <a:xfrm rot="10800000">
              <a:off x="6402346" y="406949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64" name="Овал 1263"/>
            <p:cNvSpPr/>
            <p:nvPr/>
          </p:nvSpPr>
          <p:spPr>
            <a:xfrm rot="10800000">
              <a:off x="6402346" y="429782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65" name="Овал 1264"/>
            <p:cNvSpPr/>
            <p:nvPr/>
          </p:nvSpPr>
          <p:spPr>
            <a:xfrm rot="10800000">
              <a:off x="6578150" y="438520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66" name="Овал 1265"/>
            <p:cNvSpPr/>
            <p:nvPr/>
          </p:nvSpPr>
          <p:spPr>
            <a:xfrm rot="10800000">
              <a:off x="6578150" y="397734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67" name="Шестиугольник 1266"/>
            <p:cNvSpPr/>
            <p:nvPr/>
          </p:nvSpPr>
          <p:spPr>
            <a:xfrm rot="5400000">
              <a:off x="6762191" y="4038039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68" name="Овал 1267"/>
            <p:cNvSpPr/>
            <p:nvPr/>
          </p:nvSpPr>
          <p:spPr>
            <a:xfrm rot="10800000">
              <a:off x="6753952" y="407150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69" name="Овал 1268"/>
            <p:cNvSpPr/>
            <p:nvPr/>
          </p:nvSpPr>
          <p:spPr>
            <a:xfrm rot="10800000">
              <a:off x="6753952" y="429982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70" name="Овал 1269"/>
            <p:cNvSpPr/>
            <p:nvPr/>
          </p:nvSpPr>
          <p:spPr>
            <a:xfrm rot="10800000">
              <a:off x="6929757" y="438721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71" name="Овал 1270"/>
            <p:cNvSpPr/>
            <p:nvPr/>
          </p:nvSpPr>
          <p:spPr>
            <a:xfrm rot="10800000">
              <a:off x="6929757" y="397934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72" name="Шестиугольник 1271"/>
            <p:cNvSpPr/>
            <p:nvPr/>
          </p:nvSpPr>
          <p:spPr>
            <a:xfrm rot="5400000">
              <a:off x="7113799" y="4036034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73" name="Овал 1272"/>
            <p:cNvSpPr/>
            <p:nvPr/>
          </p:nvSpPr>
          <p:spPr>
            <a:xfrm rot="10800000">
              <a:off x="7105560" y="406949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74" name="Овал 1273"/>
            <p:cNvSpPr/>
            <p:nvPr/>
          </p:nvSpPr>
          <p:spPr>
            <a:xfrm rot="10800000">
              <a:off x="7105560" y="429782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75" name="Овал 1274"/>
            <p:cNvSpPr/>
            <p:nvPr/>
          </p:nvSpPr>
          <p:spPr>
            <a:xfrm rot="10800000">
              <a:off x="7281364" y="438520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76" name="Овал 1275"/>
            <p:cNvSpPr/>
            <p:nvPr/>
          </p:nvSpPr>
          <p:spPr>
            <a:xfrm rot="10800000">
              <a:off x="7281364" y="397734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77" name="Овал 1276"/>
            <p:cNvSpPr/>
            <p:nvPr/>
          </p:nvSpPr>
          <p:spPr>
            <a:xfrm rot="10800000">
              <a:off x="7455943" y="406949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78" name="Овал 1277"/>
            <p:cNvSpPr/>
            <p:nvPr/>
          </p:nvSpPr>
          <p:spPr>
            <a:xfrm rot="10800000">
              <a:off x="7455943" y="429782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79" name="Шестиугольник 1278"/>
            <p:cNvSpPr/>
            <p:nvPr/>
          </p:nvSpPr>
          <p:spPr>
            <a:xfrm rot="5400000">
              <a:off x="2015058" y="4976975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80" name="Шестиугольник 1279"/>
            <p:cNvSpPr/>
            <p:nvPr/>
          </p:nvSpPr>
          <p:spPr>
            <a:xfrm rot="5400000">
              <a:off x="2366665" y="4978980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81" name="Овал 1280"/>
            <p:cNvSpPr/>
            <p:nvPr/>
          </p:nvSpPr>
          <p:spPr>
            <a:xfrm rot="10800000">
              <a:off x="2358422" y="5006645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82" name="Овал 1281"/>
            <p:cNvSpPr/>
            <p:nvPr/>
          </p:nvSpPr>
          <p:spPr>
            <a:xfrm rot="10800000">
              <a:off x="2358422" y="5234970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83" name="Овал 1282"/>
            <p:cNvSpPr/>
            <p:nvPr/>
          </p:nvSpPr>
          <p:spPr>
            <a:xfrm rot="10800000">
              <a:off x="2534227" y="5322355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84" name="Овал 1283"/>
            <p:cNvSpPr/>
            <p:nvPr/>
          </p:nvSpPr>
          <p:spPr>
            <a:xfrm rot="10800000">
              <a:off x="2534227" y="491448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85" name="Шестиугольник 1284"/>
            <p:cNvSpPr/>
            <p:nvPr/>
          </p:nvSpPr>
          <p:spPr>
            <a:xfrm rot="5400000">
              <a:off x="2718270" y="4976975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86" name="Овал 1285"/>
            <p:cNvSpPr/>
            <p:nvPr/>
          </p:nvSpPr>
          <p:spPr>
            <a:xfrm rot="10800000">
              <a:off x="2710030" y="500463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87" name="Овал 1286"/>
            <p:cNvSpPr/>
            <p:nvPr/>
          </p:nvSpPr>
          <p:spPr>
            <a:xfrm rot="10800000">
              <a:off x="2710030" y="5232965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88" name="Овал 1287"/>
            <p:cNvSpPr/>
            <p:nvPr/>
          </p:nvSpPr>
          <p:spPr>
            <a:xfrm rot="10800000">
              <a:off x="2885834" y="532034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89" name="Овал 1288"/>
            <p:cNvSpPr/>
            <p:nvPr/>
          </p:nvSpPr>
          <p:spPr>
            <a:xfrm rot="10800000">
              <a:off x="2885834" y="491248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90" name="Шестиугольник 1289"/>
            <p:cNvSpPr/>
            <p:nvPr/>
          </p:nvSpPr>
          <p:spPr>
            <a:xfrm rot="5400000">
              <a:off x="3069877" y="4978980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91" name="Овал 1290"/>
            <p:cNvSpPr/>
            <p:nvPr/>
          </p:nvSpPr>
          <p:spPr>
            <a:xfrm rot="10800000">
              <a:off x="3061636" y="5006645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92" name="Овал 1291"/>
            <p:cNvSpPr/>
            <p:nvPr/>
          </p:nvSpPr>
          <p:spPr>
            <a:xfrm rot="10800000">
              <a:off x="3061636" y="5234970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93" name="Овал 1292"/>
            <p:cNvSpPr/>
            <p:nvPr/>
          </p:nvSpPr>
          <p:spPr>
            <a:xfrm rot="10800000">
              <a:off x="3237441" y="5322355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94" name="Овал 1293"/>
            <p:cNvSpPr/>
            <p:nvPr/>
          </p:nvSpPr>
          <p:spPr>
            <a:xfrm rot="10800000">
              <a:off x="3237441" y="491448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95" name="Шестиугольник 1294"/>
            <p:cNvSpPr/>
            <p:nvPr/>
          </p:nvSpPr>
          <p:spPr>
            <a:xfrm rot="5400000">
              <a:off x="3421484" y="4976975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96" name="Овал 1295"/>
            <p:cNvSpPr/>
            <p:nvPr/>
          </p:nvSpPr>
          <p:spPr>
            <a:xfrm rot="10800000">
              <a:off x="3413244" y="500463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97" name="Овал 1296"/>
            <p:cNvSpPr/>
            <p:nvPr/>
          </p:nvSpPr>
          <p:spPr>
            <a:xfrm rot="10800000">
              <a:off x="3413244" y="5232965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98" name="Овал 1297"/>
            <p:cNvSpPr/>
            <p:nvPr/>
          </p:nvSpPr>
          <p:spPr>
            <a:xfrm rot="10800000">
              <a:off x="3589048" y="532034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99" name="Овал 1298"/>
            <p:cNvSpPr/>
            <p:nvPr/>
          </p:nvSpPr>
          <p:spPr>
            <a:xfrm rot="10800000">
              <a:off x="3589048" y="491248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00" name="Шестиугольник 1299"/>
            <p:cNvSpPr/>
            <p:nvPr/>
          </p:nvSpPr>
          <p:spPr>
            <a:xfrm rot="5400000">
              <a:off x="3773091" y="4978980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01" name="Овал 1300"/>
            <p:cNvSpPr/>
            <p:nvPr/>
          </p:nvSpPr>
          <p:spPr>
            <a:xfrm rot="10800000">
              <a:off x="3764851" y="5006645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02" name="Овал 1301"/>
            <p:cNvSpPr/>
            <p:nvPr/>
          </p:nvSpPr>
          <p:spPr>
            <a:xfrm rot="10800000">
              <a:off x="3764851" y="5234970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03" name="Овал 1302"/>
            <p:cNvSpPr/>
            <p:nvPr/>
          </p:nvSpPr>
          <p:spPr>
            <a:xfrm rot="10800000">
              <a:off x="3940655" y="5322355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04" name="Овал 1303"/>
            <p:cNvSpPr/>
            <p:nvPr/>
          </p:nvSpPr>
          <p:spPr>
            <a:xfrm rot="10800000">
              <a:off x="3940655" y="491448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05" name="Шестиугольник 1304"/>
            <p:cNvSpPr/>
            <p:nvPr/>
          </p:nvSpPr>
          <p:spPr>
            <a:xfrm rot="5400000">
              <a:off x="4124698" y="4976975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06" name="Овал 1305"/>
            <p:cNvSpPr/>
            <p:nvPr/>
          </p:nvSpPr>
          <p:spPr>
            <a:xfrm rot="10800000">
              <a:off x="4116458" y="500463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07" name="Овал 1306"/>
            <p:cNvSpPr/>
            <p:nvPr/>
          </p:nvSpPr>
          <p:spPr>
            <a:xfrm rot="10800000">
              <a:off x="4116458" y="5232965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08" name="Овал 1307"/>
            <p:cNvSpPr/>
            <p:nvPr/>
          </p:nvSpPr>
          <p:spPr>
            <a:xfrm rot="10800000">
              <a:off x="4292263" y="532034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09" name="Овал 1308"/>
            <p:cNvSpPr/>
            <p:nvPr/>
          </p:nvSpPr>
          <p:spPr>
            <a:xfrm rot="10800000">
              <a:off x="4292263" y="491248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10" name="Шестиугольник 1309"/>
            <p:cNvSpPr/>
            <p:nvPr/>
          </p:nvSpPr>
          <p:spPr>
            <a:xfrm rot="5400000">
              <a:off x="4476305" y="4978980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11" name="Овал 1310"/>
            <p:cNvSpPr/>
            <p:nvPr/>
          </p:nvSpPr>
          <p:spPr>
            <a:xfrm rot="10800000">
              <a:off x="4468065" y="5006645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12" name="Овал 1311"/>
            <p:cNvSpPr/>
            <p:nvPr/>
          </p:nvSpPr>
          <p:spPr>
            <a:xfrm rot="10800000">
              <a:off x="4468065" y="5234970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13" name="Овал 1312"/>
            <p:cNvSpPr/>
            <p:nvPr/>
          </p:nvSpPr>
          <p:spPr>
            <a:xfrm rot="10800000">
              <a:off x="4643869" y="5322355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14" name="Овал 1313"/>
            <p:cNvSpPr/>
            <p:nvPr/>
          </p:nvSpPr>
          <p:spPr>
            <a:xfrm rot="10800000">
              <a:off x="4643869" y="491448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15" name="Шестиугольник 1314"/>
            <p:cNvSpPr/>
            <p:nvPr/>
          </p:nvSpPr>
          <p:spPr>
            <a:xfrm rot="5400000">
              <a:off x="4827913" y="4976975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16" name="Овал 1315"/>
            <p:cNvSpPr/>
            <p:nvPr/>
          </p:nvSpPr>
          <p:spPr>
            <a:xfrm rot="10800000">
              <a:off x="4819672" y="500463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17" name="Овал 1316"/>
            <p:cNvSpPr/>
            <p:nvPr/>
          </p:nvSpPr>
          <p:spPr>
            <a:xfrm rot="10800000">
              <a:off x="4819672" y="5232965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18" name="Овал 1317"/>
            <p:cNvSpPr/>
            <p:nvPr/>
          </p:nvSpPr>
          <p:spPr>
            <a:xfrm rot="10800000">
              <a:off x="4995477" y="532034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19" name="Овал 1318"/>
            <p:cNvSpPr/>
            <p:nvPr/>
          </p:nvSpPr>
          <p:spPr>
            <a:xfrm rot="10800000">
              <a:off x="4995477" y="491248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20" name="Шестиугольник 1319"/>
            <p:cNvSpPr/>
            <p:nvPr/>
          </p:nvSpPr>
          <p:spPr>
            <a:xfrm rot="5400000">
              <a:off x="5179519" y="4978980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21" name="Овал 1320"/>
            <p:cNvSpPr/>
            <p:nvPr/>
          </p:nvSpPr>
          <p:spPr>
            <a:xfrm rot="10800000">
              <a:off x="5171279" y="5006645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22" name="Овал 1321"/>
            <p:cNvSpPr/>
            <p:nvPr/>
          </p:nvSpPr>
          <p:spPr>
            <a:xfrm rot="10800000">
              <a:off x="5171279" y="5234970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23" name="Овал 1322"/>
            <p:cNvSpPr/>
            <p:nvPr/>
          </p:nvSpPr>
          <p:spPr>
            <a:xfrm rot="10800000">
              <a:off x="5347083" y="5322355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24" name="Овал 1323"/>
            <p:cNvSpPr/>
            <p:nvPr/>
          </p:nvSpPr>
          <p:spPr>
            <a:xfrm rot="10800000">
              <a:off x="5347083" y="491448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25" name="Шестиугольник 1324"/>
            <p:cNvSpPr/>
            <p:nvPr/>
          </p:nvSpPr>
          <p:spPr>
            <a:xfrm rot="5400000">
              <a:off x="5531127" y="4976975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26" name="Овал 1325"/>
            <p:cNvSpPr/>
            <p:nvPr/>
          </p:nvSpPr>
          <p:spPr>
            <a:xfrm rot="10800000">
              <a:off x="5522887" y="500463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27" name="Овал 1326"/>
            <p:cNvSpPr/>
            <p:nvPr/>
          </p:nvSpPr>
          <p:spPr>
            <a:xfrm rot="10800000">
              <a:off x="5522887" y="5232965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28" name="Овал 1327"/>
            <p:cNvSpPr/>
            <p:nvPr/>
          </p:nvSpPr>
          <p:spPr>
            <a:xfrm rot="10800000">
              <a:off x="5698691" y="532034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29" name="Овал 1328"/>
            <p:cNvSpPr/>
            <p:nvPr/>
          </p:nvSpPr>
          <p:spPr>
            <a:xfrm rot="10800000">
              <a:off x="5698691" y="491248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30" name="Шестиугольник 1329"/>
            <p:cNvSpPr/>
            <p:nvPr/>
          </p:nvSpPr>
          <p:spPr>
            <a:xfrm rot="5400000">
              <a:off x="5882733" y="4978980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31" name="Овал 1330"/>
            <p:cNvSpPr/>
            <p:nvPr/>
          </p:nvSpPr>
          <p:spPr>
            <a:xfrm rot="10800000">
              <a:off x="5874493" y="5006645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32" name="Овал 1331"/>
            <p:cNvSpPr/>
            <p:nvPr/>
          </p:nvSpPr>
          <p:spPr>
            <a:xfrm rot="10800000">
              <a:off x="5874493" y="5234970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33" name="Овал 1332"/>
            <p:cNvSpPr/>
            <p:nvPr/>
          </p:nvSpPr>
          <p:spPr>
            <a:xfrm rot="10800000">
              <a:off x="6050298" y="5322355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34" name="Овал 1333"/>
            <p:cNvSpPr/>
            <p:nvPr/>
          </p:nvSpPr>
          <p:spPr>
            <a:xfrm rot="10800000">
              <a:off x="6050298" y="491448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35" name="Шестиугольник 1334"/>
            <p:cNvSpPr/>
            <p:nvPr/>
          </p:nvSpPr>
          <p:spPr>
            <a:xfrm rot="5400000">
              <a:off x="6234341" y="4976975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36" name="Овал 1335"/>
            <p:cNvSpPr/>
            <p:nvPr/>
          </p:nvSpPr>
          <p:spPr>
            <a:xfrm rot="10800000">
              <a:off x="6226101" y="500463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37" name="Овал 1336"/>
            <p:cNvSpPr/>
            <p:nvPr/>
          </p:nvSpPr>
          <p:spPr>
            <a:xfrm rot="10800000">
              <a:off x="6226101" y="5232965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38" name="Овал 1337"/>
            <p:cNvSpPr/>
            <p:nvPr/>
          </p:nvSpPr>
          <p:spPr>
            <a:xfrm rot="10800000">
              <a:off x="6401905" y="532034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39" name="Овал 1338"/>
            <p:cNvSpPr/>
            <p:nvPr/>
          </p:nvSpPr>
          <p:spPr>
            <a:xfrm rot="10800000">
              <a:off x="6401905" y="491248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40" name="Шестиугольник 1339"/>
            <p:cNvSpPr/>
            <p:nvPr/>
          </p:nvSpPr>
          <p:spPr>
            <a:xfrm rot="5400000">
              <a:off x="6585947" y="4978980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41" name="Овал 1340"/>
            <p:cNvSpPr/>
            <p:nvPr/>
          </p:nvSpPr>
          <p:spPr>
            <a:xfrm rot="10800000">
              <a:off x="6577707" y="5006645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42" name="Овал 1341"/>
            <p:cNvSpPr/>
            <p:nvPr/>
          </p:nvSpPr>
          <p:spPr>
            <a:xfrm rot="10800000">
              <a:off x="6577707" y="5234970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43" name="Овал 1342"/>
            <p:cNvSpPr/>
            <p:nvPr/>
          </p:nvSpPr>
          <p:spPr>
            <a:xfrm rot="10800000">
              <a:off x="6753512" y="5322355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44" name="Овал 1343"/>
            <p:cNvSpPr/>
            <p:nvPr/>
          </p:nvSpPr>
          <p:spPr>
            <a:xfrm rot="10800000">
              <a:off x="6753512" y="491448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45" name="Шестиугольник 1344"/>
            <p:cNvSpPr/>
            <p:nvPr/>
          </p:nvSpPr>
          <p:spPr>
            <a:xfrm rot="5400000">
              <a:off x="6937554" y="4976771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46" name="Овал 1345"/>
            <p:cNvSpPr/>
            <p:nvPr/>
          </p:nvSpPr>
          <p:spPr>
            <a:xfrm rot="10800000">
              <a:off x="6929315" y="500463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47" name="Овал 1346"/>
            <p:cNvSpPr/>
            <p:nvPr/>
          </p:nvSpPr>
          <p:spPr>
            <a:xfrm rot="10800000">
              <a:off x="6929315" y="5232965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48" name="Овал 1347"/>
            <p:cNvSpPr/>
            <p:nvPr/>
          </p:nvSpPr>
          <p:spPr>
            <a:xfrm rot="10800000">
              <a:off x="7105119" y="532034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49" name="Овал 1348"/>
            <p:cNvSpPr/>
            <p:nvPr/>
          </p:nvSpPr>
          <p:spPr>
            <a:xfrm rot="10800000">
              <a:off x="7105119" y="491248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50" name="Шестиугольник 1349"/>
            <p:cNvSpPr/>
            <p:nvPr/>
          </p:nvSpPr>
          <p:spPr>
            <a:xfrm rot="5400000">
              <a:off x="1839695" y="5292304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51" name="Овал 1350"/>
            <p:cNvSpPr/>
            <p:nvPr/>
          </p:nvSpPr>
          <p:spPr>
            <a:xfrm rot="10800000">
              <a:off x="1831453" y="531996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52" name="Овал 1351"/>
            <p:cNvSpPr/>
            <p:nvPr/>
          </p:nvSpPr>
          <p:spPr>
            <a:xfrm rot="10800000">
              <a:off x="1831453" y="554829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53" name="Овал 1352"/>
            <p:cNvSpPr/>
            <p:nvPr/>
          </p:nvSpPr>
          <p:spPr>
            <a:xfrm rot="10800000">
              <a:off x="2007257" y="563567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54" name="Овал 1353"/>
            <p:cNvSpPr/>
            <p:nvPr/>
          </p:nvSpPr>
          <p:spPr>
            <a:xfrm rot="10800000">
              <a:off x="2007257" y="522781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55" name="Шестиугольник 1354"/>
            <p:cNvSpPr/>
            <p:nvPr/>
          </p:nvSpPr>
          <p:spPr>
            <a:xfrm rot="5400000">
              <a:off x="2191303" y="5290298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56" name="Овал 1355"/>
            <p:cNvSpPr/>
            <p:nvPr/>
          </p:nvSpPr>
          <p:spPr>
            <a:xfrm rot="10800000">
              <a:off x="2183061" y="531796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57" name="Овал 1356"/>
            <p:cNvSpPr/>
            <p:nvPr/>
          </p:nvSpPr>
          <p:spPr>
            <a:xfrm rot="10800000">
              <a:off x="2183061" y="554628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58" name="Овал 1357"/>
            <p:cNvSpPr/>
            <p:nvPr/>
          </p:nvSpPr>
          <p:spPr>
            <a:xfrm rot="10800000">
              <a:off x="2358865" y="563367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59" name="Овал 1358"/>
            <p:cNvSpPr/>
            <p:nvPr/>
          </p:nvSpPr>
          <p:spPr>
            <a:xfrm rot="10800000">
              <a:off x="2358865" y="522580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60" name="Шестиугольник 1359"/>
            <p:cNvSpPr/>
            <p:nvPr/>
          </p:nvSpPr>
          <p:spPr>
            <a:xfrm rot="5400000">
              <a:off x="2542910" y="5292304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61" name="Овал 1360"/>
            <p:cNvSpPr/>
            <p:nvPr/>
          </p:nvSpPr>
          <p:spPr>
            <a:xfrm rot="10800000">
              <a:off x="2534667" y="531996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62" name="Овал 1361"/>
            <p:cNvSpPr/>
            <p:nvPr/>
          </p:nvSpPr>
          <p:spPr>
            <a:xfrm rot="10800000">
              <a:off x="2534667" y="554829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63" name="Овал 1362"/>
            <p:cNvSpPr/>
            <p:nvPr/>
          </p:nvSpPr>
          <p:spPr>
            <a:xfrm rot="10800000">
              <a:off x="2710472" y="563567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64" name="Овал 1363"/>
            <p:cNvSpPr/>
            <p:nvPr/>
          </p:nvSpPr>
          <p:spPr>
            <a:xfrm rot="10800000">
              <a:off x="2710472" y="522781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65" name="Шестиугольник 1364"/>
            <p:cNvSpPr/>
            <p:nvPr/>
          </p:nvSpPr>
          <p:spPr>
            <a:xfrm rot="5400000">
              <a:off x="2894517" y="5290298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66" name="Овал 1365"/>
            <p:cNvSpPr/>
            <p:nvPr/>
          </p:nvSpPr>
          <p:spPr>
            <a:xfrm rot="10800000">
              <a:off x="2886275" y="531796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67" name="Овал 1366"/>
            <p:cNvSpPr/>
            <p:nvPr/>
          </p:nvSpPr>
          <p:spPr>
            <a:xfrm rot="10800000">
              <a:off x="2886275" y="554628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68" name="Овал 1367"/>
            <p:cNvSpPr/>
            <p:nvPr/>
          </p:nvSpPr>
          <p:spPr>
            <a:xfrm rot="10800000">
              <a:off x="3062079" y="563367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69" name="Овал 1368"/>
            <p:cNvSpPr/>
            <p:nvPr/>
          </p:nvSpPr>
          <p:spPr>
            <a:xfrm rot="10800000">
              <a:off x="3062079" y="522580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70" name="Шестиугольник 1369"/>
            <p:cNvSpPr/>
            <p:nvPr/>
          </p:nvSpPr>
          <p:spPr>
            <a:xfrm rot="5400000">
              <a:off x="3246124" y="5292304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71" name="Овал 1370"/>
            <p:cNvSpPr/>
            <p:nvPr/>
          </p:nvSpPr>
          <p:spPr>
            <a:xfrm rot="10800000">
              <a:off x="3237881" y="531996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72" name="Овал 1371"/>
            <p:cNvSpPr/>
            <p:nvPr/>
          </p:nvSpPr>
          <p:spPr>
            <a:xfrm rot="10800000">
              <a:off x="3237881" y="554829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73" name="Овал 1372"/>
            <p:cNvSpPr/>
            <p:nvPr/>
          </p:nvSpPr>
          <p:spPr>
            <a:xfrm rot="10800000">
              <a:off x="3413686" y="563567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74" name="Овал 1373"/>
            <p:cNvSpPr/>
            <p:nvPr/>
          </p:nvSpPr>
          <p:spPr>
            <a:xfrm rot="10800000">
              <a:off x="3413686" y="522781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75" name="Шестиугольник 1374"/>
            <p:cNvSpPr/>
            <p:nvPr/>
          </p:nvSpPr>
          <p:spPr>
            <a:xfrm rot="5400000">
              <a:off x="3597732" y="5290298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76" name="Овал 1375"/>
            <p:cNvSpPr/>
            <p:nvPr/>
          </p:nvSpPr>
          <p:spPr>
            <a:xfrm rot="10800000">
              <a:off x="3589489" y="531796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77" name="Овал 1376"/>
            <p:cNvSpPr/>
            <p:nvPr/>
          </p:nvSpPr>
          <p:spPr>
            <a:xfrm rot="10800000">
              <a:off x="3589489" y="554628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78" name="Овал 1377"/>
            <p:cNvSpPr/>
            <p:nvPr/>
          </p:nvSpPr>
          <p:spPr>
            <a:xfrm rot="10800000">
              <a:off x="3765293" y="563367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79" name="Овал 1378"/>
            <p:cNvSpPr/>
            <p:nvPr/>
          </p:nvSpPr>
          <p:spPr>
            <a:xfrm rot="10800000">
              <a:off x="3765293" y="522580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80" name="Шестиугольник 1379"/>
            <p:cNvSpPr/>
            <p:nvPr/>
          </p:nvSpPr>
          <p:spPr>
            <a:xfrm rot="5400000">
              <a:off x="3949338" y="5292304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81" name="Овал 1380"/>
            <p:cNvSpPr/>
            <p:nvPr/>
          </p:nvSpPr>
          <p:spPr>
            <a:xfrm rot="10800000">
              <a:off x="3941096" y="531996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82" name="Овал 1381"/>
            <p:cNvSpPr/>
            <p:nvPr/>
          </p:nvSpPr>
          <p:spPr>
            <a:xfrm rot="10800000">
              <a:off x="3941096" y="554829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83" name="Овал 1382"/>
            <p:cNvSpPr/>
            <p:nvPr/>
          </p:nvSpPr>
          <p:spPr>
            <a:xfrm rot="10800000">
              <a:off x="4116900" y="563567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84" name="Овал 1383"/>
            <p:cNvSpPr/>
            <p:nvPr/>
          </p:nvSpPr>
          <p:spPr>
            <a:xfrm rot="10800000">
              <a:off x="4116900" y="522781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85" name="Шестиугольник 1384"/>
            <p:cNvSpPr/>
            <p:nvPr/>
          </p:nvSpPr>
          <p:spPr>
            <a:xfrm rot="5400000">
              <a:off x="4300946" y="5290298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86" name="Овал 1385"/>
            <p:cNvSpPr/>
            <p:nvPr/>
          </p:nvSpPr>
          <p:spPr>
            <a:xfrm rot="10800000">
              <a:off x="4292703" y="531796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87" name="Овал 1386"/>
            <p:cNvSpPr/>
            <p:nvPr/>
          </p:nvSpPr>
          <p:spPr>
            <a:xfrm rot="10800000">
              <a:off x="4292703" y="554628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88" name="Овал 1387"/>
            <p:cNvSpPr/>
            <p:nvPr/>
          </p:nvSpPr>
          <p:spPr>
            <a:xfrm rot="10800000">
              <a:off x="4468508" y="563367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89" name="Овал 1388"/>
            <p:cNvSpPr/>
            <p:nvPr/>
          </p:nvSpPr>
          <p:spPr>
            <a:xfrm rot="10800000">
              <a:off x="4468508" y="522580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90" name="Шестиугольник 1389"/>
            <p:cNvSpPr/>
            <p:nvPr/>
          </p:nvSpPr>
          <p:spPr>
            <a:xfrm rot="5400000">
              <a:off x="4652552" y="5292304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91" name="Овал 1390"/>
            <p:cNvSpPr/>
            <p:nvPr/>
          </p:nvSpPr>
          <p:spPr>
            <a:xfrm rot="10800000">
              <a:off x="4644310" y="531996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92" name="Овал 1391"/>
            <p:cNvSpPr/>
            <p:nvPr/>
          </p:nvSpPr>
          <p:spPr>
            <a:xfrm rot="10800000">
              <a:off x="4644310" y="554829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93" name="Овал 1392"/>
            <p:cNvSpPr/>
            <p:nvPr/>
          </p:nvSpPr>
          <p:spPr>
            <a:xfrm rot="10800000">
              <a:off x="4820114" y="563567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94" name="Овал 1393"/>
            <p:cNvSpPr/>
            <p:nvPr/>
          </p:nvSpPr>
          <p:spPr>
            <a:xfrm rot="10800000">
              <a:off x="4820114" y="522781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95" name="Шестиугольник 1394"/>
            <p:cNvSpPr/>
            <p:nvPr/>
          </p:nvSpPr>
          <p:spPr>
            <a:xfrm rot="5400000">
              <a:off x="5004160" y="5290298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96" name="Овал 1395"/>
            <p:cNvSpPr/>
            <p:nvPr/>
          </p:nvSpPr>
          <p:spPr>
            <a:xfrm rot="10800000">
              <a:off x="4995917" y="531796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97" name="Овал 1396"/>
            <p:cNvSpPr/>
            <p:nvPr/>
          </p:nvSpPr>
          <p:spPr>
            <a:xfrm rot="10800000">
              <a:off x="4995917" y="554628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98" name="Овал 1397"/>
            <p:cNvSpPr/>
            <p:nvPr/>
          </p:nvSpPr>
          <p:spPr>
            <a:xfrm rot="10800000">
              <a:off x="5171722" y="563367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99" name="Овал 1398"/>
            <p:cNvSpPr/>
            <p:nvPr/>
          </p:nvSpPr>
          <p:spPr>
            <a:xfrm rot="10800000">
              <a:off x="5171722" y="522580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00" name="Шестиугольник 1399"/>
            <p:cNvSpPr/>
            <p:nvPr/>
          </p:nvSpPr>
          <p:spPr>
            <a:xfrm rot="5400000">
              <a:off x="5355766" y="5292304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01" name="Овал 1400"/>
            <p:cNvSpPr/>
            <p:nvPr/>
          </p:nvSpPr>
          <p:spPr>
            <a:xfrm rot="10800000">
              <a:off x="5347524" y="531996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02" name="Овал 1401"/>
            <p:cNvSpPr/>
            <p:nvPr/>
          </p:nvSpPr>
          <p:spPr>
            <a:xfrm rot="10800000">
              <a:off x="5347524" y="554829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03" name="Овал 1402"/>
            <p:cNvSpPr/>
            <p:nvPr/>
          </p:nvSpPr>
          <p:spPr>
            <a:xfrm rot="10800000">
              <a:off x="5523328" y="563567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04" name="Овал 1403"/>
            <p:cNvSpPr/>
            <p:nvPr/>
          </p:nvSpPr>
          <p:spPr>
            <a:xfrm rot="10800000">
              <a:off x="5523328" y="522781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05" name="Шестиугольник 1404"/>
            <p:cNvSpPr/>
            <p:nvPr/>
          </p:nvSpPr>
          <p:spPr>
            <a:xfrm rot="5400000">
              <a:off x="5707374" y="5290298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06" name="Овал 1405"/>
            <p:cNvSpPr/>
            <p:nvPr/>
          </p:nvSpPr>
          <p:spPr>
            <a:xfrm rot="10800000">
              <a:off x="5699132" y="531796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07" name="Овал 1406"/>
            <p:cNvSpPr/>
            <p:nvPr/>
          </p:nvSpPr>
          <p:spPr>
            <a:xfrm rot="10800000">
              <a:off x="5699132" y="554628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08" name="Овал 1407"/>
            <p:cNvSpPr/>
            <p:nvPr/>
          </p:nvSpPr>
          <p:spPr>
            <a:xfrm rot="10800000">
              <a:off x="5874936" y="563367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09" name="Овал 1408"/>
            <p:cNvSpPr/>
            <p:nvPr/>
          </p:nvSpPr>
          <p:spPr>
            <a:xfrm rot="10800000">
              <a:off x="5874936" y="522580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10" name="Шестиугольник 1409"/>
            <p:cNvSpPr/>
            <p:nvPr/>
          </p:nvSpPr>
          <p:spPr>
            <a:xfrm rot="5400000">
              <a:off x="6058981" y="5292304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11" name="Овал 1410"/>
            <p:cNvSpPr/>
            <p:nvPr/>
          </p:nvSpPr>
          <p:spPr>
            <a:xfrm rot="10800000">
              <a:off x="6050738" y="531996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12" name="Овал 1411"/>
            <p:cNvSpPr/>
            <p:nvPr/>
          </p:nvSpPr>
          <p:spPr>
            <a:xfrm rot="10800000">
              <a:off x="6050738" y="554829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13" name="Овал 1412"/>
            <p:cNvSpPr/>
            <p:nvPr/>
          </p:nvSpPr>
          <p:spPr>
            <a:xfrm rot="10800000">
              <a:off x="6226543" y="563567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14" name="Овал 1413"/>
            <p:cNvSpPr/>
            <p:nvPr/>
          </p:nvSpPr>
          <p:spPr>
            <a:xfrm rot="10800000">
              <a:off x="6226543" y="522781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15" name="Шестиугольник 1414"/>
            <p:cNvSpPr/>
            <p:nvPr/>
          </p:nvSpPr>
          <p:spPr>
            <a:xfrm rot="5400000">
              <a:off x="6410588" y="5290298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16" name="Овал 1415"/>
            <p:cNvSpPr/>
            <p:nvPr/>
          </p:nvSpPr>
          <p:spPr>
            <a:xfrm rot="10800000">
              <a:off x="6402346" y="531796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17" name="Овал 1416"/>
            <p:cNvSpPr/>
            <p:nvPr/>
          </p:nvSpPr>
          <p:spPr>
            <a:xfrm rot="10800000">
              <a:off x="6402346" y="554628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18" name="Овал 1417"/>
            <p:cNvSpPr/>
            <p:nvPr/>
          </p:nvSpPr>
          <p:spPr>
            <a:xfrm rot="10800000">
              <a:off x="6578150" y="563367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19" name="Овал 1418"/>
            <p:cNvSpPr/>
            <p:nvPr/>
          </p:nvSpPr>
          <p:spPr>
            <a:xfrm rot="10800000">
              <a:off x="6578150" y="522580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20" name="Шестиугольник 1419"/>
            <p:cNvSpPr/>
            <p:nvPr/>
          </p:nvSpPr>
          <p:spPr>
            <a:xfrm rot="5400000">
              <a:off x="6762195" y="5292304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21" name="Овал 1420"/>
            <p:cNvSpPr/>
            <p:nvPr/>
          </p:nvSpPr>
          <p:spPr>
            <a:xfrm rot="10800000">
              <a:off x="6753952" y="531996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22" name="Овал 1421"/>
            <p:cNvSpPr/>
            <p:nvPr/>
          </p:nvSpPr>
          <p:spPr>
            <a:xfrm rot="10800000">
              <a:off x="6753952" y="554829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23" name="Овал 1422"/>
            <p:cNvSpPr/>
            <p:nvPr/>
          </p:nvSpPr>
          <p:spPr>
            <a:xfrm rot="10800000">
              <a:off x="6929757" y="563567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24" name="Овал 1423"/>
            <p:cNvSpPr/>
            <p:nvPr/>
          </p:nvSpPr>
          <p:spPr>
            <a:xfrm rot="10800000">
              <a:off x="6929757" y="522781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25" name="Шестиугольник 1424"/>
            <p:cNvSpPr/>
            <p:nvPr/>
          </p:nvSpPr>
          <p:spPr>
            <a:xfrm rot="5400000">
              <a:off x="7113802" y="5290298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26" name="Овал 1425"/>
            <p:cNvSpPr/>
            <p:nvPr/>
          </p:nvSpPr>
          <p:spPr>
            <a:xfrm rot="10800000">
              <a:off x="7105560" y="531796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27" name="Овал 1426"/>
            <p:cNvSpPr/>
            <p:nvPr/>
          </p:nvSpPr>
          <p:spPr>
            <a:xfrm rot="10800000">
              <a:off x="7105560" y="554628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28" name="Овал 1427"/>
            <p:cNvSpPr/>
            <p:nvPr/>
          </p:nvSpPr>
          <p:spPr>
            <a:xfrm rot="10800000">
              <a:off x="7281364" y="563367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29" name="Овал 1428"/>
            <p:cNvSpPr/>
            <p:nvPr/>
          </p:nvSpPr>
          <p:spPr>
            <a:xfrm rot="10800000">
              <a:off x="7281364" y="522580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30" name="Овал 1429"/>
            <p:cNvSpPr/>
            <p:nvPr/>
          </p:nvSpPr>
          <p:spPr>
            <a:xfrm rot="10800000">
              <a:off x="7455943" y="531796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31" name="Овал 1430"/>
            <p:cNvSpPr/>
            <p:nvPr/>
          </p:nvSpPr>
          <p:spPr>
            <a:xfrm rot="10800000">
              <a:off x="7455943" y="554628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32" name="Овал 1431"/>
            <p:cNvSpPr/>
            <p:nvPr/>
          </p:nvSpPr>
          <p:spPr>
            <a:xfrm rot="10800000">
              <a:off x="2006816" y="500463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33" name="Овал 1432"/>
            <p:cNvSpPr/>
            <p:nvPr/>
          </p:nvSpPr>
          <p:spPr>
            <a:xfrm rot="10800000">
              <a:off x="2182620" y="532034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34" name="Овал 1433"/>
            <p:cNvSpPr/>
            <p:nvPr/>
          </p:nvSpPr>
          <p:spPr>
            <a:xfrm rot="10800000">
              <a:off x="2182620" y="4912484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35" name="Овал 1434"/>
            <p:cNvSpPr/>
            <p:nvPr/>
          </p:nvSpPr>
          <p:spPr>
            <a:xfrm rot="10800000">
              <a:off x="7279698" y="5004639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36" name="Шестиугольник 1435"/>
            <p:cNvSpPr/>
            <p:nvPr/>
          </p:nvSpPr>
          <p:spPr>
            <a:xfrm rot="5400000">
              <a:off x="2015055" y="4344283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37" name="Шестиугольник 1436"/>
            <p:cNvSpPr/>
            <p:nvPr/>
          </p:nvSpPr>
          <p:spPr>
            <a:xfrm rot="5400000">
              <a:off x="2366661" y="4346289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38" name="Овал 1437"/>
            <p:cNvSpPr/>
            <p:nvPr/>
          </p:nvSpPr>
          <p:spPr>
            <a:xfrm rot="10800000">
              <a:off x="2358422" y="437975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39" name="Овал 1438"/>
            <p:cNvSpPr/>
            <p:nvPr/>
          </p:nvSpPr>
          <p:spPr>
            <a:xfrm rot="10800000">
              <a:off x="2358422" y="460807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40" name="Овал 1439"/>
            <p:cNvSpPr/>
            <p:nvPr/>
          </p:nvSpPr>
          <p:spPr>
            <a:xfrm rot="10800000">
              <a:off x="2534227" y="469546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41" name="Овал 1440"/>
            <p:cNvSpPr/>
            <p:nvPr/>
          </p:nvSpPr>
          <p:spPr>
            <a:xfrm rot="10800000">
              <a:off x="2534227" y="428759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42" name="Шестиугольник 1441"/>
            <p:cNvSpPr/>
            <p:nvPr/>
          </p:nvSpPr>
          <p:spPr>
            <a:xfrm rot="5400000">
              <a:off x="2718269" y="4344283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43" name="Овал 1442"/>
            <p:cNvSpPr/>
            <p:nvPr/>
          </p:nvSpPr>
          <p:spPr>
            <a:xfrm rot="10800000">
              <a:off x="2710030" y="437774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44" name="Овал 1443"/>
            <p:cNvSpPr/>
            <p:nvPr/>
          </p:nvSpPr>
          <p:spPr>
            <a:xfrm rot="10800000">
              <a:off x="2710030" y="460607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45" name="Овал 1444"/>
            <p:cNvSpPr/>
            <p:nvPr/>
          </p:nvSpPr>
          <p:spPr>
            <a:xfrm rot="10800000">
              <a:off x="2885834" y="469345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46" name="Овал 1445"/>
            <p:cNvSpPr/>
            <p:nvPr/>
          </p:nvSpPr>
          <p:spPr>
            <a:xfrm rot="10800000">
              <a:off x="2885834" y="428559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47" name="Шестиугольник 1446"/>
            <p:cNvSpPr/>
            <p:nvPr/>
          </p:nvSpPr>
          <p:spPr>
            <a:xfrm rot="5400000">
              <a:off x="3069875" y="4346289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48" name="Овал 1447"/>
            <p:cNvSpPr/>
            <p:nvPr/>
          </p:nvSpPr>
          <p:spPr>
            <a:xfrm rot="10800000">
              <a:off x="3061636" y="437975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49" name="Овал 1448"/>
            <p:cNvSpPr/>
            <p:nvPr/>
          </p:nvSpPr>
          <p:spPr>
            <a:xfrm rot="10800000">
              <a:off x="3061636" y="460807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50" name="Овал 1449"/>
            <p:cNvSpPr/>
            <p:nvPr/>
          </p:nvSpPr>
          <p:spPr>
            <a:xfrm rot="10800000">
              <a:off x="3237441" y="469546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51" name="Овал 1450"/>
            <p:cNvSpPr/>
            <p:nvPr/>
          </p:nvSpPr>
          <p:spPr>
            <a:xfrm rot="10800000">
              <a:off x="3237441" y="428759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52" name="Шестиугольник 1451"/>
            <p:cNvSpPr/>
            <p:nvPr/>
          </p:nvSpPr>
          <p:spPr>
            <a:xfrm rot="5400000">
              <a:off x="3421483" y="4344283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53" name="Овал 1452"/>
            <p:cNvSpPr/>
            <p:nvPr/>
          </p:nvSpPr>
          <p:spPr>
            <a:xfrm rot="10800000">
              <a:off x="3413244" y="437774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54" name="Овал 1453"/>
            <p:cNvSpPr/>
            <p:nvPr/>
          </p:nvSpPr>
          <p:spPr>
            <a:xfrm rot="10800000">
              <a:off x="3413244" y="460607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55" name="Овал 1454"/>
            <p:cNvSpPr/>
            <p:nvPr/>
          </p:nvSpPr>
          <p:spPr>
            <a:xfrm rot="10800000">
              <a:off x="3589048" y="469345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56" name="Овал 1455"/>
            <p:cNvSpPr/>
            <p:nvPr/>
          </p:nvSpPr>
          <p:spPr>
            <a:xfrm rot="10800000">
              <a:off x="3589048" y="428559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57" name="Шестиугольник 1456"/>
            <p:cNvSpPr/>
            <p:nvPr/>
          </p:nvSpPr>
          <p:spPr>
            <a:xfrm rot="5400000">
              <a:off x="3773090" y="4346289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58" name="Овал 1457"/>
            <p:cNvSpPr/>
            <p:nvPr/>
          </p:nvSpPr>
          <p:spPr>
            <a:xfrm rot="10800000">
              <a:off x="3764851" y="437975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59" name="Овал 1458"/>
            <p:cNvSpPr/>
            <p:nvPr/>
          </p:nvSpPr>
          <p:spPr>
            <a:xfrm rot="10800000">
              <a:off x="3764851" y="460807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60" name="Овал 1459"/>
            <p:cNvSpPr/>
            <p:nvPr/>
          </p:nvSpPr>
          <p:spPr>
            <a:xfrm rot="10800000">
              <a:off x="3940655" y="469546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61" name="Овал 1460"/>
            <p:cNvSpPr/>
            <p:nvPr/>
          </p:nvSpPr>
          <p:spPr>
            <a:xfrm rot="10800000">
              <a:off x="3940655" y="428759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62" name="Шестиугольник 1461"/>
            <p:cNvSpPr/>
            <p:nvPr/>
          </p:nvSpPr>
          <p:spPr>
            <a:xfrm rot="5400000">
              <a:off x="4124697" y="4344283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63" name="Овал 1462"/>
            <p:cNvSpPr/>
            <p:nvPr/>
          </p:nvSpPr>
          <p:spPr>
            <a:xfrm rot="10800000">
              <a:off x="4116458" y="437774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64" name="Овал 1463"/>
            <p:cNvSpPr/>
            <p:nvPr/>
          </p:nvSpPr>
          <p:spPr>
            <a:xfrm rot="10800000">
              <a:off x="4116458" y="460607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65" name="Овал 1464"/>
            <p:cNvSpPr/>
            <p:nvPr/>
          </p:nvSpPr>
          <p:spPr>
            <a:xfrm rot="10800000">
              <a:off x="4292263" y="469345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66" name="Овал 1465"/>
            <p:cNvSpPr/>
            <p:nvPr/>
          </p:nvSpPr>
          <p:spPr>
            <a:xfrm rot="10800000">
              <a:off x="4292263" y="428559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67" name="Шестиугольник 1466"/>
            <p:cNvSpPr/>
            <p:nvPr/>
          </p:nvSpPr>
          <p:spPr>
            <a:xfrm rot="5400000">
              <a:off x="4476304" y="4346289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68" name="Овал 1467"/>
            <p:cNvSpPr/>
            <p:nvPr/>
          </p:nvSpPr>
          <p:spPr>
            <a:xfrm rot="10800000">
              <a:off x="4468065" y="437975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69" name="Овал 1468"/>
            <p:cNvSpPr/>
            <p:nvPr/>
          </p:nvSpPr>
          <p:spPr>
            <a:xfrm rot="10800000">
              <a:off x="4468065" y="460807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70" name="Овал 1469"/>
            <p:cNvSpPr/>
            <p:nvPr/>
          </p:nvSpPr>
          <p:spPr>
            <a:xfrm rot="10800000">
              <a:off x="4643869" y="469546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71" name="Овал 1470"/>
            <p:cNvSpPr/>
            <p:nvPr/>
          </p:nvSpPr>
          <p:spPr>
            <a:xfrm rot="10800000">
              <a:off x="4643869" y="428759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72" name="Шестиугольник 1471"/>
            <p:cNvSpPr/>
            <p:nvPr/>
          </p:nvSpPr>
          <p:spPr>
            <a:xfrm rot="5400000">
              <a:off x="4827911" y="4344283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73" name="Овал 1472"/>
            <p:cNvSpPr/>
            <p:nvPr/>
          </p:nvSpPr>
          <p:spPr>
            <a:xfrm rot="10800000">
              <a:off x="4819672" y="437774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74" name="Овал 1473"/>
            <p:cNvSpPr/>
            <p:nvPr/>
          </p:nvSpPr>
          <p:spPr>
            <a:xfrm rot="10800000">
              <a:off x="4819672" y="460607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75" name="Овал 1474"/>
            <p:cNvSpPr/>
            <p:nvPr/>
          </p:nvSpPr>
          <p:spPr>
            <a:xfrm rot="10800000">
              <a:off x="4995477" y="469345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76" name="Овал 1475"/>
            <p:cNvSpPr/>
            <p:nvPr/>
          </p:nvSpPr>
          <p:spPr>
            <a:xfrm rot="10800000">
              <a:off x="4995477" y="428559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77" name="Шестиугольник 1476"/>
            <p:cNvSpPr/>
            <p:nvPr/>
          </p:nvSpPr>
          <p:spPr>
            <a:xfrm rot="5400000">
              <a:off x="5179518" y="4346289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78" name="Овал 1477"/>
            <p:cNvSpPr/>
            <p:nvPr/>
          </p:nvSpPr>
          <p:spPr>
            <a:xfrm rot="10800000">
              <a:off x="5171279" y="437975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79" name="Овал 1478"/>
            <p:cNvSpPr/>
            <p:nvPr/>
          </p:nvSpPr>
          <p:spPr>
            <a:xfrm rot="10800000">
              <a:off x="5171279" y="460807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80" name="Овал 1479"/>
            <p:cNvSpPr/>
            <p:nvPr/>
          </p:nvSpPr>
          <p:spPr>
            <a:xfrm rot="10800000">
              <a:off x="5347083" y="469546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81" name="Овал 1480"/>
            <p:cNvSpPr/>
            <p:nvPr/>
          </p:nvSpPr>
          <p:spPr>
            <a:xfrm rot="10800000">
              <a:off x="5347083" y="428759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82" name="Шестиугольник 1481"/>
            <p:cNvSpPr/>
            <p:nvPr/>
          </p:nvSpPr>
          <p:spPr>
            <a:xfrm rot="5400000">
              <a:off x="5531126" y="4344283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83" name="Овал 1482"/>
            <p:cNvSpPr/>
            <p:nvPr/>
          </p:nvSpPr>
          <p:spPr>
            <a:xfrm rot="10800000">
              <a:off x="5522887" y="437774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84" name="Овал 1483"/>
            <p:cNvSpPr/>
            <p:nvPr/>
          </p:nvSpPr>
          <p:spPr>
            <a:xfrm rot="10800000">
              <a:off x="5522887" y="460607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85" name="Овал 1484"/>
            <p:cNvSpPr/>
            <p:nvPr/>
          </p:nvSpPr>
          <p:spPr>
            <a:xfrm rot="10800000">
              <a:off x="5698691" y="469345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86" name="Овал 1485"/>
            <p:cNvSpPr/>
            <p:nvPr/>
          </p:nvSpPr>
          <p:spPr>
            <a:xfrm rot="10800000">
              <a:off x="5698691" y="428559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87" name="Шестиугольник 1486"/>
            <p:cNvSpPr/>
            <p:nvPr/>
          </p:nvSpPr>
          <p:spPr>
            <a:xfrm rot="5400000">
              <a:off x="5882732" y="4346289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88" name="Овал 1487"/>
            <p:cNvSpPr/>
            <p:nvPr/>
          </p:nvSpPr>
          <p:spPr>
            <a:xfrm rot="10800000">
              <a:off x="5874493" y="437975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89" name="Овал 1488"/>
            <p:cNvSpPr/>
            <p:nvPr/>
          </p:nvSpPr>
          <p:spPr>
            <a:xfrm rot="10800000">
              <a:off x="5874493" y="460807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90" name="Овал 1489"/>
            <p:cNvSpPr/>
            <p:nvPr/>
          </p:nvSpPr>
          <p:spPr>
            <a:xfrm rot="10800000">
              <a:off x="6050298" y="469546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91" name="Овал 1490"/>
            <p:cNvSpPr/>
            <p:nvPr/>
          </p:nvSpPr>
          <p:spPr>
            <a:xfrm rot="10800000">
              <a:off x="6050298" y="428759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92" name="Шестиугольник 1491"/>
            <p:cNvSpPr/>
            <p:nvPr/>
          </p:nvSpPr>
          <p:spPr>
            <a:xfrm rot="5400000">
              <a:off x="6234340" y="4344283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93" name="Овал 1492"/>
            <p:cNvSpPr/>
            <p:nvPr/>
          </p:nvSpPr>
          <p:spPr>
            <a:xfrm rot="10800000">
              <a:off x="6226101" y="437774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94" name="Овал 1493"/>
            <p:cNvSpPr/>
            <p:nvPr/>
          </p:nvSpPr>
          <p:spPr>
            <a:xfrm rot="10800000">
              <a:off x="6226101" y="460607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95" name="Овал 1494"/>
            <p:cNvSpPr/>
            <p:nvPr/>
          </p:nvSpPr>
          <p:spPr>
            <a:xfrm rot="10800000">
              <a:off x="6401905" y="469345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96" name="Овал 1495"/>
            <p:cNvSpPr/>
            <p:nvPr/>
          </p:nvSpPr>
          <p:spPr>
            <a:xfrm rot="10800000">
              <a:off x="6401905" y="428559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97" name="Шестиугольник 1496"/>
            <p:cNvSpPr/>
            <p:nvPr/>
          </p:nvSpPr>
          <p:spPr>
            <a:xfrm rot="5400000">
              <a:off x="6585946" y="4346289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98" name="Овал 1497"/>
            <p:cNvSpPr/>
            <p:nvPr/>
          </p:nvSpPr>
          <p:spPr>
            <a:xfrm rot="10800000">
              <a:off x="6577707" y="437975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99" name="Овал 1498"/>
            <p:cNvSpPr/>
            <p:nvPr/>
          </p:nvSpPr>
          <p:spPr>
            <a:xfrm rot="10800000">
              <a:off x="6577707" y="4608078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00" name="Овал 1499"/>
            <p:cNvSpPr/>
            <p:nvPr/>
          </p:nvSpPr>
          <p:spPr>
            <a:xfrm rot="10800000">
              <a:off x="6753512" y="469546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01" name="Овал 1500"/>
            <p:cNvSpPr/>
            <p:nvPr/>
          </p:nvSpPr>
          <p:spPr>
            <a:xfrm rot="10800000">
              <a:off x="6753512" y="428759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02" name="Шестиугольник 1501"/>
            <p:cNvSpPr/>
            <p:nvPr/>
          </p:nvSpPr>
          <p:spPr>
            <a:xfrm rot="5400000">
              <a:off x="6937554" y="4344283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03" name="Овал 1502"/>
            <p:cNvSpPr/>
            <p:nvPr/>
          </p:nvSpPr>
          <p:spPr>
            <a:xfrm rot="10800000">
              <a:off x="6929315" y="437774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04" name="Овал 1503"/>
            <p:cNvSpPr/>
            <p:nvPr/>
          </p:nvSpPr>
          <p:spPr>
            <a:xfrm rot="10800000">
              <a:off x="6929315" y="4606073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05" name="Овал 1504"/>
            <p:cNvSpPr/>
            <p:nvPr/>
          </p:nvSpPr>
          <p:spPr>
            <a:xfrm rot="10800000">
              <a:off x="7105119" y="469345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06" name="Овал 1505"/>
            <p:cNvSpPr/>
            <p:nvPr/>
          </p:nvSpPr>
          <p:spPr>
            <a:xfrm rot="10800000">
              <a:off x="7105119" y="428559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07" name="Шестиугольник 1506"/>
            <p:cNvSpPr/>
            <p:nvPr/>
          </p:nvSpPr>
          <p:spPr>
            <a:xfrm rot="5400000">
              <a:off x="1839692" y="4665208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08" name="Овал 1507"/>
            <p:cNvSpPr/>
            <p:nvPr/>
          </p:nvSpPr>
          <p:spPr>
            <a:xfrm rot="10800000">
              <a:off x="1831453" y="469307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09" name="Овал 1508"/>
            <p:cNvSpPr/>
            <p:nvPr/>
          </p:nvSpPr>
          <p:spPr>
            <a:xfrm rot="10800000">
              <a:off x="1831453" y="492140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10" name="Овал 1509"/>
            <p:cNvSpPr/>
            <p:nvPr/>
          </p:nvSpPr>
          <p:spPr>
            <a:xfrm rot="10800000">
              <a:off x="2007257" y="500878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11" name="Овал 1510"/>
            <p:cNvSpPr/>
            <p:nvPr/>
          </p:nvSpPr>
          <p:spPr>
            <a:xfrm rot="10800000">
              <a:off x="2007257" y="4600921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12" name="Шестиугольник 1511"/>
            <p:cNvSpPr/>
            <p:nvPr/>
          </p:nvSpPr>
          <p:spPr>
            <a:xfrm rot="5400000">
              <a:off x="2191300" y="4663203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13" name="Овал 1512"/>
            <p:cNvSpPr/>
            <p:nvPr/>
          </p:nvSpPr>
          <p:spPr>
            <a:xfrm rot="10800000">
              <a:off x="2183061" y="4691071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14" name="Овал 1513"/>
            <p:cNvSpPr/>
            <p:nvPr/>
          </p:nvSpPr>
          <p:spPr>
            <a:xfrm rot="10800000">
              <a:off x="2183061" y="491939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15" name="Овал 1514"/>
            <p:cNvSpPr/>
            <p:nvPr/>
          </p:nvSpPr>
          <p:spPr>
            <a:xfrm rot="10800000">
              <a:off x="2358865" y="5006781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16" name="Овал 1515"/>
            <p:cNvSpPr/>
            <p:nvPr/>
          </p:nvSpPr>
          <p:spPr>
            <a:xfrm rot="10800000">
              <a:off x="2358865" y="459891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17" name="Шестиугольник 1516"/>
            <p:cNvSpPr/>
            <p:nvPr/>
          </p:nvSpPr>
          <p:spPr>
            <a:xfrm rot="5400000">
              <a:off x="2542906" y="4665208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18" name="Овал 1517"/>
            <p:cNvSpPr/>
            <p:nvPr/>
          </p:nvSpPr>
          <p:spPr>
            <a:xfrm rot="10800000">
              <a:off x="2534667" y="469307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19" name="Овал 1518"/>
            <p:cNvSpPr/>
            <p:nvPr/>
          </p:nvSpPr>
          <p:spPr>
            <a:xfrm rot="10800000">
              <a:off x="2534667" y="492140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20" name="Овал 1519"/>
            <p:cNvSpPr/>
            <p:nvPr/>
          </p:nvSpPr>
          <p:spPr>
            <a:xfrm rot="10800000">
              <a:off x="2710472" y="500878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21" name="Овал 1520"/>
            <p:cNvSpPr/>
            <p:nvPr/>
          </p:nvSpPr>
          <p:spPr>
            <a:xfrm rot="10800000">
              <a:off x="2710472" y="4600921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22" name="Шестиугольник 1521"/>
            <p:cNvSpPr/>
            <p:nvPr/>
          </p:nvSpPr>
          <p:spPr>
            <a:xfrm rot="5400000">
              <a:off x="2894514" y="4663203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23" name="Овал 1522"/>
            <p:cNvSpPr/>
            <p:nvPr/>
          </p:nvSpPr>
          <p:spPr>
            <a:xfrm rot="10800000">
              <a:off x="2886275" y="4691071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24" name="Овал 1523"/>
            <p:cNvSpPr/>
            <p:nvPr/>
          </p:nvSpPr>
          <p:spPr>
            <a:xfrm rot="10800000">
              <a:off x="2886275" y="491939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25" name="Овал 1524"/>
            <p:cNvSpPr/>
            <p:nvPr/>
          </p:nvSpPr>
          <p:spPr>
            <a:xfrm rot="10800000">
              <a:off x="3062079" y="5006781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26" name="Овал 1525"/>
            <p:cNvSpPr/>
            <p:nvPr/>
          </p:nvSpPr>
          <p:spPr>
            <a:xfrm rot="10800000">
              <a:off x="3062079" y="459891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27" name="Шестиугольник 1526"/>
            <p:cNvSpPr/>
            <p:nvPr/>
          </p:nvSpPr>
          <p:spPr>
            <a:xfrm rot="5400000">
              <a:off x="3246120" y="4665208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28" name="Овал 1527"/>
            <p:cNvSpPr/>
            <p:nvPr/>
          </p:nvSpPr>
          <p:spPr>
            <a:xfrm rot="10800000">
              <a:off x="3237881" y="469307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29" name="Овал 1528"/>
            <p:cNvSpPr/>
            <p:nvPr/>
          </p:nvSpPr>
          <p:spPr>
            <a:xfrm rot="10800000">
              <a:off x="3237881" y="492140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30" name="Овал 1529"/>
            <p:cNvSpPr/>
            <p:nvPr/>
          </p:nvSpPr>
          <p:spPr>
            <a:xfrm rot="10800000">
              <a:off x="3413686" y="500878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31" name="Овал 1530"/>
            <p:cNvSpPr/>
            <p:nvPr/>
          </p:nvSpPr>
          <p:spPr>
            <a:xfrm rot="10800000">
              <a:off x="3413686" y="4600921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32" name="Шестиугольник 1531"/>
            <p:cNvSpPr/>
            <p:nvPr/>
          </p:nvSpPr>
          <p:spPr>
            <a:xfrm rot="5400000">
              <a:off x="3597728" y="4663203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33" name="Овал 1532"/>
            <p:cNvSpPr/>
            <p:nvPr/>
          </p:nvSpPr>
          <p:spPr>
            <a:xfrm rot="10800000">
              <a:off x="3589489" y="4691071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34" name="Овал 1533"/>
            <p:cNvSpPr/>
            <p:nvPr/>
          </p:nvSpPr>
          <p:spPr>
            <a:xfrm rot="10800000">
              <a:off x="3589489" y="491939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35" name="Овал 1534"/>
            <p:cNvSpPr/>
            <p:nvPr/>
          </p:nvSpPr>
          <p:spPr>
            <a:xfrm rot="10800000">
              <a:off x="3765293" y="5006781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36" name="Овал 1535"/>
            <p:cNvSpPr/>
            <p:nvPr/>
          </p:nvSpPr>
          <p:spPr>
            <a:xfrm rot="10800000">
              <a:off x="3765293" y="459891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37" name="Шестиугольник 1536"/>
            <p:cNvSpPr/>
            <p:nvPr/>
          </p:nvSpPr>
          <p:spPr>
            <a:xfrm rot="5400000">
              <a:off x="3949335" y="4665208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38" name="Овал 1537"/>
            <p:cNvSpPr/>
            <p:nvPr/>
          </p:nvSpPr>
          <p:spPr>
            <a:xfrm rot="10800000">
              <a:off x="3941096" y="469307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39" name="Овал 1538"/>
            <p:cNvSpPr/>
            <p:nvPr/>
          </p:nvSpPr>
          <p:spPr>
            <a:xfrm rot="10800000">
              <a:off x="3941096" y="492140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40" name="Овал 1539"/>
            <p:cNvSpPr/>
            <p:nvPr/>
          </p:nvSpPr>
          <p:spPr>
            <a:xfrm rot="10800000">
              <a:off x="4116900" y="500878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41" name="Овал 1540"/>
            <p:cNvSpPr/>
            <p:nvPr/>
          </p:nvSpPr>
          <p:spPr>
            <a:xfrm rot="10800000">
              <a:off x="4116900" y="4600921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42" name="Шестиугольник 1541"/>
            <p:cNvSpPr/>
            <p:nvPr/>
          </p:nvSpPr>
          <p:spPr>
            <a:xfrm rot="5400000">
              <a:off x="4300942" y="4663203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43" name="Овал 1542"/>
            <p:cNvSpPr/>
            <p:nvPr/>
          </p:nvSpPr>
          <p:spPr>
            <a:xfrm rot="10800000">
              <a:off x="4292703" y="4691071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44" name="Овал 1543"/>
            <p:cNvSpPr/>
            <p:nvPr/>
          </p:nvSpPr>
          <p:spPr>
            <a:xfrm rot="10800000">
              <a:off x="4292703" y="491939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45" name="Овал 1544"/>
            <p:cNvSpPr/>
            <p:nvPr/>
          </p:nvSpPr>
          <p:spPr>
            <a:xfrm rot="10800000">
              <a:off x="4468508" y="5006781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46" name="Овал 1545"/>
            <p:cNvSpPr/>
            <p:nvPr/>
          </p:nvSpPr>
          <p:spPr>
            <a:xfrm rot="10800000">
              <a:off x="4468508" y="459891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47" name="Шестиугольник 1546"/>
            <p:cNvSpPr/>
            <p:nvPr/>
          </p:nvSpPr>
          <p:spPr>
            <a:xfrm rot="5400000">
              <a:off x="4652549" y="4665208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48" name="Овал 1547"/>
            <p:cNvSpPr/>
            <p:nvPr/>
          </p:nvSpPr>
          <p:spPr>
            <a:xfrm rot="10800000">
              <a:off x="4644310" y="469307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49" name="Овал 1548"/>
            <p:cNvSpPr/>
            <p:nvPr/>
          </p:nvSpPr>
          <p:spPr>
            <a:xfrm rot="10800000">
              <a:off x="4644310" y="492140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50" name="Овал 1549"/>
            <p:cNvSpPr/>
            <p:nvPr/>
          </p:nvSpPr>
          <p:spPr>
            <a:xfrm rot="10800000">
              <a:off x="4820114" y="500878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51" name="Овал 1550"/>
            <p:cNvSpPr/>
            <p:nvPr/>
          </p:nvSpPr>
          <p:spPr>
            <a:xfrm rot="10800000">
              <a:off x="4820114" y="4600921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52" name="Шестиугольник 1551"/>
            <p:cNvSpPr/>
            <p:nvPr/>
          </p:nvSpPr>
          <p:spPr>
            <a:xfrm rot="5400000">
              <a:off x="5004156" y="4663203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53" name="Овал 1552"/>
            <p:cNvSpPr/>
            <p:nvPr/>
          </p:nvSpPr>
          <p:spPr>
            <a:xfrm rot="10800000">
              <a:off x="4995917" y="4691071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54" name="Овал 1553"/>
            <p:cNvSpPr/>
            <p:nvPr/>
          </p:nvSpPr>
          <p:spPr>
            <a:xfrm rot="10800000">
              <a:off x="4995917" y="491939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55" name="Овал 1554"/>
            <p:cNvSpPr/>
            <p:nvPr/>
          </p:nvSpPr>
          <p:spPr>
            <a:xfrm rot="10800000">
              <a:off x="5171722" y="5006781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56" name="Овал 1555"/>
            <p:cNvSpPr/>
            <p:nvPr/>
          </p:nvSpPr>
          <p:spPr>
            <a:xfrm rot="10800000">
              <a:off x="5171722" y="459891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57" name="Шестиугольник 1556"/>
            <p:cNvSpPr/>
            <p:nvPr/>
          </p:nvSpPr>
          <p:spPr>
            <a:xfrm rot="5400000">
              <a:off x="5355763" y="4665208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58" name="Овал 1557"/>
            <p:cNvSpPr/>
            <p:nvPr/>
          </p:nvSpPr>
          <p:spPr>
            <a:xfrm rot="10800000">
              <a:off x="5347524" y="469307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59" name="Овал 1558"/>
            <p:cNvSpPr/>
            <p:nvPr/>
          </p:nvSpPr>
          <p:spPr>
            <a:xfrm rot="10800000">
              <a:off x="5347524" y="492140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60" name="Овал 1559"/>
            <p:cNvSpPr/>
            <p:nvPr/>
          </p:nvSpPr>
          <p:spPr>
            <a:xfrm rot="10800000">
              <a:off x="5523328" y="500878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61" name="Овал 1560"/>
            <p:cNvSpPr/>
            <p:nvPr/>
          </p:nvSpPr>
          <p:spPr>
            <a:xfrm rot="10800000">
              <a:off x="5523328" y="4600921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62" name="Шестиугольник 1561"/>
            <p:cNvSpPr/>
            <p:nvPr/>
          </p:nvSpPr>
          <p:spPr>
            <a:xfrm rot="5400000">
              <a:off x="5707371" y="4663203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63" name="Овал 1562"/>
            <p:cNvSpPr/>
            <p:nvPr/>
          </p:nvSpPr>
          <p:spPr>
            <a:xfrm rot="10800000">
              <a:off x="5699132" y="4691071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64" name="Овал 1563"/>
            <p:cNvSpPr/>
            <p:nvPr/>
          </p:nvSpPr>
          <p:spPr>
            <a:xfrm rot="10800000">
              <a:off x="5699132" y="491939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65" name="Овал 1564"/>
            <p:cNvSpPr/>
            <p:nvPr/>
          </p:nvSpPr>
          <p:spPr>
            <a:xfrm rot="10800000">
              <a:off x="5874936" y="5006781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66" name="Овал 1565"/>
            <p:cNvSpPr/>
            <p:nvPr/>
          </p:nvSpPr>
          <p:spPr>
            <a:xfrm rot="10800000">
              <a:off x="5874936" y="459891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67" name="Шестиугольник 1566"/>
            <p:cNvSpPr/>
            <p:nvPr/>
          </p:nvSpPr>
          <p:spPr>
            <a:xfrm rot="5400000">
              <a:off x="6058977" y="4665208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68" name="Овал 1567"/>
            <p:cNvSpPr/>
            <p:nvPr/>
          </p:nvSpPr>
          <p:spPr>
            <a:xfrm rot="10800000">
              <a:off x="6050738" y="469307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69" name="Овал 1568"/>
            <p:cNvSpPr/>
            <p:nvPr/>
          </p:nvSpPr>
          <p:spPr>
            <a:xfrm rot="10800000">
              <a:off x="6050738" y="492140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70" name="Овал 1569"/>
            <p:cNvSpPr/>
            <p:nvPr/>
          </p:nvSpPr>
          <p:spPr>
            <a:xfrm rot="10800000">
              <a:off x="6226543" y="500878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71" name="Овал 1570"/>
            <p:cNvSpPr/>
            <p:nvPr/>
          </p:nvSpPr>
          <p:spPr>
            <a:xfrm rot="10800000">
              <a:off x="6226543" y="4600921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72" name="Шестиугольник 1571"/>
            <p:cNvSpPr/>
            <p:nvPr/>
          </p:nvSpPr>
          <p:spPr>
            <a:xfrm rot="5400000">
              <a:off x="6410585" y="4663203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73" name="Овал 1572"/>
            <p:cNvSpPr/>
            <p:nvPr/>
          </p:nvSpPr>
          <p:spPr>
            <a:xfrm rot="10800000">
              <a:off x="6402346" y="4691071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74" name="Овал 1573"/>
            <p:cNvSpPr/>
            <p:nvPr/>
          </p:nvSpPr>
          <p:spPr>
            <a:xfrm rot="10800000">
              <a:off x="6402346" y="491939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75" name="Овал 1574"/>
            <p:cNvSpPr/>
            <p:nvPr/>
          </p:nvSpPr>
          <p:spPr>
            <a:xfrm rot="10800000">
              <a:off x="6578150" y="5006781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76" name="Овал 1575"/>
            <p:cNvSpPr/>
            <p:nvPr/>
          </p:nvSpPr>
          <p:spPr>
            <a:xfrm rot="10800000">
              <a:off x="6578150" y="459891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77" name="Шестиугольник 1576"/>
            <p:cNvSpPr/>
            <p:nvPr/>
          </p:nvSpPr>
          <p:spPr>
            <a:xfrm rot="5400000">
              <a:off x="6762191" y="4665208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78" name="Овал 1577"/>
            <p:cNvSpPr/>
            <p:nvPr/>
          </p:nvSpPr>
          <p:spPr>
            <a:xfrm rot="10800000">
              <a:off x="6753952" y="469307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79" name="Овал 1578"/>
            <p:cNvSpPr/>
            <p:nvPr/>
          </p:nvSpPr>
          <p:spPr>
            <a:xfrm rot="10800000">
              <a:off x="6753952" y="492140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80" name="Овал 1579"/>
            <p:cNvSpPr/>
            <p:nvPr/>
          </p:nvSpPr>
          <p:spPr>
            <a:xfrm rot="10800000">
              <a:off x="6929757" y="500878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81" name="Овал 1580"/>
            <p:cNvSpPr/>
            <p:nvPr/>
          </p:nvSpPr>
          <p:spPr>
            <a:xfrm rot="10800000">
              <a:off x="6929757" y="4600921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82" name="Шестиугольник 1581"/>
            <p:cNvSpPr/>
            <p:nvPr/>
          </p:nvSpPr>
          <p:spPr>
            <a:xfrm rot="5400000">
              <a:off x="7113799" y="4663203"/>
              <a:ext cx="407863" cy="351607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83" name="Овал 1582"/>
            <p:cNvSpPr/>
            <p:nvPr/>
          </p:nvSpPr>
          <p:spPr>
            <a:xfrm rot="10800000">
              <a:off x="7105560" y="4691071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84" name="Овал 1583"/>
            <p:cNvSpPr/>
            <p:nvPr/>
          </p:nvSpPr>
          <p:spPr>
            <a:xfrm rot="10800000">
              <a:off x="7105560" y="491939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85" name="Овал 1584"/>
            <p:cNvSpPr/>
            <p:nvPr/>
          </p:nvSpPr>
          <p:spPr>
            <a:xfrm rot="10800000">
              <a:off x="7281364" y="5006781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86" name="Овал 1585"/>
            <p:cNvSpPr/>
            <p:nvPr/>
          </p:nvSpPr>
          <p:spPr>
            <a:xfrm rot="10800000">
              <a:off x="7281364" y="4598916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87" name="Овал 1586"/>
            <p:cNvSpPr/>
            <p:nvPr/>
          </p:nvSpPr>
          <p:spPr>
            <a:xfrm rot="10800000">
              <a:off x="7455943" y="4691071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88" name="Овал 1587"/>
            <p:cNvSpPr/>
            <p:nvPr/>
          </p:nvSpPr>
          <p:spPr>
            <a:xfrm rot="10800000">
              <a:off x="7455943" y="491939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89" name="Овал 1588"/>
            <p:cNvSpPr/>
            <p:nvPr/>
          </p:nvSpPr>
          <p:spPr>
            <a:xfrm rot="10800000">
              <a:off x="2006816" y="437774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90" name="Овал 1589"/>
            <p:cNvSpPr/>
            <p:nvPr/>
          </p:nvSpPr>
          <p:spPr>
            <a:xfrm rot="10800000">
              <a:off x="2182620" y="469345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91" name="Овал 1590"/>
            <p:cNvSpPr/>
            <p:nvPr/>
          </p:nvSpPr>
          <p:spPr>
            <a:xfrm rot="10800000">
              <a:off x="2182620" y="4285592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92" name="Овал 1591"/>
            <p:cNvSpPr/>
            <p:nvPr/>
          </p:nvSpPr>
          <p:spPr>
            <a:xfrm rot="10800000">
              <a:off x="7279698" y="4377747"/>
              <a:ext cx="72735" cy="7273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93" name="Прямоугольник 1592"/>
            <p:cNvSpPr/>
            <p:nvPr/>
          </p:nvSpPr>
          <p:spPr>
            <a:xfrm rot="10800000">
              <a:off x="1472357" y="5467800"/>
              <a:ext cx="6418383" cy="45335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 dirty="0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94" name="Умножение 1593"/>
            <p:cNvSpPr/>
            <p:nvPr/>
          </p:nvSpPr>
          <p:spPr>
            <a:xfrm>
              <a:off x="6156042" y="3912019"/>
              <a:ext cx="212169" cy="212169"/>
            </a:xfrm>
            <a:prstGeom prst="mathMultiply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95" name="Умножение 1594"/>
            <p:cNvSpPr/>
            <p:nvPr/>
          </p:nvSpPr>
          <p:spPr>
            <a:xfrm>
              <a:off x="2288364" y="3425586"/>
              <a:ext cx="212169" cy="212169"/>
            </a:xfrm>
            <a:prstGeom prst="mathMultiply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96" name="Умножение 1595"/>
            <p:cNvSpPr/>
            <p:nvPr/>
          </p:nvSpPr>
          <p:spPr>
            <a:xfrm>
              <a:off x="2991578" y="3425586"/>
              <a:ext cx="212169" cy="212169"/>
            </a:xfrm>
            <a:prstGeom prst="mathMultiply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97" name="Умножение 1596"/>
            <p:cNvSpPr/>
            <p:nvPr/>
          </p:nvSpPr>
          <p:spPr>
            <a:xfrm>
              <a:off x="3349889" y="3423581"/>
              <a:ext cx="212169" cy="212169"/>
            </a:xfrm>
            <a:prstGeom prst="mathMultiply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98" name="Умножение 1597"/>
            <p:cNvSpPr/>
            <p:nvPr/>
          </p:nvSpPr>
          <p:spPr>
            <a:xfrm>
              <a:off x="4751697" y="3425586"/>
              <a:ext cx="212169" cy="212169"/>
            </a:xfrm>
            <a:prstGeom prst="mathMultiply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99" name="Умножение 1598"/>
            <p:cNvSpPr/>
            <p:nvPr/>
          </p:nvSpPr>
          <p:spPr>
            <a:xfrm>
              <a:off x="5453170" y="3425586"/>
              <a:ext cx="212169" cy="212169"/>
            </a:xfrm>
            <a:prstGeom prst="mathMultiply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1600" name="Прямая соединительная линия 1599"/>
            <p:cNvCxnSpPr/>
            <p:nvPr/>
          </p:nvCxnSpPr>
          <p:spPr>
            <a:xfrm flipH="1">
              <a:off x="3977022" y="4110577"/>
              <a:ext cx="441" cy="2160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1" name="Прямая соединительная линия 1600"/>
            <p:cNvCxnSpPr/>
            <p:nvPr/>
          </p:nvCxnSpPr>
          <p:spPr>
            <a:xfrm flipH="1">
              <a:off x="4334684" y="4106173"/>
              <a:ext cx="441" cy="2160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2" name="Прямая соединительная линия 1601"/>
            <p:cNvCxnSpPr/>
            <p:nvPr/>
          </p:nvCxnSpPr>
          <p:spPr>
            <a:xfrm flipH="1">
              <a:off x="4686291" y="4110577"/>
              <a:ext cx="441" cy="2160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3" name="Прямая соединительная линия 1602"/>
            <p:cNvCxnSpPr/>
            <p:nvPr/>
          </p:nvCxnSpPr>
          <p:spPr>
            <a:xfrm flipH="1">
              <a:off x="5032288" y="4110577"/>
              <a:ext cx="441" cy="2160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4" name="Умножение 1603"/>
            <p:cNvSpPr/>
            <p:nvPr/>
          </p:nvSpPr>
          <p:spPr>
            <a:xfrm>
              <a:off x="6507991" y="3423581"/>
              <a:ext cx="212169" cy="212169"/>
            </a:xfrm>
            <a:prstGeom prst="mathMultiply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1605" name="Прямая соединительная линия 1604"/>
            <p:cNvCxnSpPr/>
            <p:nvPr/>
          </p:nvCxnSpPr>
          <p:spPr>
            <a:xfrm flipH="1">
              <a:off x="3274252" y="3223422"/>
              <a:ext cx="441" cy="2160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06" name="TextBox 1605"/>
          <p:cNvSpPr txBox="1"/>
          <p:nvPr/>
        </p:nvSpPr>
        <p:spPr>
          <a:xfrm>
            <a:off x="1588601" y="5073674"/>
            <a:ext cx="170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Ideal model of TFET</a:t>
            </a:r>
            <a:endParaRPr lang="ru-RU" sz="1400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08" name="TextBox 1607"/>
          <p:cNvSpPr txBox="1"/>
          <p:nvPr/>
        </p:nvSpPr>
        <p:spPr>
          <a:xfrm>
            <a:off x="5572694" y="5073674"/>
            <a:ext cx="2239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Model of TFET with defects</a:t>
            </a:r>
            <a:endParaRPr lang="ru-RU" sz="1400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Прямоугольник 117"/>
          <p:cNvSpPr/>
          <p:nvPr/>
        </p:nvSpPr>
        <p:spPr>
          <a:xfrm>
            <a:off x="4450113" y="2016029"/>
            <a:ext cx="677033" cy="3162106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67" name="Прямоугольник 466"/>
          <p:cNvSpPr/>
          <p:nvPr/>
        </p:nvSpPr>
        <p:spPr>
          <a:xfrm>
            <a:off x="4102970" y="2016029"/>
            <a:ext cx="340201" cy="316210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grpSp>
        <p:nvGrpSpPr>
          <p:cNvPr id="2" name="Группа 309"/>
          <p:cNvGrpSpPr/>
          <p:nvPr/>
        </p:nvGrpSpPr>
        <p:grpSpPr>
          <a:xfrm>
            <a:off x="519852" y="4162584"/>
            <a:ext cx="1861843" cy="1015551"/>
            <a:chOff x="545253" y="4162584"/>
            <a:chExt cx="1861843" cy="101555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883769" y="4171211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883769" y="4340469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899321" y="4501101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899321" y="4162584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1899321" y="4331843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883769" y="4509728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1899321" y="4670359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883769" y="4679271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1899321" y="4670359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717773" y="4846443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883769" y="4848530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1222288" y="4839619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1560804" y="4839619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1899321" y="4839618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545253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714511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883770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1053029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1222288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1391546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1560804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1730063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1899321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2068579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2237838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0" name="Прямоугольник 299"/>
            <p:cNvSpPr/>
            <p:nvPr/>
          </p:nvSpPr>
          <p:spPr>
            <a:xfrm>
              <a:off x="2068580" y="483961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3" name="Группа 310"/>
          <p:cNvGrpSpPr/>
          <p:nvPr/>
        </p:nvGrpSpPr>
        <p:grpSpPr>
          <a:xfrm rot="10800000" flipH="1">
            <a:off x="532265" y="2016029"/>
            <a:ext cx="1861843" cy="1015551"/>
            <a:chOff x="545253" y="4162584"/>
            <a:chExt cx="1861843" cy="1015551"/>
          </a:xfrm>
        </p:grpSpPr>
        <p:sp>
          <p:nvSpPr>
            <p:cNvPr id="314" name="Прямоугольник 313"/>
            <p:cNvSpPr/>
            <p:nvPr/>
          </p:nvSpPr>
          <p:spPr>
            <a:xfrm>
              <a:off x="883769" y="4171211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7" name="Прямоугольник 316"/>
            <p:cNvSpPr/>
            <p:nvPr/>
          </p:nvSpPr>
          <p:spPr>
            <a:xfrm>
              <a:off x="883769" y="4340469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9" name="Прямоугольник 318"/>
            <p:cNvSpPr/>
            <p:nvPr/>
          </p:nvSpPr>
          <p:spPr>
            <a:xfrm>
              <a:off x="1899321" y="4501101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2" name="Прямоугольник 321"/>
            <p:cNvSpPr/>
            <p:nvPr/>
          </p:nvSpPr>
          <p:spPr>
            <a:xfrm>
              <a:off x="1899321" y="4162584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5" name="Прямоугольник 324"/>
            <p:cNvSpPr/>
            <p:nvPr/>
          </p:nvSpPr>
          <p:spPr>
            <a:xfrm>
              <a:off x="1899321" y="4331843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7" name="Прямоугольник 326"/>
            <p:cNvSpPr/>
            <p:nvPr/>
          </p:nvSpPr>
          <p:spPr>
            <a:xfrm>
              <a:off x="883769" y="4509728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1" name="Прямоугольник 330"/>
            <p:cNvSpPr/>
            <p:nvPr/>
          </p:nvSpPr>
          <p:spPr>
            <a:xfrm>
              <a:off x="1899321" y="4670359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2" name="Прямоугольник 331"/>
            <p:cNvSpPr/>
            <p:nvPr/>
          </p:nvSpPr>
          <p:spPr>
            <a:xfrm>
              <a:off x="883769" y="4679271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3" name="Прямоугольник 332"/>
            <p:cNvSpPr/>
            <p:nvPr/>
          </p:nvSpPr>
          <p:spPr>
            <a:xfrm>
              <a:off x="1899321" y="4670359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4" name="Прямоугольник 333"/>
            <p:cNvSpPr/>
            <p:nvPr/>
          </p:nvSpPr>
          <p:spPr>
            <a:xfrm>
              <a:off x="717773" y="4846443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5" name="Прямоугольник 334"/>
            <p:cNvSpPr/>
            <p:nvPr/>
          </p:nvSpPr>
          <p:spPr>
            <a:xfrm>
              <a:off x="883769" y="4848530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6" name="Прямоугольник 335"/>
            <p:cNvSpPr/>
            <p:nvPr/>
          </p:nvSpPr>
          <p:spPr>
            <a:xfrm>
              <a:off x="1222288" y="4839619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7" name="Прямоугольник 336"/>
            <p:cNvSpPr/>
            <p:nvPr/>
          </p:nvSpPr>
          <p:spPr>
            <a:xfrm>
              <a:off x="1560804" y="4839619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8" name="Прямоугольник 337"/>
            <p:cNvSpPr/>
            <p:nvPr/>
          </p:nvSpPr>
          <p:spPr>
            <a:xfrm>
              <a:off x="1899321" y="4839618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9" name="Прямоугольник 338"/>
            <p:cNvSpPr/>
            <p:nvPr/>
          </p:nvSpPr>
          <p:spPr>
            <a:xfrm>
              <a:off x="545253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0" name="Прямоугольник 339"/>
            <p:cNvSpPr/>
            <p:nvPr/>
          </p:nvSpPr>
          <p:spPr>
            <a:xfrm>
              <a:off x="714511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1" name="Прямоугольник 340"/>
            <p:cNvSpPr/>
            <p:nvPr/>
          </p:nvSpPr>
          <p:spPr>
            <a:xfrm>
              <a:off x="883770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2" name="Прямоугольник 341"/>
            <p:cNvSpPr/>
            <p:nvPr/>
          </p:nvSpPr>
          <p:spPr>
            <a:xfrm>
              <a:off x="1053029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3" name="Прямоугольник 342"/>
            <p:cNvSpPr/>
            <p:nvPr/>
          </p:nvSpPr>
          <p:spPr>
            <a:xfrm>
              <a:off x="1222288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4" name="Прямоугольник 343"/>
            <p:cNvSpPr/>
            <p:nvPr/>
          </p:nvSpPr>
          <p:spPr>
            <a:xfrm>
              <a:off x="1391546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5" name="Прямоугольник 344"/>
            <p:cNvSpPr/>
            <p:nvPr/>
          </p:nvSpPr>
          <p:spPr>
            <a:xfrm>
              <a:off x="1560804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6" name="Прямоугольник 345"/>
            <p:cNvSpPr/>
            <p:nvPr/>
          </p:nvSpPr>
          <p:spPr>
            <a:xfrm>
              <a:off x="1730063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7" name="Прямоугольник 346"/>
            <p:cNvSpPr/>
            <p:nvPr/>
          </p:nvSpPr>
          <p:spPr>
            <a:xfrm>
              <a:off x="1899321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8" name="Прямоугольник 347"/>
            <p:cNvSpPr/>
            <p:nvPr/>
          </p:nvSpPr>
          <p:spPr>
            <a:xfrm>
              <a:off x="2068579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9" name="Прямоугольник 348"/>
            <p:cNvSpPr/>
            <p:nvPr/>
          </p:nvSpPr>
          <p:spPr>
            <a:xfrm>
              <a:off x="2237838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0" name="Прямоугольник 349"/>
            <p:cNvSpPr/>
            <p:nvPr/>
          </p:nvSpPr>
          <p:spPr>
            <a:xfrm>
              <a:off x="2068580" y="483961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4" name="Группа 354"/>
          <p:cNvGrpSpPr/>
          <p:nvPr/>
        </p:nvGrpSpPr>
        <p:grpSpPr>
          <a:xfrm>
            <a:off x="3265303" y="4162584"/>
            <a:ext cx="1861843" cy="1015551"/>
            <a:chOff x="545253" y="4162584"/>
            <a:chExt cx="1861843" cy="1015551"/>
          </a:xfrm>
        </p:grpSpPr>
        <p:sp>
          <p:nvSpPr>
            <p:cNvPr id="356" name="Прямоугольник 355"/>
            <p:cNvSpPr/>
            <p:nvPr/>
          </p:nvSpPr>
          <p:spPr>
            <a:xfrm>
              <a:off x="883769" y="4175974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7" name="Прямоугольник 356"/>
            <p:cNvSpPr/>
            <p:nvPr/>
          </p:nvSpPr>
          <p:spPr>
            <a:xfrm>
              <a:off x="883769" y="4345232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8" name="Прямоугольник 357"/>
            <p:cNvSpPr/>
            <p:nvPr/>
          </p:nvSpPr>
          <p:spPr>
            <a:xfrm>
              <a:off x="1899321" y="4501101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9" name="Прямоугольник 358"/>
            <p:cNvSpPr/>
            <p:nvPr/>
          </p:nvSpPr>
          <p:spPr>
            <a:xfrm>
              <a:off x="1899321" y="4162584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0" name="Прямоугольник 359"/>
            <p:cNvSpPr/>
            <p:nvPr/>
          </p:nvSpPr>
          <p:spPr>
            <a:xfrm>
              <a:off x="1899321" y="4331843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1" name="Прямоугольник 360"/>
            <p:cNvSpPr/>
            <p:nvPr/>
          </p:nvSpPr>
          <p:spPr>
            <a:xfrm>
              <a:off x="883769" y="4514491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2" name="Прямоугольник 361"/>
            <p:cNvSpPr/>
            <p:nvPr/>
          </p:nvSpPr>
          <p:spPr>
            <a:xfrm>
              <a:off x="1899321" y="4670359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3" name="Прямоугольник 362"/>
            <p:cNvSpPr/>
            <p:nvPr/>
          </p:nvSpPr>
          <p:spPr>
            <a:xfrm>
              <a:off x="883769" y="4679271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4" name="Прямоугольник 363"/>
            <p:cNvSpPr/>
            <p:nvPr/>
          </p:nvSpPr>
          <p:spPr>
            <a:xfrm>
              <a:off x="1899321" y="4670359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5" name="Прямоугольник 364"/>
            <p:cNvSpPr/>
            <p:nvPr/>
          </p:nvSpPr>
          <p:spPr>
            <a:xfrm>
              <a:off x="717773" y="4846443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6" name="Прямоугольник 365"/>
            <p:cNvSpPr/>
            <p:nvPr/>
          </p:nvSpPr>
          <p:spPr>
            <a:xfrm>
              <a:off x="883769" y="4848530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7" name="Прямоугольник 366"/>
            <p:cNvSpPr/>
            <p:nvPr/>
          </p:nvSpPr>
          <p:spPr>
            <a:xfrm>
              <a:off x="1222288" y="4839619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8" name="Прямоугольник 367"/>
            <p:cNvSpPr/>
            <p:nvPr/>
          </p:nvSpPr>
          <p:spPr>
            <a:xfrm>
              <a:off x="1560804" y="4839619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9" name="Прямоугольник 368"/>
            <p:cNvSpPr/>
            <p:nvPr/>
          </p:nvSpPr>
          <p:spPr>
            <a:xfrm>
              <a:off x="1899321" y="4839618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0" name="Прямоугольник 369"/>
            <p:cNvSpPr/>
            <p:nvPr/>
          </p:nvSpPr>
          <p:spPr>
            <a:xfrm>
              <a:off x="545253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1" name="Прямоугольник 370"/>
            <p:cNvSpPr/>
            <p:nvPr/>
          </p:nvSpPr>
          <p:spPr>
            <a:xfrm>
              <a:off x="714511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2" name="Прямоугольник 371"/>
            <p:cNvSpPr/>
            <p:nvPr/>
          </p:nvSpPr>
          <p:spPr>
            <a:xfrm>
              <a:off x="883770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3" name="Прямоугольник 372"/>
            <p:cNvSpPr/>
            <p:nvPr/>
          </p:nvSpPr>
          <p:spPr>
            <a:xfrm>
              <a:off x="1053029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4" name="Прямоугольник 373"/>
            <p:cNvSpPr/>
            <p:nvPr/>
          </p:nvSpPr>
          <p:spPr>
            <a:xfrm>
              <a:off x="1222288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5" name="Прямоугольник 374"/>
            <p:cNvSpPr/>
            <p:nvPr/>
          </p:nvSpPr>
          <p:spPr>
            <a:xfrm>
              <a:off x="1391546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6" name="Прямоугольник 375"/>
            <p:cNvSpPr/>
            <p:nvPr/>
          </p:nvSpPr>
          <p:spPr>
            <a:xfrm>
              <a:off x="1560804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7" name="Прямоугольник 376"/>
            <p:cNvSpPr/>
            <p:nvPr/>
          </p:nvSpPr>
          <p:spPr>
            <a:xfrm>
              <a:off x="1730063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8" name="Прямоугольник 377"/>
            <p:cNvSpPr/>
            <p:nvPr/>
          </p:nvSpPr>
          <p:spPr>
            <a:xfrm>
              <a:off x="1899321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9" name="Прямоугольник 378"/>
            <p:cNvSpPr/>
            <p:nvPr/>
          </p:nvSpPr>
          <p:spPr>
            <a:xfrm>
              <a:off x="2068579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0" name="Прямоугольник 379"/>
            <p:cNvSpPr/>
            <p:nvPr/>
          </p:nvSpPr>
          <p:spPr>
            <a:xfrm>
              <a:off x="2237838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1" name="Прямоугольник 380"/>
            <p:cNvSpPr/>
            <p:nvPr/>
          </p:nvSpPr>
          <p:spPr>
            <a:xfrm>
              <a:off x="2068580" y="483961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5" name="Группа 381"/>
          <p:cNvGrpSpPr/>
          <p:nvPr/>
        </p:nvGrpSpPr>
        <p:grpSpPr>
          <a:xfrm rot="10800000" flipH="1">
            <a:off x="3596878" y="2016029"/>
            <a:ext cx="1861843" cy="1015551"/>
            <a:chOff x="545253" y="4162584"/>
            <a:chExt cx="1861843" cy="1015551"/>
          </a:xfrm>
        </p:grpSpPr>
        <p:sp>
          <p:nvSpPr>
            <p:cNvPr id="383" name="Прямоугольник 382"/>
            <p:cNvSpPr/>
            <p:nvPr/>
          </p:nvSpPr>
          <p:spPr>
            <a:xfrm>
              <a:off x="883769" y="4171211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4" name="Прямоугольник 383"/>
            <p:cNvSpPr/>
            <p:nvPr/>
          </p:nvSpPr>
          <p:spPr>
            <a:xfrm>
              <a:off x="883769" y="4340469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5" name="Прямоугольник 384"/>
            <p:cNvSpPr/>
            <p:nvPr/>
          </p:nvSpPr>
          <p:spPr>
            <a:xfrm>
              <a:off x="1899321" y="4501101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6" name="Прямоугольник 385"/>
            <p:cNvSpPr/>
            <p:nvPr/>
          </p:nvSpPr>
          <p:spPr>
            <a:xfrm>
              <a:off x="1899321" y="4162584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7" name="Прямоугольник 386"/>
            <p:cNvSpPr/>
            <p:nvPr/>
          </p:nvSpPr>
          <p:spPr>
            <a:xfrm>
              <a:off x="1899321" y="4331843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8" name="Прямоугольник 387"/>
            <p:cNvSpPr/>
            <p:nvPr/>
          </p:nvSpPr>
          <p:spPr>
            <a:xfrm>
              <a:off x="883769" y="4509728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9" name="Прямоугольник 388"/>
            <p:cNvSpPr/>
            <p:nvPr/>
          </p:nvSpPr>
          <p:spPr>
            <a:xfrm>
              <a:off x="1899321" y="4670359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0" name="Прямоугольник 389"/>
            <p:cNvSpPr/>
            <p:nvPr/>
          </p:nvSpPr>
          <p:spPr>
            <a:xfrm>
              <a:off x="883769" y="4679271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1" name="Прямоугольник 390"/>
            <p:cNvSpPr/>
            <p:nvPr/>
          </p:nvSpPr>
          <p:spPr>
            <a:xfrm>
              <a:off x="1899321" y="4670359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2" name="Прямоугольник 391"/>
            <p:cNvSpPr/>
            <p:nvPr/>
          </p:nvSpPr>
          <p:spPr>
            <a:xfrm>
              <a:off x="717773" y="4846443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3" name="Прямоугольник 392"/>
            <p:cNvSpPr/>
            <p:nvPr/>
          </p:nvSpPr>
          <p:spPr>
            <a:xfrm>
              <a:off x="883769" y="4848530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4" name="Прямоугольник 393"/>
            <p:cNvSpPr/>
            <p:nvPr/>
          </p:nvSpPr>
          <p:spPr>
            <a:xfrm>
              <a:off x="1222288" y="4839619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5" name="Прямоугольник 394"/>
            <p:cNvSpPr/>
            <p:nvPr/>
          </p:nvSpPr>
          <p:spPr>
            <a:xfrm>
              <a:off x="1560804" y="4839619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6" name="Прямоугольник 395"/>
            <p:cNvSpPr/>
            <p:nvPr/>
          </p:nvSpPr>
          <p:spPr>
            <a:xfrm>
              <a:off x="1899321" y="4839618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7" name="Прямоугольник 396"/>
            <p:cNvSpPr/>
            <p:nvPr/>
          </p:nvSpPr>
          <p:spPr>
            <a:xfrm>
              <a:off x="545253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8" name="Прямоугольник 397"/>
            <p:cNvSpPr/>
            <p:nvPr/>
          </p:nvSpPr>
          <p:spPr>
            <a:xfrm>
              <a:off x="714511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9" name="Прямоугольник 398"/>
            <p:cNvSpPr/>
            <p:nvPr/>
          </p:nvSpPr>
          <p:spPr>
            <a:xfrm>
              <a:off x="883770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0" name="Прямоугольник 399"/>
            <p:cNvSpPr/>
            <p:nvPr/>
          </p:nvSpPr>
          <p:spPr>
            <a:xfrm>
              <a:off x="1053029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1" name="Прямоугольник 400"/>
            <p:cNvSpPr/>
            <p:nvPr/>
          </p:nvSpPr>
          <p:spPr>
            <a:xfrm>
              <a:off x="1222288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2" name="Прямоугольник 401"/>
            <p:cNvSpPr/>
            <p:nvPr/>
          </p:nvSpPr>
          <p:spPr>
            <a:xfrm>
              <a:off x="1391546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3" name="Прямоугольник 402"/>
            <p:cNvSpPr/>
            <p:nvPr/>
          </p:nvSpPr>
          <p:spPr>
            <a:xfrm>
              <a:off x="1560804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4" name="Прямоугольник 403"/>
            <p:cNvSpPr/>
            <p:nvPr/>
          </p:nvSpPr>
          <p:spPr>
            <a:xfrm>
              <a:off x="1730063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5" name="Прямоугольник 404"/>
            <p:cNvSpPr/>
            <p:nvPr/>
          </p:nvSpPr>
          <p:spPr>
            <a:xfrm>
              <a:off x="1899321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6" name="Прямоугольник 405"/>
            <p:cNvSpPr/>
            <p:nvPr/>
          </p:nvSpPr>
          <p:spPr>
            <a:xfrm>
              <a:off x="2068579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7" name="Прямоугольник 406"/>
            <p:cNvSpPr/>
            <p:nvPr/>
          </p:nvSpPr>
          <p:spPr>
            <a:xfrm>
              <a:off x="2237838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8" name="Прямоугольник 407"/>
            <p:cNvSpPr/>
            <p:nvPr/>
          </p:nvSpPr>
          <p:spPr>
            <a:xfrm>
              <a:off x="2068580" y="483961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470" name="Прямоугольник 469"/>
          <p:cNvSpPr/>
          <p:nvPr/>
        </p:nvSpPr>
        <p:spPr>
          <a:xfrm rot="10800000" flipH="1">
            <a:off x="4111596" y="5008875"/>
            <a:ext cx="167453" cy="16925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bg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71" name="Прямоугольник 470"/>
          <p:cNvSpPr/>
          <p:nvPr/>
        </p:nvSpPr>
        <p:spPr>
          <a:xfrm rot="10800000" flipH="1">
            <a:off x="4282660" y="5008877"/>
            <a:ext cx="167453" cy="16925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bg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72" name="Прямоугольник 471"/>
          <p:cNvSpPr/>
          <p:nvPr/>
        </p:nvSpPr>
        <p:spPr>
          <a:xfrm rot="10800000" flipH="1">
            <a:off x="4281419" y="4839903"/>
            <a:ext cx="167453" cy="16925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bg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729514" y="5443625"/>
            <a:ext cx="1462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Without voltage</a:t>
            </a:r>
            <a:endParaRPr lang="ru-RU" sz="1400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2" name="Прямоугольник 181"/>
          <p:cNvSpPr/>
          <p:nvPr/>
        </p:nvSpPr>
        <p:spPr>
          <a:xfrm>
            <a:off x="3375053" y="5443625"/>
            <a:ext cx="18026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Applied bias voltage</a:t>
            </a:r>
            <a:endParaRPr lang="ru-RU" sz="1400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4" name="Прямоугольник 183"/>
          <p:cNvSpPr/>
          <p:nvPr/>
        </p:nvSpPr>
        <p:spPr>
          <a:xfrm>
            <a:off x="244911" y="267295"/>
            <a:ext cx="36297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WORKING OF TFET WITH DEFEECTS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467" grpId="0" animBg="1"/>
      <p:bldP spid="470" grpId="0" animBg="1"/>
      <p:bldP spid="471" grpId="0" animBg="1"/>
      <p:bldP spid="47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Прямоугольник 467"/>
          <p:cNvSpPr/>
          <p:nvPr/>
        </p:nvSpPr>
        <p:spPr>
          <a:xfrm>
            <a:off x="4450113" y="2016029"/>
            <a:ext cx="677033" cy="3162106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67" name="Прямоугольник 466"/>
          <p:cNvSpPr/>
          <p:nvPr/>
        </p:nvSpPr>
        <p:spPr>
          <a:xfrm>
            <a:off x="4102970" y="2016029"/>
            <a:ext cx="340201" cy="316210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grpSp>
        <p:nvGrpSpPr>
          <p:cNvPr id="2" name="Группа 309"/>
          <p:cNvGrpSpPr/>
          <p:nvPr/>
        </p:nvGrpSpPr>
        <p:grpSpPr>
          <a:xfrm>
            <a:off x="519852" y="4162584"/>
            <a:ext cx="1861843" cy="1015551"/>
            <a:chOff x="545253" y="4162584"/>
            <a:chExt cx="1861843" cy="101555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883769" y="4171211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883769" y="4340469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899321" y="4501101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899321" y="4162584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1899321" y="4331843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883769" y="4509728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1899321" y="4670359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883769" y="4679271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1899321" y="4670359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717773" y="4846443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883769" y="4848530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1222288" y="4839619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1560804" y="4839619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1899321" y="4839618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545253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714511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883770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1053029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1222288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1391546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1560804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1730063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1899321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2068579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2237838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0" name="Прямоугольник 299"/>
            <p:cNvSpPr/>
            <p:nvPr/>
          </p:nvSpPr>
          <p:spPr>
            <a:xfrm>
              <a:off x="2068580" y="483961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3" name="Группа 310"/>
          <p:cNvGrpSpPr/>
          <p:nvPr/>
        </p:nvGrpSpPr>
        <p:grpSpPr>
          <a:xfrm rot="10800000" flipH="1">
            <a:off x="532265" y="2016029"/>
            <a:ext cx="1861843" cy="1015551"/>
            <a:chOff x="545253" y="4162584"/>
            <a:chExt cx="1861843" cy="1015551"/>
          </a:xfrm>
        </p:grpSpPr>
        <p:sp>
          <p:nvSpPr>
            <p:cNvPr id="314" name="Прямоугольник 313"/>
            <p:cNvSpPr/>
            <p:nvPr/>
          </p:nvSpPr>
          <p:spPr>
            <a:xfrm>
              <a:off x="883769" y="4171211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7" name="Прямоугольник 316"/>
            <p:cNvSpPr/>
            <p:nvPr/>
          </p:nvSpPr>
          <p:spPr>
            <a:xfrm>
              <a:off x="883769" y="4340469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9" name="Прямоугольник 318"/>
            <p:cNvSpPr/>
            <p:nvPr/>
          </p:nvSpPr>
          <p:spPr>
            <a:xfrm>
              <a:off x="1899321" y="4501101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2" name="Прямоугольник 321"/>
            <p:cNvSpPr/>
            <p:nvPr/>
          </p:nvSpPr>
          <p:spPr>
            <a:xfrm>
              <a:off x="1899321" y="4162584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5" name="Прямоугольник 324"/>
            <p:cNvSpPr/>
            <p:nvPr/>
          </p:nvSpPr>
          <p:spPr>
            <a:xfrm>
              <a:off x="1899321" y="4331843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7" name="Прямоугольник 326"/>
            <p:cNvSpPr/>
            <p:nvPr/>
          </p:nvSpPr>
          <p:spPr>
            <a:xfrm>
              <a:off x="883769" y="4509728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1" name="Прямоугольник 330"/>
            <p:cNvSpPr/>
            <p:nvPr/>
          </p:nvSpPr>
          <p:spPr>
            <a:xfrm>
              <a:off x="1899321" y="4670359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2" name="Прямоугольник 331"/>
            <p:cNvSpPr/>
            <p:nvPr/>
          </p:nvSpPr>
          <p:spPr>
            <a:xfrm>
              <a:off x="883769" y="4679271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3" name="Прямоугольник 332"/>
            <p:cNvSpPr/>
            <p:nvPr/>
          </p:nvSpPr>
          <p:spPr>
            <a:xfrm>
              <a:off x="1899321" y="4670359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4" name="Прямоугольник 333"/>
            <p:cNvSpPr/>
            <p:nvPr/>
          </p:nvSpPr>
          <p:spPr>
            <a:xfrm>
              <a:off x="717773" y="4846443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5" name="Прямоугольник 334"/>
            <p:cNvSpPr/>
            <p:nvPr/>
          </p:nvSpPr>
          <p:spPr>
            <a:xfrm>
              <a:off x="883769" y="4848530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6" name="Прямоугольник 335"/>
            <p:cNvSpPr/>
            <p:nvPr/>
          </p:nvSpPr>
          <p:spPr>
            <a:xfrm>
              <a:off x="1222288" y="4839619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7" name="Прямоугольник 336"/>
            <p:cNvSpPr/>
            <p:nvPr/>
          </p:nvSpPr>
          <p:spPr>
            <a:xfrm>
              <a:off x="1560804" y="4839619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8" name="Прямоугольник 337"/>
            <p:cNvSpPr/>
            <p:nvPr/>
          </p:nvSpPr>
          <p:spPr>
            <a:xfrm>
              <a:off x="1899321" y="4839618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9" name="Прямоугольник 338"/>
            <p:cNvSpPr/>
            <p:nvPr/>
          </p:nvSpPr>
          <p:spPr>
            <a:xfrm>
              <a:off x="545253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0" name="Прямоугольник 339"/>
            <p:cNvSpPr/>
            <p:nvPr/>
          </p:nvSpPr>
          <p:spPr>
            <a:xfrm>
              <a:off x="714511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1" name="Прямоугольник 340"/>
            <p:cNvSpPr/>
            <p:nvPr/>
          </p:nvSpPr>
          <p:spPr>
            <a:xfrm>
              <a:off x="883770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2" name="Прямоугольник 341"/>
            <p:cNvSpPr/>
            <p:nvPr/>
          </p:nvSpPr>
          <p:spPr>
            <a:xfrm>
              <a:off x="1053029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3" name="Прямоугольник 342"/>
            <p:cNvSpPr/>
            <p:nvPr/>
          </p:nvSpPr>
          <p:spPr>
            <a:xfrm>
              <a:off x="1222288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4" name="Прямоугольник 343"/>
            <p:cNvSpPr/>
            <p:nvPr/>
          </p:nvSpPr>
          <p:spPr>
            <a:xfrm>
              <a:off x="1391546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5" name="Прямоугольник 344"/>
            <p:cNvSpPr/>
            <p:nvPr/>
          </p:nvSpPr>
          <p:spPr>
            <a:xfrm>
              <a:off x="1560804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6" name="Прямоугольник 345"/>
            <p:cNvSpPr/>
            <p:nvPr/>
          </p:nvSpPr>
          <p:spPr>
            <a:xfrm>
              <a:off x="1730063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7" name="Прямоугольник 346"/>
            <p:cNvSpPr/>
            <p:nvPr/>
          </p:nvSpPr>
          <p:spPr>
            <a:xfrm>
              <a:off x="1899321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8" name="Прямоугольник 347"/>
            <p:cNvSpPr/>
            <p:nvPr/>
          </p:nvSpPr>
          <p:spPr>
            <a:xfrm>
              <a:off x="2068579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9" name="Прямоугольник 348"/>
            <p:cNvSpPr/>
            <p:nvPr/>
          </p:nvSpPr>
          <p:spPr>
            <a:xfrm>
              <a:off x="2237838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0" name="Прямоугольник 349"/>
            <p:cNvSpPr/>
            <p:nvPr/>
          </p:nvSpPr>
          <p:spPr>
            <a:xfrm>
              <a:off x="2068580" y="483961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4" name="Группа 354"/>
          <p:cNvGrpSpPr/>
          <p:nvPr/>
        </p:nvGrpSpPr>
        <p:grpSpPr>
          <a:xfrm>
            <a:off x="3265303" y="4162584"/>
            <a:ext cx="1861843" cy="1015551"/>
            <a:chOff x="545253" y="4162584"/>
            <a:chExt cx="1861843" cy="1015551"/>
          </a:xfrm>
        </p:grpSpPr>
        <p:sp>
          <p:nvSpPr>
            <p:cNvPr id="356" name="Прямоугольник 355"/>
            <p:cNvSpPr/>
            <p:nvPr/>
          </p:nvSpPr>
          <p:spPr>
            <a:xfrm>
              <a:off x="883769" y="4175974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7" name="Прямоугольник 356"/>
            <p:cNvSpPr/>
            <p:nvPr/>
          </p:nvSpPr>
          <p:spPr>
            <a:xfrm>
              <a:off x="883769" y="4345232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8" name="Прямоугольник 357"/>
            <p:cNvSpPr/>
            <p:nvPr/>
          </p:nvSpPr>
          <p:spPr>
            <a:xfrm>
              <a:off x="1899321" y="4501101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9" name="Прямоугольник 358"/>
            <p:cNvSpPr/>
            <p:nvPr/>
          </p:nvSpPr>
          <p:spPr>
            <a:xfrm>
              <a:off x="1899321" y="4162584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0" name="Прямоугольник 359"/>
            <p:cNvSpPr/>
            <p:nvPr/>
          </p:nvSpPr>
          <p:spPr>
            <a:xfrm>
              <a:off x="1899321" y="4331843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1" name="Прямоугольник 360"/>
            <p:cNvSpPr/>
            <p:nvPr/>
          </p:nvSpPr>
          <p:spPr>
            <a:xfrm>
              <a:off x="883769" y="4514491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2" name="Прямоугольник 361"/>
            <p:cNvSpPr/>
            <p:nvPr/>
          </p:nvSpPr>
          <p:spPr>
            <a:xfrm>
              <a:off x="1899321" y="4670359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3" name="Прямоугольник 362"/>
            <p:cNvSpPr/>
            <p:nvPr/>
          </p:nvSpPr>
          <p:spPr>
            <a:xfrm>
              <a:off x="883769" y="4679271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4" name="Прямоугольник 363"/>
            <p:cNvSpPr/>
            <p:nvPr/>
          </p:nvSpPr>
          <p:spPr>
            <a:xfrm>
              <a:off x="1899321" y="4670359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5" name="Прямоугольник 364"/>
            <p:cNvSpPr/>
            <p:nvPr/>
          </p:nvSpPr>
          <p:spPr>
            <a:xfrm>
              <a:off x="717773" y="4846443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6" name="Прямоугольник 365"/>
            <p:cNvSpPr/>
            <p:nvPr/>
          </p:nvSpPr>
          <p:spPr>
            <a:xfrm>
              <a:off x="883769" y="4848530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7" name="Прямоугольник 366"/>
            <p:cNvSpPr/>
            <p:nvPr/>
          </p:nvSpPr>
          <p:spPr>
            <a:xfrm>
              <a:off x="1222288" y="4839619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8" name="Прямоугольник 367"/>
            <p:cNvSpPr/>
            <p:nvPr/>
          </p:nvSpPr>
          <p:spPr>
            <a:xfrm>
              <a:off x="1560804" y="4839619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9" name="Прямоугольник 368"/>
            <p:cNvSpPr/>
            <p:nvPr/>
          </p:nvSpPr>
          <p:spPr>
            <a:xfrm>
              <a:off x="1899321" y="4839618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0" name="Прямоугольник 369"/>
            <p:cNvSpPr/>
            <p:nvPr/>
          </p:nvSpPr>
          <p:spPr>
            <a:xfrm>
              <a:off x="545253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1" name="Прямоугольник 370"/>
            <p:cNvSpPr/>
            <p:nvPr/>
          </p:nvSpPr>
          <p:spPr>
            <a:xfrm>
              <a:off x="714511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2" name="Прямоугольник 371"/>
            <p:cNvSpPr/>
            <p:nvPr/>
          </p:nvSpPr>
          <p:spPr>
            <a:xfrm>
              <a:off x="883770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3" name="Прямоугольник 372"/>
            <p:cNvSpPr/>
            <p:nvPr/>
          </p:nvSpPr>
          <p:spPr>
            <a:xfrm>
              <a:off x="1053029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4" name="Прямоугольник 373"/>
            <p:cNvSpPr/>
            <p:nvPr/>
          </p:nvSpPr>
          <p:spPr>
            <a:xfrm>
              <a:off x="1222288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5" name="Прямоугольник 374"/>
            <p:cNvSpPr/>
            <p:nvPr/>
          </p:nvSpPr>
          <p:spPr>
            <a:xfrm>
              <a:off x="1391546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6" name="Прямоугольник 375"/>
            <p:cNvSpPr/>
            <p:nvPr/>
          </p:nvSpPr>
          <p:spPr>
            <a:xfrm>
              <a:off x="1560804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7" name="Прямоугольник 376"/>
            <p:cNvSpPr/>
            <p:nvPr/>
          </p:nvSpPr>
          <p:spPr>
            <a:xfrm>
              <a:off x="1730063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8" name="Прямоугольник 377"/>
            <p:cNvSpPr/>
            <p:nvPr/>
          </p:nvSpPr>
          <p:spPr>
            <a:xfrm>
              <a:off x="1899321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9" name="Прямоугольник 378"/>
            <p:cNvSpPr/>
            <p:nvPr/>
          </p:nvSpPr>
          <p:spPr>
            <a:xfrm>
              <a:off x="2068579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0" name="Прямоугольник 379"/>
            <p:cNvSpPr/>
            <p:nvPr/>
          </p:nvSpPr>
          <p:spPr>
            <a:xfrm>
              <a:off x="2237838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1" name="Прямоугольник 380"/>
            <p:cNvSpPr/>
            <p:nvPr/>
          </p:nvSpPr>
          <p:spPr>
            <a:xfrm>
              <a:off x="2068580" y="483961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5" name="Группа 381"/>
          <p:cNvGrpSpPr/>
          <p:nvPr/>
        </p:nvGrpSpPr>
        <p:grpSpPr>
          <a:xfrm rot="10800000" flipH="1">
            <a:off x="3596878" y="2016029"/>
            <a:ext cx="1861843" cy="1015551"/>
            <a:chOff x="545253" y="4162584"/>
            <a:chExt cx="1861843" cy="1015551"/>
          </a:xfrm>
        </p:grpSpPr>
        <p:sp>
          <p:nvSpPr>
            <p:cNvPr id="383" name="Прямоугольник 382"/>
            <p:cNvSpPr/>
            <p:nvPr/>
          </p:nvSpPr>
          <p:spPr>
            <a:xfrm>
              <a:off x="883769" y="4171211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4" name="Прямоугольник 383"/>
            <p:cNvSpPr/>
            <p:nvPr/>
          </p:nvSpPr>
          <p:spPr>
            <a:xfrm>
              <a:off x="883769" y="4340469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5" name="Прямоугольник 384"/>
            <p:cNvSpPr/>
            <p:nvPr/>
          </p:nvSpPr>
          <p:spPr>
            <a:xfrm>
              <a:off x="1899321" y="4501101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6" name="Прямоугольник 385"/>
            <p:cNvSpPr/>
            <p:nvPr/>
          </p:nvSpPr>
          <p:spPr>
            <a:xfrm>
              <a:off x="1899321" y="4162584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7" name="Прямоугольник 386"/>
            <p:cNvSpPr/>
            <p:nvPr/>
          </p:nvSpPr>
          <p:spPr>
            <a:xfrm>
              <a:off x="1899321" y="4331843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8" name="Прямоугольник 387"/>
            <p:cNvSpPr/>
            <p:nvPr/>
          </p:nvSpPr>
          <p:spPr>
            <a:xfrm>
              <a:off x="883769" y="4509728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9" name="Прямоугольник 388"/>
            <p:cNvSpPr/>
            <p:nvPr/>
          </p:nvSpPr>
          <p:spPr>
            <a:xfrm>
              <a:off x="1899321" y="4670359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0" name="Прямоугольник 389"/>
            <p:cNvSpPr/>
            <p:nvPr/>
          </p:nvSpPr>
          <p:spPr>
            <a:xfrm>
              <a:off x="883769" y="4679271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1" name="Прямоугольник 390"/>
            <p:cNvSpPr/>
            <p:nvPr/>
          </p:nvSpPr>
          <p:spPr>
            <a:xfrm>
              <a:off x="1899321" y="4670359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2" name="Прямоугольник 391"/>
            <p:cNvSpPr/>
            <p:nvPr/>
          </p:nvSpPr>
          <p:spPr>
            <a:xfrm>
              <a:off x="717773" y="4846443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3" name="Прямоугольник 392"/>
            <p:cNvSpPr/>
            <p:nvPr/>
          </p:nvSpPr>
          <p:spPr>
            <a:xfrm>
              <a:off x="883769" y="4848530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4" name="Прямоугольник 393"/>
            <p:cNvSpPr/>
            <p:nvPr/>
          </p:nvSpPr>
          <p:spPr>
            <a:xfrm>
              <a:off x="1222288" y="4839619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5" name="Прямоугольник 394"/>
            <p:cNvSpPr/>
            <p:nvPr/>
          </p:nvSpPr>
          <p:spPr>
            <a:xfrm>
              <a:off x="1560804" y="4839619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6" name="Прямоугольник 395"/>
            <p:cNvSpPr/>
            <p:nvPr/>
          </p:nvSpPr>
          <p:spPr>
            <a:xfrm>
              <a:off x="1899321" y="4839618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7" name="Прямоугольник 396"/>
            <p:cNvSpPr/>
            <p:nvPr/>
          </p:nvSpPr>
          <p:spPr>
            <a:xfrm>
              <a:off x="545253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8" name="Прямоугольник 397"/>
            <p:cNvSpPr/>
            <p:nvPr/>
          </p:nvSpPr>
          <p:spPr>
            <a:xfrm>
              <a:off x="714511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9" name="Прямоугольник 398"/>
            <p:cNvSpPr/>
            <p:nvPr/>
          </p:nvSpPr>
          <p:spPr>
            <a:xfrm>
              <a:off x="883770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0" name="Прямоугольник 399"/>
            <p:cNvSpPr/>
            <p:nvPr/>
          </p:nvSpPr>
          <p:spPr>
            <a:xfrm>
              <a:off x="1053029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1" name="Прямоугольник 400"/>
            <p:cNvSpPr/>
            <p:nvPr/>
          </p:nvSpPr>
          <p:spPr>
            <a:xfrm>
              <a:off x="1222288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2" name="Прямоугольник 401"/>
            <p:cNvSpPr/>
            <p:nvPr/>
          </p:nvSpPr>
          <p:spPr>
            <a:xfrm>
              <a:off x="1391546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3" name="Прямоугольник 402"/>
            <p:cNvSpPr/>
            <p:nvPr/>
          </p:nvSpPr>
          <p:spPr>
            <a:xfrm>
              <a:off x="1560804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4" name="Прямоугольник 403"/>
            <p:cNvSpPr/>
            <p:nvPr/>
          </p:nvSpPr>
          <p:spPr>
            <a:xfrm>
              <a:off x="1730063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5" name="Прямоугольник 404"/>
            <p:cNvSpPr/>
            <p:nvPr/>
          </p:nvSpPr>
          <p:spPr>
            <a:xfrm>
              <a:off x="1899321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6" name="Прямоугольник 405"/>
            <p:cNvSpPr/>
            <p:nvPr/>
          </p:nvSpPr>
          <p:spPr>
            <a:xfrm>
              <a:off x="2068579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7" name="Прямоугольник 406"/>
            <p:cNvSpPr/>
            <p:nvPr/>
          </p:nvSpPr>
          <p:spPr>
            <a:xfrm>
              <a:off x="2237838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8" name="Прямоугольник 407"/>
            <p:cNvSpPr/>
            <p:nvPr/>
          </p:nvSpPr>
          <p:spPr>
            <a:xfrm>
              <a:off x="2068580" y="483961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181" name="TextBox 180"/>
          <p:cNvSpPr txBox="1"/>
          <p:nvPr/>
        </p:nvSpPr>
        <p:spPr>
          <a:xfrm>
            <a:off x="729514" y="5443625"/>
            <a:ext cx="1462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Without voltage</a:t>
            </a:r>
            <a:endParaRPr lang="ru-RU" sz="1400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2" name="Прямоугольник 181"/>
          <p:cNvSpPr/>
          <p:nvPr/>
        </p:nvSpPr>
        <p:spPr>
          <a:xfrm>
            <a:off x="3375053" y="5443625"/>
            <a:ext cx="18026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Applied bias voltage</a:t>
            </a:r>
            <a:endParaRPr lang="ru-RU" sz="1400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4" name="Прямоугольник 183"/>
          <p:cNvSpPr/>
          <p:nvPr/>
        </p:nvSpPr>
        <p:spPr>
          <a:xfrm>
            <a:off x="244911" y="267295"/>
            <a:ext cx="36297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WORKING OF TFET WITH DEFEECTS</a:t>
            </a:r>
          </a:p>
        </p:txBody>
      </p:sp>
      <p:grpSp>
        <p:nvGrpSpPr>
          <p:cNvPr id="7" name="Группа 198"/>
          <p:cNvGrpSpPr/>
          <p:nvPr/>
        </p:nvGrpSpPr>
        <p:grpSpPr>
          <a:xfrm>
            <a:off x="4109589" y="4839004"/>
            <a:ext cx="1019767" cy="343280"/>
            <a:chOff x="4109589" y="4839004"/>
            <a:chExt cx="1019767" cy="343280"/>
          </a:xfrm>
        </p:grpSpPr>
        <p:cxnSp>
          <p:nvCxnSpPr>
            <p:cNvPr id="186" name="Прямая соединительная линия 185"/>
            <p:cNvCxnSpPr/>
            <p:nvPr/>
          </p:nvCxnSpPr>
          <p:spPr>
            <a:xfrm flipV="1">
              <a:off x="4114352" y="5008875"/>
              <a:ext cx="0" cy="1692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Прямая соединительная линия 187"/>
            <p:cNvCxnSpPr/>
            <p:nvPr/>
          </p:nvCxnSpPr>
          <p:spPr>
            <a:xfrm>
              <a:off x="4454128" y="5171301"/>
              <a:ext cx="67522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Прямая соединительная линия 188"/>
            <p:cNvCxnSpPr/>
            <p:nvPr/>
          </p:nvCxnSpPr>
          <p:spPr>
            <a:xfrm>
              <a:off x="4282659" y="4849143"/>
              <a:ext cx="17515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Прямая соединительная линия 190"/>
            <p:cNvCxnSpPr/>
            <p:nvPr/>
          </p:nvCxnSpPr>
          <p:spPr>
            <a:xfrm>
              <a:off x="4109589" y="5008873"/>
              <a:ext cx="17515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Прямая соединительная линия 192"/>
            <p:cNvCxnSpPr/>
            <p:nvPr/>
          </p:nvCxnSpPr>
          <p:spPr>
            <a:xfrm>
              <a:off x="4281418" y="4839004"/>
              <a:ext cx="0" cy="1692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Прямая соединительная линия 194"/>
            <p:cNvCxnSpPr/>
            <p:nvPr/>
          </p:nvCxnSpPr>
          <p:spPr>
            <a:xfrm>
              <a:off x="4454128" y="4843767"/>
              <a:ext cx="0" cy="33851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Прямоугольник 468"/>
          <p:cNvSpPr/>
          <p:nvPr/>
        </p:nvSpPr>
        <p:spPr>
          <a:xfrm>
            <a:off x="7679565" y="2016029"/>
            <a:ext cx="338517" cy="3162106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68" name="Прямоугольник 467"/>
          <p:cNvSpPr/>
          <p:nvPr/>
        </p:nvSpPr>
        <p:spPr>
          <a:xfrm>
            <a:off x="4450113" y="2016029"/>
            <a:ext cx="677033" cy="3162106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67" name="Прямоугольник 466"/>
          <p:cNvSpPr/>
          <p:nvPr/>
        </p:nvSpPr>
        <p:spPr>
          <a:xfrm>
            <a:off x="4102970" y="2016029"/>
            <a:ext cx="340201" cy="316210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66" name="Прямоугольник 465"/>
          <p:cNvSpPr/>
          <p:nvPr/>
        </p:nvSpPr>
        <p:spPr>
          <a:xfrm>
            <a:off x="7339364" y="2016029"/>
            <a:ext cx="340201" cy="316210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grpSp>
        <p:nvGrpSpPr>
          <p:cNvPr id="2" name="Группа 309"/>
          <p:cNvGrpSpPr/>
          <p:nvPr/>
        </p:nvGrpSpPr>
        <p:grpSpPr>
          <a:xfrm>
            <a:off x="519852" y="4162584"/>
            <a:ext cx="1861843" cy="1015551"/>
            <a:chOff x="545253" y="4162584"/>
            <a:chExt cx="1861843" cy="101555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883769" y="4171211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883769" y="4340469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899321" y="4501101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899321" y="4162584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1899321" y="4331843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883769" y="4509728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1899321" y="4670359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883769" y="4679271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1899321" y="4670359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717773" y="4846443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883769" y="4848530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1222288" y="4839619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1560804" y="4839619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1899321" y="4839618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545253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714511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883770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1053029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1222288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1391546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1560804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1730063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1899321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2068579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2237838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0" name="Прямоугольник 299"/>
            <p:cNvSpPr/>
            <p:nvPr/>
          </p:nvSpPr>
          <p:spPr>
            <a:xfrm>
              <a:off x="2068580" y="483961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3" name="Группа 310"/>
          <p:cNvGrpSpPr/>
          <p:nvPr/>
        </p:nvGrpSpPr>
        <p:grpSpPr>
          <a:xfrm rot="10800000" flipH="1">
            <a:off x="532265" y="2016029"/>
            <a:ext cx="1861843" cy="1015551"/>
            <a:chOff x="545253" y="4162584"/>
            <a:chExt cx="1861843" cy="1015551"/>
          </a:xfrm>
        </p:grpSpPr>
        <p:sp>
          <p:nvSpPr>
            <p:cNvPr id="314" name="Прямоугольник 313"/>
            <p:cNvSpPr/>
            <p:nvPr/>
          </p:nvSpPr>
          <p:spPr>
            <a:xfrm>
              <a:off x="883769" y="4171211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7" name="Прямоугольник 316"/>
            <p:cNvSpPr/>
            <p:nvPr/>
          </p:nvSpPr>
          <p:spPr>
            <a:xfrm>
              <a:off x="883769" y="4340469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9" name="Прямоугольник 318"/>
            <p:cNvSpPr/>
            <p:nvPr/>
          </p:nvSpPr>
          <p:spPr>
            <a:xfrm>
              <a:off x="1899321" y="4501101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2" name="Прямоугольник 321"/>
            <p:cNvSpPr/>
            <p:nvPr/>
          </p:nvSpPr>
          <p:spPr>
            <a:xfrm>
              <a:off x="1899321" y="4162584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5" name="Прямоугольник 324"/>
            <p:cNvSpPr/>
            <p:nvPr/>
          </p:nvSpPr>
          <p:spPr>
            <a:xfrm>
              <a:off x="1899321" y="4331843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7" name="Прямоугольник 326"/>
            <p:cNvSpPr/>
            <p:nvPr/>
          </p:nvSpPr>
          <p:spPr>
            <a:xfrm>
              <a:off x="883769" y="4509728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1" name="Прямоугольник 330"/>
            <p:cNvSpPr/>
            <p:nvPr/>
          </p:nvSpPr>
          <p:spPr>
            <a:xfrm>
              <a:off x="1899321" y="4670359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2" name="Прямоугольник 331"/>
            <p:cNvSpPr/>
            <p:nvPr/>
          </p:nvSpPr>
          <p:spPr>
            <a:xfrm>
              <a:off x="883769" y="4679271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3" name="Прямоугольник 332"/>
            <p:cNvSpPr/>
            <p:nvPr/>
          </p:nvSpPr>
          <p:spPr>
            <a:xfrm>
              <a:off x="1899321" y="4670359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4" name="Прямоугольник 333"/>
            <p:cNvSpPr/>
            <p:nvPr/>
          </p:nvSpPr>
          <p:spPr>
            <a:xfrm>
              <a:off x="717773" y="4846443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5" name="Прямоугольник 334"/>
            <p:cNvSpPr/>
            <p:nvPr/>
          </p:nvSpPr>
          <p:spPr>
            <a:xfrm>
              <a:off x="883769" y="4848530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6" name="Прямоугольник 335"/>
            <p:cNvSpPr/>
            <p:nvPr/>
          </p:nvSpPr>
          <p:spPr>
            <a:xfrm>
              <a:off x="1222288" y="4839619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7" name="Прямоугольник 336"/>
            <p:cNvSpPr/>
            <p:nvPr/>
          </p:nvSpPr>
          <p:spPr>
            <a:xfrm>
              <a:off x="1560804" y="4839619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8" name="Прямоугольник 337"/>
            <p:cNvSpPr/>
            <p:nvPr/>
          </p:nvSpPr>
          <p:spPr>
            <a:xfrm>
              <a:off x="1899321" y="4839618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9" name="Прямоугольник 338"/>
            <p:cNvSpPr/>
            <p:nvPr/>
          </p:nvSpPr>
          <p:spPr>
            <a:xfrm>
              <a:off x="545253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0" name="Прямоугольник 339"/>
            <p:cNvSpPr/>
            <p:nvPr/>
          </p:nvSpPr>
          <p:spPr>
            <a:xfrm>
              <a:off x="714511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1" name="Прямоугольник 340"/>
            <p:cNvSpPr/>
            <p:nvPr/>
          </p:nvSpPr>
          <p:spPr>
            <a:xfrm>
              <a:off x="883770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2" name="Прямоугольник 341"/>
            <p:cNvSpPr/>
            <p:nvPr/>
          </p:nvSpPr>
          <p:spPr>
            <a:xfrm>
              <a:off x="1053029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3" name="Прямоугольник 342"/>
            <p:cNvSpPr/>
            <p:nvPr/>
          </p:nvSpPr>
          <p:spPr>
            <a:xfrm>
              <a:off x="1222288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4" name="Прямоугольник 343"/>
            <p:cNvSpPr/>
            <p:nvPr/>
          </p:nvSpPr>
          <p:spPr>
            <a:xfrm>
              <a:off x="1391546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5" name="Прямоугольник 344"/>
            <p:cNvSpPr/>
            <p:nvPr/>
          </p:nvSpPr>
          <p:spPr>
            <a:xfrm>
              <a:off x="1560804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6" name="Прямоугольник 345"/>
            <p:cNvSpPr/>
            <p:nvPr/>
          </p:nvSpPr>
          <p:spPr>
            <a:xfrm>
              <a:off x="1730063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7" name="Прямоугольник 346"/>
            <p:cNvSpPr/>
            <p:nvPr/>
          </p:nvSpPr>
          <p:spPr>
            <a:xfrm>
              <a:off x="1899321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8" name="Прямоугольник 347"/>
            <p:cNvSpPr/>
            <p:nvPr/>
          </p:nvSpPr>
          <p:spPr>
            <a:xfrm>
              <a:off x="2068579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9" name="Прямоугольник 348"/>
            <p:cNvSpPr/>
            <p:nvPr/>
          </p:nvSpPr>
          <p:spPr>
            <a:xfrm>
              <a:off x="2237838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0" name="Прямоугольник 349"/>
            <p:cNvSpPr/>
            <p:nvPr/>
          </p:nvSpPr>
          <p:spPr>
            <a:xfrm>
              <a:off x="2068580" y="483961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4" name="Группа 381"/>
          <p:cNvGrpSpPr/>
          <p:nvPr/>
        </p:nvGrpSpPr>
        <p:grpSpPr>
          <a:xfrm rot="10800000" flipH="1">
            <a:off x="3596878" y="2016029"/>
            <a:ext cx="1861843" cy="1015551"/>
            <a:chOff x="545253" y="4162584"/>
            <a:chExt cx="1861843" cy="1015551"/>
          </a:xfrm>
        </p:grpSpPr>
        <p:sp>
          <p:nvSpPr>
            <p:cNvPr id="383" name="Прямоугольник 382"/>
            <p:cNvSpPr/>
            <p:nvPr/>
          </p:nvSpPr>
          <p:spPr>
            <a:xfrm>
              <a:off x="883769" y="4171211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4" name="Прямоугольник 383"/>
            <p:cNvSpPr/>
            <p:nvPr/>
          </p:nvSpPr>
          <p:spPr>
            <a:xfrm>
              <a:off x="883769" y="4340469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5" name="Прямоугольник 384"/>
            <p:cNvSpPr/>
            <p:nvPr/>
          </p:nvSpPr>
          <p:spPr>
            <a:xfrm>
              <a:off x="1899321" y="4501101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6" name="Прямоугольник 385"/>
            <p:cNvSpPr/>
            <p:nvPr/>
          </p:nvSpPr>
          <p:spPr>
            <a:xfrm>
              <a:off x="1899321" y="4162584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7" name="Прямоугольник 386"/>
            <p:cNvSpPr/>
            <p:nvPr/>
          </p:nvSpPr>
          <p:spPr>
            <a:xfrm>
              <a:off x="1899321" y="4331843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8" name="Прямоугольник 387"/>
            <p:cNvSpPr/>
            <p:nvPr/>
          </p:nvSpPr>
          <p:spPr>
            <a:xfrm>
              <a:off x="883769" y="4509728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9" name="Прямоугольник 388"/>
            <p:cNvSpPr/>
            <p:nvPr/>
          </p:nvSpPr>
          <p:spPr>
            <a:xfrm>
              <a:off x="1899321" y="4670359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0" name="Прямоугольник 389"/>
            <p:cNvSpPr/>
            <p:nvPr/>
          </p:nvSpPr>
          <p:spPr>
            <a:xfrm>
              <a:off x="883769" y="4679271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1" name="Прямоугольник 390"/>
            <p:cNvSpPr/>
            <p:nvPr/>
          </p:nvSpPr>
          <p:spPr>
            <a:xfrm>
              <a:off x="1899321" y="4670359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2" name="Прямоугольник 391"/>
            <p:cNvSpPr/>
            <p:nvPr/>
          </p:nvSpPr>
          <p:spPr>
            <a:xfrm>
              <a:off x="717773" y="4846443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3" name="Прямоугольник 392"/>
            <p:cNvSpPr/>
            <p:nvPr/>
          </p:nvSpPr>
          <p:spPr>
            <a:xfrm>
              <a:off x="883769" y="4848530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4" name="Прямоугольник 393"/>
            <p:cNvSpPr/>
            <p:nvPr/>
          </p:nvSpPr>
          <p:spPr>
            <a:xfrm>
              <a:off x="1222288" y="4839619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5" name="Прямоугольник 394"/>
            <p:cNvSpPr/>
            <p:nvPr/>
          </p:nvSpPr>
          <p:spPr>
            <a:xfrm>
              <a:off x="1560804" y="4839619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6" name="Прямоугольник 395"/>
            <p:cNvSpPr/>
            <p:nvPr/>
          </p:nvSpPr>
          <p:spPr>
            <a:xfrm>
              <a:off x="1899321" y="4839618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7" name="Прямоугольник 396"/>
            <p:cNvSpPr/>
            <p:nvPr/>
          </p:nvSpPr>
          <p:spPr>
            <a:xfrm>
              <a:off x="545253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8" name="Прямоугольник 397"/>
            <p:cNvSpPr/>
            <p:nvPr/>
          </p:nvSpPr>
          <p:spPr>
            <a:xfrm>
              <a:off x="714511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9" name="Прямоугольник 398"/>
            <p:cNvSpPr/>
            <p:nvPr/>
          </p:nvSpPr>
          <p:spPr>
            <a:xfrm>
              <a:off x="883770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0" name="Прямоугольник 399"/>
            <p:cNvSpPr/>
            <p:nvPr/>
          </p:nvSpPr>
          <p:spPr>
            <a:xfrm>
              <a:off x="1053029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1" name="Прямоугольник 400"/>
            <p:cNvSpPr/>
            <p:nvPr/>
          </p:nvSpPr>
          <p:spPr>
            <a:xfrm>
              <a:off x="1222288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2" name="Прямоугольник 401"/>
            <p:cNvSpPr/>
            <p:nvPr/>
          </p:nvSpPr>
          <p:spPr>
            <a:xfrm>
              <a:off x="1391546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3" name="Прямоугольник 402"/>
            <p:cNvSpPr/>
            <p:nvPr/>
          </p:nvSpPr>
          <p:spPr>
            <a:xfrm>
              <a:off x="1560804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4" name="Прямоугольник 403"/>
            <p:cNvSpPr/>
            <p:nvPr/>
          </p:nvSpPr>
          <p:spPr>
            <a:xfrm>
              <a:off x="1730063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5" name="Прямоугольник 404"/>
            <p:cNvSpPr/>
            <p:nvPr/>
          </p:nvSpPr>
          <p:spPr>
            <a:xfrm>
              <a:off x="1899321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6" name="Прямоугольник 405"/>
            <p:cNvSpPr/>
            <p:nvPr/>
          </p:nvSpPr>
          <p:spPr>
            <a:xfrm>
              <a:off x="2068579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7" name="Прямоугольник 406"/>
            <p:cNvSpPr/>
            <p:nvPr/>
          </p:nvSpPr>
          <p:spPr>
            <a:xfrm>
              <a:off x="2237838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8" name="Прямоугольник 407"/>
            <p:cNvSpPr/>
            <p:nvPr/>
          </p:nvSpPr>
          <p:spPr>
            <a:xfrm>
              <a:off x="2068580" y="483961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413" name="Прямоугольник 412"/>
          <p:cNvSpPr/>
          <p:nvPr/>
        </p:nvSpPr>
        <p:spPr>
          <a:xfrm>
            <a:off x="6493070" y="4175974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14" name="Прямоугольник 413"/>
          <p:cNvSpPr/>
          <p:nvPr/>
        </p:nvSpPr>
        <p:spPr>
          <a:xfrm>
            <a:off x="6493070" y="4345232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15" name="Прямоугольник 414"/>
          <p:cNvSpPr/>
          <p:nvPr/>
        </p:nvSpPr>
        <p:spPr>
          <a:xfrm>
            <a:off x="7508622" y="4501101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16" name="Прямоугольник 415"/>
          <p:cNvSpPr/>
          <p:nvPr/>
        </p:nvSpPr>
        <p:spPr>
          <a:xfrm>
            <a:off x="7508622" y="4162584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17" name="Прямоугольник 416"/>
          <p:cNvSpPr/>
          <p:nvPr/>
        </p:nvSpPr>
        <p:spPr>
          <a:xfrm>
            <a:off x="7508622" y="4331843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18" name="Прямоугольник 417"/>
          <p:cNvSpPr/>
          <p:nvPr/>
        </p:nvSpPr>
        <p:spPr>
          <a:xfrm>
            <a:off x="6493070" y="4514491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19" name="Прямоугольник 418"/>
          <p:cNvSpPr/>
          <p:nvPr/>
        </p:nvSpPr>
        <p:spPr>
          <a:xfrm>
            <a:off x="7508622" y="4670359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20" name="Прямоугольник 419"/>
          <p:cNvSpPr/>
          <p:nvPr/>
        </p:nvSpPr>
        <p:spPr>
          <a:xfrm>
            <a:off x="6493070" y="4679271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21" name="Прямоугольник 420"/>
          <p:cNvSpPr/>
          <p:nvPr/>
        </p:nvSpPr>
        <p:spPr>
          <a:xfrm>
            <a:off x="7508622" y="4670359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22" name="Прямоугольник 421"/>
          <p:cNvSpPr/>
          <p:nvPr/>
        </p:nvSpPr>
        <p:spPr>
          <a:xfrm>
            <a:off x="6327074" y="4846443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23" name="Прямоугольник 422"/>
          <p:cNvSpPr/>
          <p:nvPr/>
        </p:nvSpPr>
        <p:spPr>
          <a:xfrm>
            <a:off x="6493070" y="4848530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24" name="Прямоугольник 423"/>
          <p:cNvSpPr/>
          <p:nvPr/>
        </p:nvSpPr>
        <p:spPr>
          <a:xfrm>
            <a:off x="6831589" y="483961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25" name="Прямоугольник 424"/>
          <p:cNvSpPr/>
          <p:nvPr/>
        </p:nvSpPr>
        <p:spPr>
          <a:xfrm>
            <a:off x="7170105" y="483961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26" name="Прямоугольник 425"/>
          <p:cNvSpPr/>
          <p:nvPr/>
        </p:nvSpPr>
        <p:spPr>
          <a:xfrm>
            <a:off x="7508622" y="4839618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27" name="Прямоугольник 426"/>
          <p:cNvSpPr/>
          <p:nvPr/>
        </p:nvSpPr>
        <p:spPr>
          <a:xfrm>
            <a:off x="6154554" y="500887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28" name="Прямоугольник 427"/>
          <p:cNvSpPr/>
          <p:nvPr/>
        </p:nvSpPr>
        <p:spPr>
          <a:xfrm>
            <a:off x="6323812" y="500887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29" name="Прямоугольник 428"/>
          <p:cNvSpPr/>
          <p:nvPr/>
        </p:nvSpPr>
        <p:spPr>
          <a:xfrm>
            <a:off x="6493071" y="500887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30" name="Прямоугольник 429"/>
          <p:cNvSpPr/>
          <p:nvPr/>
        </p:nvSpPr>
        <p:spPr>
          <a:xfrm>
            <a:off x="6662330" y="500887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31" name="Прямоугольник 430"/>
          <p:cNvSpPr/>
          <p:nvPr/>
        </p:nvSpPr>
        <p:spPr>
          <a:xfrm>
            <a:off x="6831589" y="500887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32" name="Прямоугольник 431"/>
          <p:cNvSpPr/>
          <p:nvPr/>
        </p:nvSpPr>
        <p:spPr>
          <a:xfrm>
            <a:off x="7000847" y="500887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33" name="Прямоугольник 432"/>
          <p:cNvSpPr/>
          <p:nvPr/>
        </p:nvSpPr>
        <p:spPr>
          <a:xfrm>
            <a:off x="7170105" y="500887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34" name="Прямоугольник 433"/>
          <p:cNvSpPr/>
          <p:nvPr/>
        </p:nvSpPr>
        <p:spPr>
          <a:xfrm>
            <a:off x="7339364" y="500887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35" name="Прямоугольник 434"/>
          <p:cNvSpPr/>
          <p:nvPr/>
        </p:nvSpPr>
        <p:spPr>
          <a:xfrm>
            <a:off x="7508622" y="500887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36" name="Прямоугольник 435"/>
          <p:cNvSpPr/>
          <p:nvPr/>
        </p:nvSpPr>
        <p:spPr>
          <a:xfrm>
            <a:off x="7677880" y="500887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37" name="Прямоугольник 436"/>
          <p:cNvSpPr/>
          <p:nvPr/>
        </p:nvSpPr>
        <p:spPr>
          <a:xfrm>
            <a:off x="7847139" y="500887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38" name="Прямоугольник 437"/>
          <p:cNvSpPr/>
          <p:nvPr/>
        </p:nvSpPr>
        <p:spPr>
          <a:xfrm>
            <a:off x="7677881" y="483961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40" name="Прямоугольник 439"/>
          <p:cNvSpPr/>
          <p:nvPr/>
        </p:nvSpPr>
        <p:spPr>
          <a:xfrm rot="10800000" flipH="1">
            <a:off x="6833271" y="2853695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41" name="Прямоугольник 440"/>
          <p:cNvSpPr/>
          <p:nvPr/>
        </p:nvSpPr>
        <p:spPr>
          <a:xfrm rot="10800000" flipH="1">
            <a:off x="6833271" y="268443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42" name="Прямоугольник 441"/>
          <p:cNvSpPr/>
          <p:nvPr/>
        </p:nvSpPr>
        <p:spPr>
          <a:xfrm rot="10800000" flipH="1">
            <a:off x="7848823" y="2523805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43" name="Прямоугольник 442"/>
          <p:cNvSpPr/>
          <p:nvPr/>
        </p:nvSpPr>
        <p:spPr>
          <a:xfrm rot="10800000" flipH="1">
            <a:off x="7848823" y="2862322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44" name="Прямоугольник 443"/>
          <p:cNvSpPr/>
          <p:nvPr/>
        </p:nvSpPr>
        <p:spPr>
          <a:xfrm rot="10800000" flipH="1">
            <a:off x="7848823" y="2693063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45" name="Прямоугольник 444"/>
          <p:cNvSpPr/>
          <p:nvPr/>
        </p:nvSpPr>
        <p:spPr>
          <a:xfrm rot="10800000" flipH="1">
            <a:off x="6833271" y="2515178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46" name="Прямоугольник 445"/>
          <p:cNvSpPr/>
          <p:nvPr/>
        </p:nvSpPr>
        <p:spPr>
          <a:xfrm rot="10800000" flipH="1">
            <a:off x="7848823" y="235454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47" name="Прямоугольник 446"/>
          <p:cNvSpPr/>
          <p:nvPr/>
        </p:nvSpPr>
        <p:spPr>
          <a:xfrm rot="10800000" flipH="1">
            <a:off x="6833271" y="2345635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48" name="Прямоугольник 447"/>
          <p:cNvSpPr/>
          <p:nvPr/>
        </p:nvSpPr>
        <p:spPr>
          <a:xfrm rot="10800000" flipH="1">
            <a:off x="7848823" y="235454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49" name="Прямоугольник 448"/>
          <p:cNvSpPr/>
          <p:nvPr/>
        </p:nvSpPr>
        <p:spPr>
          <a:xfrm rot="10800000" flipH="1">
            <a:off x="6667275" y="2178463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50" name="Прямоугольник 449"/>
          <p:cNvSpPr/>
          <p:nvPr/>
        </p:nvSpPr>
        <p:spPr>
          <a:xfrm rot="10800000" flipH="1">
            <a:off x="6833271" y="2176376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51" name="Прямоугольник 450"/>
          <p:cNvSpPr/>
          <p:nvPr/>
        </p:nvSpPr>
        <p:spPr>
          <a:xfrm rot="10800000" flipH="1">
            <a:off x="7171790" y="218528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52" name="Прямоугольник 451"/>
          <p:cNvSpPr/>
          <p:nvPr/>
        </p:nvSpPr>
        <p:spPr>
          <a:xfrm rot="10800000" flipH="1">
            <a:off x="7510306" y="218528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53" name="Прямоугольник 452"/>
          <p:cNvSpPr/>
          <p:nvPr/>
        </p:nvSpPr>
        <p:spPr>
          <a:xfrm rot="10800000" flipH="1">
            <a:off x="7848823" y="2185288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54" name="Прямоугольник 453"/>
          <p:cNvSpPr/>
          <p:nvPr/>
        </p:nvSpPr>
        <p:spPr>
          <a:xfrm rot="10800000" flipH="1">
            <a:off x="6494755" y="201602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55" name="Прямоугольник 454"/>
          <p:cNvSpPr/>
          <p:nvPr/>
        </p:nvSpPr>
        <p:spPr>
          <a:xfrm rot="10800000" flipH="1">
            <a:off x="6664013" y="201602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56" name="Прямоугольник 455"/>
          <p:cNvSpPr/>
          <p:nvPr/>
        </p:nvSpPr>
        <p:spPr>
          <a:xfrm rot="10800000" flipH="1">
            <a:off x="6833272" y="201602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57" name="Прямоугольник 456"/>
          <p:cNvSpPr/>
          <p:nvPr/>
        </p:nvSpPr>
        <p:spPr>
          <a:xfrm rot="10800000" flipH="1">
            <a:off x="7002531" y="201602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58" name="Прямоугольник 457"/>
          <p:cNvSpPr/>
          <p:nvPr/>
        </p:nvSpPr>
        <p:spPr>
          <a:xfrm rot="10800000" flipH="1">
            <a:off x="7171790" y="201602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59" name="Прямоугольник 458"/>
          <p:cNvSpPr/>
          <p:nvPr/>
        </p:nvSpPr>
        <p:spPr>
          <a:xfrm rot="10800000" flipH="1">
            <a:off x="7341048" y="201602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60" name="Прямоугольник 459"/>
          <p:cNvSpPr/>
          <p:nvPr/>
        </p:nvSpPr>
        <p:spPr>
          <a:xfrm rot="10800000" flipH="1">
            <a:off x="7510306" y="201602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61" name="Прямоугольник 460"/>
          <p:cNvSpPr/>
          <p:nvPr/>
        </p:nvSpPr>
        <p:spPr>
          <a:xfrm rot="10800000" flipH="1">
            <a:off x="7679565" y="2016029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62" name="Прямоугольник 461"/>
          <p:cNvSpPr/>
          <p:nvPr/>
        </p:nvSpPr>
        <p:spPr>
          <a:xfrm rot="10800000" flipH="1">
            <a:off x="7848823" y="2016029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63" name="Прямоугольник 462"/>
          <p:cNvSpPr/>
          <p:nvPr/>
        </p:nvSpPr>
        <p:spPr>
          <a:xfrm rot="10800000" flipH="1">
            <a:off x="8018081" y="2016029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64" name="Прямоугольник 463"/>
          <p:cNvSpPr/>
          <p:nvPr/>
        </p:nvSpPr>
        <p:spPr>
          <a:xfrm rot="10800000" flipH="1">
            <a:off x="8187340" y="2016029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65" name="Прямоугольник 464"/>
          <p:cNvSpPr/>
          <p:nvPr/>
        </p:nvSpPr>
        <p:spPr>
          <a:xfrm rot="10800000" flipH="1">
            <a:off x="8018082" y="2185289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729514" y="5443625"/>
            <a:ext cx="1462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Without voltage</a:t>
            </a:r>
            <a:endParaRPr lang="ru-RU" sz="1400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2" name="Прямоугольник 181"/>
          <p:cNvSpPr/>
          <p:nvPr/>
        </p:nvSpPr>
        <p:spPr>
          <a:xfrm>
            <a:off x="3375053" y="5443625"/>
            <a:ext cx="18026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Applied bias voltage</a:t>
            </a:r>
            <a:endParaRPr lang="ru-RU" sz="1400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3" name="Прямоугольник 182"/>
          <p:cNvSpPr/>
          <p:nvPr/>
        </p:nvSpPr>
        <p:spPr>
          <a:xfrm>
            <a:off x="6400766" y="5443625"/>
            <a:ext cx="18365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Applied gate voltage</a:t>
            </a:r>
            <a:endParaRPr lang="ru-RU" sz="1400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4" name="Прямоугольник 183"/>
          <p:cNvSpPr/>
          <p:nvPr/>
        </p:nvSpPr>
        <p:spPr>
          <a:xfrm>
            <a:off x="244911" y="267295"/>
            <a:ext cx="36297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WORKING OF TFET WITH DEFEECTS</a:t>
            </a:r>
          </a:p>
        </p:txBody>
      </p:sp>
      <p:grpSp>
        <p:nvGrpSpPr>
          <p:cNvPr id="5" name="Группа 189"/>
          <p:cNvGrpSpPr/>
          <p:nvPr/>
        </p:nvGrpSpPr>
        <p:grpSpPr>
          <a:xfrm>
            <a:off x="3265303" y="4162584"/>
            <a:ext cx="1864053" cy="1019700"/>
            <a:chOff x="3265303" y="4162584"/>
            <a:chExt cx="1864053" cy="1019700"/>
          </a:xfrm>
        </p:grpSpPr>
        <p:sp>
          <p:nvSpPr>
            <p:cNvPr id="356" name="Прямоугольник 355"/>
            <p:cNvSpPr/>
            <p:nvPr/>
          </p:nvSpPr>
          <p:spPr>
            <a:xfrm>
              <a:off x="3603819" y="4175974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7" name="Прямоугольник 356"/>
            <p:cNvSpPr/>
            <p:nvPr/>
          </p:nvSpPr>
          <p:spPr>
            <a:xfrm>
              <a:off x="3603819" y="4345232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8" name="Прямоугольник 357"/>
            <p:cNvSpPr/>
            <p:nvPr/>
          </p:nvSpPr>
          <p:spPr>
            <a:xfrm>
              <a:off x="4619371" y="4501101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9" name="Прямоугольник 358"/>
            <p:cNvSpPr/>
            <p:nvPr/>
          </p:nvSpPr>
          <p:spPr>
            <a:xfrm>
              <a:off x="4619371" y="4162584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0" name="Прямоугольник 359"/>
            <p:cNvSpPr/>
            <p:nvPr/>
          </p:nvSpPr>
          <p:spPr>
            <a:xfrm>
              <a:off x="4619371" y="4331843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1" name="Прямоугольник 360"/>
            <p:cNvSpPr/>
            <p:nvPr/>
          </p:nvSpPr>
          <p:spPr>
            <a:xfrm>
              <a:off x="3603819" y="4514491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2" name="Прямоугольник 361"/>
            <p:cNvSpPr/>
            <p:nvPr/>
          </p:nvSpPr>
          <p:spPr>
            <a:xfrm>
              <a:off x="4619371" y="4670359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3" name="Прямоугольник 362"/>
            <p:cNvSpPr/>
            <p:nvPr/>
          </p:nvSpPr>
          <p:spPr>
            <a:xfrm>
              <a:off x="3603819" y="4679271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4" name="Прямоугольник 363"/>
            <p:cNvSpPr/>
            <p:nvPr/>
          </p:nvSpPr>
          <p:spPr>
            <a:xfrm>
              <a:off x="4619371" y="4670359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5" name="Прямоугольник 364"/>
            <p:cNvSpPr/>
            <p:nvPr/>
          </p:nvSpPr>
          <p:spPr>
            <a:xfrm>
              <a:off x="3437823" y="4846443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6" name="Прямоугольник 365"/>
            <p:cNvSpPr/>
            <p:nvPr/>
          </p:nvSpPr>
          <p:spPr>
            <a:xfrm>
              <a:off x="3603819" y="4848530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7" name="Прямоугольник 366"/>
            <p:cNvSpPr/>
            <p:nvPr/>
          </p:nvSpPr>
          <p:spPr>
            <a:xfrm>
              <a:off x="3942338" y="4839619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8" name="Прямоугольник 367"/>
            <p:cNvSpPr/>
            <p:nvPr/>
          </p:nvSpPr>
          <p:spPr>
            <a:xfrm>
              <a:off x="4280854" y="4839619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9" name="Прямоугольник 368"/>
            <p:cNvSpPr/>
            <p:nvPr/>
          </p:nvSpPr>
          <p:spPr>
            <a:xfrm>
              <a:off x="4619371" y="4839618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0" name="Прямоугольник 369"/>
            <p:cNvSpPr/>
            <p:nvPr/>
          </p:nvSpPr>
          <p:spPr>
            <a:xfrm>
              <a:off x="3265303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1" name="Прямоугольник 370"/>
            <p:cNvSpPr/>
            <p:nvPr/>
          </p:nvSpPr>
          <p:spPr>
            <a:xfrm>
              <a:off x="3434561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2" name="Прямоугольник 371"/>
            <p:cNvSpPr/>
            <p:nvPr/>
          </p:nvSpPr>
          <p:spPr>
            <a:xfrm>
              <a:off x="3603820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3" name="Прямоугольник 372"/>
            <p:cNvSpPr/>
            <p:nvPr/>
          </p:nvSpPr>
          <p:spPr>
            <a:xfrm>
              <a:off x="3773079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4" name="Прямоугольник 373"/>
            <p:cNvSpPr/>
            <p:nvPr/>
          </p:nvSpPr>
          <p:spPr>
            <a:xfrm>
              <a:off x="3942338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5" name="Прямоугольник 374"/>
            <p:cNvSpPr/>
            <p:nvPr/>
          </p:nvSpPr>
          <p:spPr>
            <a:xfrm>
              <a:off x="4111596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6" name="Прямоугольник 375"/>
            <p:cNvSpPr/>
            <p:nvPr/>
          </p:nvSpPr>
          <p:spPr>
            <a:xfrm>
              <a:off x="4280854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7" name="Прямоугольник 376"/>
            <p:cNvSpPr/>
            <p:nvPr/>
          </p:nvSpPr>
          <p:spPr>
            <a:xfrm>
              <a:off x="4450113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8" name="Прямоугольник 377"/>
            <p:cNvSpPr/>
            <p:nvPr/>
          </p:nvSpPr>
          <p:spPr>
            <a:xfrm>
              <a:off x="4619371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9" name="Прямоугольник 378"/>
            <p:cNvSpPr/>
            <p:nvPr/>
          </p:nvSpPr>
          <p:spPr>
            <a:xfrm>
              <a:off x="4788629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0" name="Прямоугольник 379"/>
            <p:cNvSpPr/>
            <p:nvPr/>
          </p:nvSpPr>
          <p:spPr>
            <a:xfrm>
              <a:off x="4957888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1" name="Прямоугольник 380"/>
            <p:cNvSpPr/>
            <p:nvPr/>
          </p:nvSpPr>
          <p:spPr>
            <a:xfrm>
              <a:off x="4788630" y="483961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grpSp>
          <p:nvGrpSpPr>
            <p:cNvPr id="7" name="Группа 198"/>
            <p:cNvGrpSpPr/>
            <p:nvPr/>
          </p:nvGrpSpPr>
          <p:grpSpPr>
            <a:xfrm>
              <a:off x="4109589" y="4839004"/>
              <a:ext cx="1019767" cy="343280"/>
              <a:chOff x="4109589" y="4839004"/>
              <a:chExt cx="1019767" cy="343280"/>
            </a:xfrm>
          </p:grpSpPr>
          <p:cxnSp>
            <p:nvCxnSpPr>
              <p:cNvPr id="186" name="Прямая соединительная линия 185"/>
              <p:cNvCxnSpPr/>
              <p:nvPr/>
            </p:nvCxnSpPr>
            <p:spPr>
              <a:xfrm flipV="1">
                <a:off x="4114352" y="5008875"/>
                <a:ext cx="0" cy="1692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Прямая соединительная линия 187"/>
              <p:cNvCxnSpPr/>
              <p:nvPr/>
            </p:nvCxnSpPr>
            <p:spPr>
              <a:xfrm>
                <a:off x="4454128" y="5171301"/>
                <a:ext cx="67522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Прямая соединительная линия 188"/>
              <p:cNvCxnSpPr/>
              <p:nvPr/>
            </p:nvCxnSpPr>
            <p:spPr>
              <a:xfrm>
                <a:off x="4282659" y="4849143"/>
                <a:ext cx="17515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Прямая соединительная линия 190"/>
              <p:cNvCxnSpPr/>
              <p:nvPr/>
            </p:nvCxnSpPr>
            <p:spPr>
              <a:xfrm>
                <a:off x="4109589" y="5008873"/>
                <a:ext cx="17515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Прямая соединительная линия 192"/>
              <p:cNvCxnSpPr/>
              <p:nvPr/>
            </p:nvCxnSpPr>
            <p:spPr>
              <a:xfrm>
                <a:off x="4281418" y="4839004"/>
                <a:ext cx="0" cy="16925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Прямая соединительная линия 194"/>
              <p:cNvCxnSpPr/>
              <p:nvPr/>
            </p:nvCxnSpPr>
            <p:spPr>
              <a:xfrm>
                <a:off x="4454128" y="4843767"/>
                <a:ext cx="0" cy="33851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5" name="Прямоугольник 184"/>
          <p:cNvSpPr/>
          <p:nvPr/>
        </p:nvSpPr>
        <p:spPr>
          <a:xfrm rot="10800000" flipH="1">
            <a:off x="7339242" y="5009160"/>
            <a:ext cx="167453" cy="16925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bg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7" name="Прямоугольник 186"/>
          <p:cNvSpPr/>
          <p:nvPr/>
        </p:nvSpPr>
        <p:spPr>
          <a:xfrm rot="10800000" flipH="1">
            <a:off x="7510306" y="5009162"/>
            <a:ext cx="167453" cy="16925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bg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90" name="Прямоугольник 189"/>
          <p:cNvSpPr/>
          <p:nvPr/>
        </p:nvSpPr>
        <p:spPr>
          <a:xfrm rot="10800000" flipH="1">
            <a:off x="7509065" y="4840188"/>
            <a:ext cx="167453" cy="16925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bg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 dirty="0">
              <a:ln w="635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9" grpId="0" animBg="1"/>
      <p:bldP spid="466" grpId="0" animBg="1"/>
      <p:bldP spid="185" grpId="0" animBg="1"/>
      <p:bldP spid="185" grpId="1" animBg="1"/>
      <p:bldP spid="187" grpId="0" animBg="1"/>
      <p:bldP spid="187" grpId="1" animBg="1"/>
      <p:bldP spid="190" grpId="0" animBg="1"/>
      <p:bldP spid="190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Прямоугольник 468"/>
          <p:cNvSpPr/>
          <p:nvPr/>
        </p:nvSpPr>
        <p:spPr>
          <a:xfrm>
            <a:off x="7679565" y="2016029"/>
            <a:ext cx="338517" cy="3162106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68" name="Прямоугольник 467"/>
          <p:cNvSpPr/>
          <p:nvPr/>
        </p:nvSpPr>
        <p:spPr>
          <a:xfrm>
            <a:off x="4450113" y="2016029"/>
            <a:ext cx="677033" cy="3162106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67" name="Прямоугольник 466"/>
          <p:cNvSpPr/>
          <p:nvPr/>
        </p:nvSpPr>
        <p:spPr>
          <a:xfrm>
            <a:off x="4102970" y="2016029"/>
            <a:ext cx="340201" cy="316210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66" name="Прямоугольник 465"/>
          <p:cNvSpPr/>
          <p:nvPr/>
        </p:nvSpPr>
        <p:spPr>
          <a:xfrm>
            <a:off x="7339364" y="2016029"/>
            <a:ext cx="340201" cy="316210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grpSp>
        <p:nvGrpSpPr>
          <p:cNvPr id="2" name="Группа 309"/>
          <p:cNvGrpSpPr/>
          <p:nvPr/>
        </p:nvGrpSpPr>
        <p:grpSpPr>
          <a:xfrm>
            <a:off x="519852" y="4162584"/>
            <a:ext cx="1861843" cy="1015551"/>
            <a:chOff x="545253" y="4162584"/>
            <a:chExt cx="1861843" cy="101555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883769" y="4171211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883769" y="4340469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899321" y="4501101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899321" y="4162584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1899321" y="4331843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883769" y="4509728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1899321" y="4670359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883769" y="4679271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1899321" y="4670359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717773" y="4846443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883769" y="4848530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1222288" y="4839619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1560804" y="4839619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1899321" y="4839618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545253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714511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883770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1053029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1222288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1391546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1560804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1730063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1899321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2068579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2237838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0" name="Прямоугольник 299"/>
            <p:cNvSpPr/>
            <p:nvPr/>
          </p:nvSpPr>
          <p:spPr>
            <a:xfrm>
              <a:off x="2068580" y="483961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3" name="Группа 310"/>
          <p:cNvGrpSpPr/>
          <p:nvPr/>
        </p:nvGrpSpPr>
        <p:grpSpPr>
          <a:xfrm rot="10800000" flipH="1">
            <a:off x="532265" y="2016029"/>
            <a:ext cx="1861843" cy="1015551"/>
            <a:chOff x="545253" y="4162584"/>
            <a:chExt cx="1861843" cy="1015551"/>
          </a:xfrm>
        </p:grpSpPr>
        <p:sp>
          <p:nvSpPr>
            <p:cNvPr id="314" name="Прямоугольник 313"/>
            <p:cNvSpPr/>
            <p:nvPr/>
          </p:nvSpPr>
          <p:spPr>
            <a:xfrm>
              <a:off x="883769" y="4171211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7" name="Прямоугольник 316"/>
            <p:cNvSpPr/>
            <p:nvPr/>
          </p:nvSpPr>
          <p:spPr>
            <a:xfrm>
              <a:off x="883769" y="4340469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9" name="Прямоугольник 318"/>
            <p:cNvSpPr/>
            <p:nvPr/>
          </p:nvSpPr>
          <p:spPr>
            <a:xfrm>
              <a:off x="1899321" y="4501101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2" name="Прямоугольник 321"/>
            <p:cNvSpPr/>
            <p:nvPr/>
          </p:nvSpPr>
          <p:spPr>
            <a:xfrm>
              <a:off x="1899321" y="4162584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5" name="Прямоугольник 324"/>
            <p:cNvSpPr/>
            <p:nvPr/>
          </p:nvSpPr>
          <p:spPr>
            <a:xfrm>
              <a:off x="1899321" y="4331843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7" name="Прямоугольник 326"/>
            <p:cNvSpPr/>
            <p:nvPr/>
          </p:nvSpPr>
          <p:spPr>
            <a:xfrm>
              <a:off x="883769" y="4509728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1" name="Прямоугольник 330"/>
            <p:cNvSpPr/>
            <p:nvPr/>
          </p:nvSpPr>
          <p:spPr>
            <a:xfrm>
              <a:off x="1899321" y="4670359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2" name="Прямоугольник 331"/>
            <p:cNvSpPr/>
            <p:nvPr/>
          </p:nvSpPr>
          <p:spPr>
            <a:xfrm>
              <a:off x="883769" y="4679271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3" name="Прямоугольник 332"/>
            <p:cNvSpPr/>
            <p:nvPr/>
          </p:nvSpPr>
          <p:spPr>
            <a:xfrm>
              <a:off x="1899321" y="4670359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4" name="Прямоугольник 333"/>
            <p:cNvSpPr/>
            <p:nvPr/>
          </p:nvSpPr>
          <p:spPr>
            <a:xfrm>
              <a:off x="717773" y="4846443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5" name="Прямоугольник 334"/>
            <p:cNvSpPr/>
            <p:nvPr/>
          </p:nvSpPr>
          <p:spPr>
            <a:xfrm>
              <a:off x="883769" y="4848530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6" name="Прямоугольник 335"/>
            <p:cNvSpPr/>
            <p:nvPr/>
          </p:nvSpPr>
          <p:spPr>
            <a:xfrm>
              <a:off x="1222288" y="4839619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7" name="Прямоугольник 336"/>
            <p:cNvSpPr/>
            <p:nvPr/>
          </p:nvSpPr>
          <p:spPr>
            <a:xfrm>
              <a:off x="1560804" y="4839619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8" name="Прямоугольник 337"/>
            <p:cNvSpPr/>
            <p:nvPr/>
          </p:nvSpPr>
          <p:spPr>
            <a:xfrm>
              <a:off x="1899321" y="4839618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9" name="Прямоугольник 338"/>
            <p:cNvSpPr/>
            <p:nvPr/>
          </p:nvSpPr>
          <p:spPr>
            <a:xfrm>
              <a:off x="545253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0" name="Прямоугольник 339"/>
            <p:cNvSpPr/>
            <p:nvPr/>
          </p:nvSpPr>
          <p:spPr>
            <a:xfrm>
              <a:off x="714511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1" name="Прямоугольник 340"/>
            <p:cNvSpPr/>
            <p:nvPr/>
          </p:nvSpPr>
          <p:spPr>
            <a:xfrm>
              <a:off x="883770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2" name="Прямоугольник 341"/>
            <p:cNvSpPr/>
            <p:nvPr/>
          </p:nvSpPr>
          <p:spPr>
            <a:xfrm>
              <a:off x="1053029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3" name="Прямоугольник 342"/>
            <p:cNvSpPr/>
            <p:nvPr/>
          </p:nvSpPr>
          <p:spPr>
            <a:xfrm>
              <a:off x="1222288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4" name="Прямоугольник 343"/>
            <p:cNvSpPr/>
            <p:nvPr/>
          </p:nvSpPr>
          <p:spPr>
            <a:xfrm>
              <a:off x="1391546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5" name="Прямоугольник 344"/>
            <p:cNvSpPr/>
            <p:nvPr/>
          </p:nvSpPr>
          <p:spPr>
            <a:xfrm>
              <a:off x="1560804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6" name="Прямоугольник 345"/>
            <p:cNvSpPr/>
            <p:nvPr/>
          </p:nvSpPr>
          <p:spPr>
            <a:xfrm>
              <a:off x="1730063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7" name="Прямоугольник 346"/>
            <p:cNvSpPr/>
            <p:nvPr/>
          </p:nvSpPr>
          <p:spPr>
            <a:xfrm>
              <a:off x="1899321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8" name="Прямоугольник 347"/>
            <p:cNvSpPr/>
            <p:nvPr/>
          </p:nvSpPr>
          <p:spPr>
            <a:xfrm>
              <a:off x="2068579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9" name="Прямоугольник 348"/>
            <p:cNvSpPr/>
            <p:nvPr/>
          </p:nvSpPr>
          <p:spPr>
            <a:xfrm>
              <a:off x="2237838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0" name="Прямоугольник 349"/>
            <p:cNvSpPr/>
            <p:nvPr/>
          </p:nvSpPr>
          <p:spPr>
            <a:xfrm>
              <a:off x="2068580" y="483961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5" name="Группа 381"/>
          <p:cNvGrpSpPr/>
          <p:nvPr/>
        </p:nvGrpSpPr>
        <p:grpSpPr>
          <a:xfrm rot="10800000" flipH="1">
            <a:off x="3596878" y="2016029"/>
            <a:ext cx="1861843" cy="1015551"/>
            <a:chOff x="545253" y="4162584"/>
            <a:chExt cx="1861843" cy="1015551"/>
          </a:xfrm>
        </p:grpSpPr>
        <p:sp>
          <p:nvSpPr>
            <p:cNvPr id="383" name="Прямоугольник 382"/>
            <p:cNvSpPr/>
            <p:nvPr/>
          </p:nvSpPr>
          <p:spPr>
            <a:xfrm>
              <a:off x="883769" y="4171211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4" name="Прямоугольник 383"/>
            <p:cNvSpPr/>
            <p:nvPr/>
          </p:nvSpPr>
          <p:spPr>
            <a:xfrm>
              <a:off x="883769" y="4340469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5" name="Прямоугольник 384"/>
            <p:cNvSpPr/>
            <p:nvPr/>
          </p:nvSpPr>
          <p:spPr>
            <a:xfrm>
              <a:off x="1899321" y="4501101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6" name="Прямоугольник 385"/>
            <p:cNvSpPr/>
            <p:nvPr/>
          </p:nvSpPr>
          <p:spPr>
            <a:xfrm>
              <a:off x="1899321" y="4162584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7" name="Прямоугольник 386"/>
            <p:cNvSpPr/>
            <p:nvPr/>
          </p:nvSpPr>
          <p:spPr>
            <a:xfrm>
              <a:off x="1899321" y="4331843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8" name="Прямоугольник 387"/>
            <p:cNvSpPr/>
            <p:nvPr/>
          </p:nvSpPr>
          <p:spPr>
            <a:xfrm>
              <a:off x="883769" y="4509728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9" name="Прямоугольник 388"/>
            <p:cNvSpPr/>
            <p:nvPr/>
          </p:nvSpPr>
          <p:spPr>
            <a:xfrm>
              <a:off x="1899321" y="4670359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0" name="Прямоугольник 389"/>
            <p:cNvSpPr/>
            <p:nvPr/>
          </p:nvSpPr>
          <p:spPr>
            <a:xfrm>
              <a:off x="883769" y="4679271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1" name="Прямоугольник 390"/>
            <p:cNvSpPr/>
            <p:nvPr/>
          </p:nvSpPr>
          <p:spPr>
            <a:xfrm>
              <a:off x="1899321" y="4670359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2" name="Прямоугольник 391"/>
            <p:cNvSpPr/>
            <p:nvPr/>
          </p:nvSpPr>
          <p:spPr>
            <a:xfrm>
              <a:off x="717773" y="4846443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3" name="Прямоугольник 392"/>
            <p:cNvSpPr/>
            <p:nvPr/>
          </p:nvSpPr>
          <p:spPr>
            <a:xfrm>
              <a:off x="883769" y="4848530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4" name="Прямоугольник 393"/>
            <p:cNvSpPr/>
            <p:nvPr/>
          </p:nvSpPr>
          <p:spPr>
            <a:xfrm>
              <a:off x="1222288" y="4839619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5" name="Прямоугольник 394"/>
            <p:cNvSpPr/>
            <p:nvPr/>
          </p:nvSpPr>
          <p:spPr>
            <a:xfrm>
              <a:off x="1560804" y="4839619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6" name="Прямоугольник 395"/>
            <p:cNvSpPr/>
            <p:nvPr/>
          </p:nvSpPr>
          <p:spPr>
            <a:xfrm>
              <a:off x="1899321" y="4839618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7" name="Прямоугольник 396"/>
            <p:cNvSpPr/>
            <p:nvPr/>
          </p:nvSpPr>
          <p:spPr>
            <a:xfrm>
              <a:off x="545253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8" name="Прямоугольник 397"/>
            <p:cNvSpPr/>
            <p:nvPr/>
          </p:nvSpPr>
          <p:spPr>
            <a:xfrm>
              <a:off x="714511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9" name="Прямоугольник 398"/>
            <p:cNvSpPr/>
            <p:nvPr/>
          </p:nvSpPr>
          <p:spPr>
            <a:xfrm>
              <a:off x="883770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0" name="Прямоугольник 399"/>
            <p:cNvSpPr/>
            <p:nvPr/>
          </p:nvSpPr>
          <p:spPr>
            <a:xfrm>
              <a:off x="1053029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1" name="Прямоугольник 400"/>
            <p:cNvSpPr/>
            <p:nvPr/>
          </p:nvSpPr>
          <p:spPr>
            <a:xfrm>
              <a:off x="1222288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2" name="Прямоугольник 401"/>
            <p:cNvSpPr/>
            <p:nvPr/>
          </p:nvSpPr>
          <p:spPr>
            <a:xfrm>
              <a:off x="1391546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3" name="Прямоугольник 402"/>
            <p:cNvSpPr/>
            <p:nvPr/>
          </p:nvSpPr>
          <p:spPr>
            <a:xfrm>
              <a:off x="1560804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4" name="Прямоугольник 403"/>
            <p:cNvSpPr/>
            <p:nvPr/>
          </p:nvSpPr>
          <p:spPr>
            <a:xfrm>
              <a:off x="1730063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5" name="Прямоугольник 404"/>
            <p:cNvSpPr/>
            <p:nvPr/>
          </p:nvSpPr>
          <p:spPr>
            <a:xfrm>
              <a:off x="1899321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6" name="Прямоугольник 405"/>
            <p:cNvSpPr/>
            <p:nvPr/>
          </p:nvSpPr>
          <p:spPr>
            <a:xfrm>
              <a:off x="2068579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7" name="Прямоугольник 406"/>
            <p:cNvSpPr/>
            <p:nvPr/>
          </p:nvSpPr>
          <p:spPr>
            <a:xfrm>
              <a:off x="2237838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8" name="Прямоугольник 407"/>
            <p:cNvSpPr/>
            <p:nvPr/>
          </p:nvSpPr>
          <p:spPr>
            <a:xfrm>
              <a:off x="2068580" y="483961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413" name="Прямоугольник 412"/>
          <p:cNvSpPr/>
          <p:nvPr/>
        </p:nvSpPr>
        <p:spPr>
          <a:xfrm>
            <a:off x="6493070" y="4175974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14" name="Прямоугольник 413"/>
          <p:cNvSpPr/>
          <p:nvPr/>
        </p:nvSpPr>
        <p:spPr>
          <a:xfrm>
            <a:off x="6493070" y="4345232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15" name="Прямоугольник 414"/>
          <p:cNvSpPr/>
          <p:nvPr/>
        </p:nvSpPr>
        <p:spPr>
          <a:xfrm>
            <a:off x="7508622" y="4501101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16" name="Прямоугольник 415"/>
          <p:cNvSpPr/>
          <p:nvPr/>
        </p:nvSpPr>
        <p:spPr>
          <a:xfrm>
            <a:off x="7508622" y="4162584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17" name="Прямоугольник 416"/>
          <p:cNvSpPr/>
          <p:nvPr/>
        </p:nvSpPr>
        <p:spPr>
          <a:xfrm>
            <a:off x="7508622" y="4331843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18" name="Прямоугольник 417"/>
          <p:cNvSpPr/>
          <p:nvPr/>
        </p:nvSpPr>
        <p:spPr>
          <a:xfrm>
            <a:off x="6493070" y="4514491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19" name="Прямоугольник 418"/>
          <p:cNvSpPr/>
          <p:nvPr/>
        </p:nvSpPr>
        <p:spPr>
          <a:xfrm>
            <a:off x="7508622" y="4670359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20" name="Прямоугольник 419"/>
          <p:cNvSpPr/>
          <p:nvPr/>
        </p:nvSpPr>
        <p:spPr>
          <a:xfrm>
            <a:off x="6493070" y="4679271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21" name="Прямоугольник 420"/>
          <p:cNvSpPr/>
          <p:nvPr/>
        </p:nvSpPr>
        <p:spPr>
          <a:xfrm>
            <a:off x="7508622" y="4670359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22" name="Прямоугольник 421"/>
          <p:cNvSpPr/>
          <p:nvPr/>
        </p:nvSpPr>
        <p:spPr>
          <a:xfrm>
            <a:off x="6327074" y="4846443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23" name="Прямоугольник 422"/>
          <p:cNvSpPr/>
          <p:nvPr/>
        </p:nvSpPr>
        <p:spPr>
          <a:xfrm>
            <a:off x="6493070" y="4848530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24" name="Прямоугольник 423"/>
          <p:cNvSpPr/>
          <p:nvPr/>
        </p:nvSpPr>
        <p:spPr>
          <a:xfrm>
            <a:off x="6831589" y="483961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25" name="Прямоугольник 424"/>
          <p:cNvSpPr/>
          <p:nvPr/>
        </p:nvSpPr>
        <p:spPr>
          <a:xfrm>
            <a:off x="7170105" y="483961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26" name="Прямоугольник 425"/>
          <p:cNvSpPr/>
          <p:nvPr/>
        </p:nvSpPr>
        <p:spPr>
          <a:xfrm>
            <a:off x="7508622" y="4839618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27" name="Прямоугольник 426"/>
          <p:cNvSpPr/>
          <p:nvPr/>
        </p:nvSpPr>
        <p:spPr>
          <a:xfrm>
            <a:off x="6154554" y="500887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28" name="Прямоугольник 427"/>
          <p:cNvSpPr/>
          <p:nvPr/>
        </p:nvSpPr>
        <p:spPr>
          <a:xfrm>
            <a:off x="6323812" y="500887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29" name="Прямоугольник 428"/>
          <p:cNvSpPr/>
          <p:nvPr/>
        </p:nvSpPr>
        <p:spPr>
          <a:xfrm>
            <a:off x="6493071" y="500887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30" name="Прямоугольник 429"/>
          <p:cNvSpPr/>
          <p:nvPr/>
        </p:nvSpPr>
        <p:spPr>
          <a:xfrm>
            <a:off x="6662330" y="500887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31" name="Прямоугольник 430"/>
          <p:cNvSpPr/>
          <p:nvPr/>
        </p:nvSpPr>
        <p:spPr>
          <a:xfrm>
            <a:off x="6831589" y="500887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32" name="Прямоугольник 431"/>
          <p:cNvSpPr/>
          <p:nvPr/>
        </p:nvSpPr>
        <p:spPr>
          <a:xfrm>
            <a:off x="7000847" y="500887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33" name="Прямоугольник 432"/>
          <p:cNvSpPr/>
          <p:nvPr/>
        </p:nvSpPr>
        <p:spPr>
          <a:xfrm>
            <a:off x="7170105" y="500887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34" name="Прямоугольник 433"/>
          <p:cNvSpPr/>
          <p:nvPr/>
        </p:nvSpPr>
        <p:spPr>
          <a:xfrm>
            <a:off x="7339364" y="500887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35" name="Прямоугольник 434"/>
          <p:cNvSpPr/>
          <p:nvPr/>
        </p:nvSpPr>
        <p:spPr>
          <a:xfrm>
            <a:off x="7508622" y="500887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36" name="Прямоугольник 435"/>
          <p:cNvSpPr/>
          <p:nvPr/>
        </p:nvSpPr>
        <p:spPr>
          <a:xfrm>
            <a:off x="7677880" y="500887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37" name="Прямоугольник 436"/>
          <p:cNvSpPr/>
          <p:nvPr/>
        </p:nvSpPr>
        <p:spPr>
          <a:xfrm>
            <a:off x="7847139" y="500887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38" name="Прямоугольник 437"/>
          <p:cNvSpPr/>
          <p:nvPr/>
        </p:nvSpPr>
        <p:spPr>
          <a:xfrm>
            <a:off x="7677881" y="483961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40" name="Прямоугольник 439"/>
          <p:cNvSpPr/>
          <p:nvPr/>
        </p:nvSpPr>
        <p:spPr>
          <a:xfrm rot="10800000" flipH="1">
            <a:off x="6833271" y="2853695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41" name="Прямоугольник 440"/>
          <p:cNvSpPr/>
          <p:nvPr/>
        </p:nvSpPr>
        <p:spPr>
          <a:xfrm rot="10800000" flipH="1">
            <a:off x="6833271" y="268443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42" name="Прямоугольник 441"/>
          <p:cNvSpPr/>
          <p:nvPr/>
        </p:nvSpPr>
        <p:spPr>
          <a:xfrm rot="10800000" flipH="1">
            <a:off x="7848823" y="2523805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43" name="Прямоугольник 442"/>
          <p:cNvSpPr/>
          <p:nvPr/>
        </p:nvSpPr>
        <p:spPr>
          <a:xfrm rot="10800000" flipH="1">
            <a:off x="7848823" y="2862322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44" name="Прямоугольник 443"/>
          <p:cNvSpPr/>
          <p:nvPr/>
        </p:nvSpPr>
        <p:spPr>
          <a:xfrm rot="10800000" flipH="1">
            <a:off x="7848823" y="2693063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45" name="Прямоугольник 444"/>
          <p:cNvSpPr/>
          <p:nvPr/>
        </p:nvSpPr>
        <p:spPr>
          <a:xfrm rot="10800000" flipH="1">
            <a:off x="6833271" y="2515178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46" name="Прямоугольник 445"/>
          <p:cNvSpPr/>
          <p:nvPr/>
        </p:nvSpPr>
        <p:spPr>
          <a:xfrm rot="10800000" flipH="1">
            <a:off x="7848823" y="235454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47" name="Прямоугольник 446"/>
          <p:cNvSpPr/>
          <p:nvPr/>
        </p:nvSpPr>
        <p:spPr>
          <a:xfrm rot="10800000" flipH="1">
            <a:off x="6833271" y="2345635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48" name="Прямоугольник 447"/>
          <p:cNvSpPr/>
          <p:nvPr/>
        </p:nvSpPr>
        <p:spPr>
          <a:xfrm rot="10800000" flipH="1">
            <a:off x="7848823" y="2354547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49" name="Прямоугольник 448"/>
          <p:cNvSpPr/>
          <p:nvPr/>
        </p:nvSpPr>
        <p:spPr>
          <a:xfrm rot="10800000" flipH="1">
            <a:off x="6667275" y="2178463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50" name="Прямоугольник 449"/>
          <p:cNvSpPr/>
          <p:nvPr/>
        </p:nvSpPr>
        <p:spPr>
          <a:xfrm rot="10800000" flipH="1">
            <a:off x="6833271" y="2176376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51" name="Прямоугольник 450"/>
          <p:cNvSpPr/>
          <p:nvPr/>
        </p:nvSpPr>
        <p:spPr>
          <a:xfrm rot="10800000" flipH="1">
            <a:off x="7171790" y="218528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52" name="Прямоугольник 451"/>
          <p:cNvSpPr/>
          <p:nvPr/>
        </p:nvSpPr>
        <p:spPr>
          <a:xfrm rot="10800000" flipH="1">
            <a:off x="7510306" y="2185287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53" name="Прямоугольник 452"/>
          <p:cNvSpPr/>
          <p:nvPr/>
        </p:nvSpPr>
        <p:spPr>
          <a:xfrm rot="10800000" flipH="1">
            <a:off x="7848823" y="2185288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54" name="Прямоугольник 453"/>
          <p:cNvSpPr/>
          <p:nvPr/>
        </p:nvSpPr>
        <p:spPr>
          <a:xfrm rot="10800000" flipH="1">
            <a:off x="6494755" y="201602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55" name="Прямоугольник 454"/>
          <p:cNvSpPr/>
          <p:nvPr/>
        </p:nvSpPr>
        <p:spPr>
          <a:xfrm rot="10800000" flipH="1">
            <a:off x="6664013" y="201602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56" name="Прямоугольник 455"/>
          <p:cNvSpPr/>
          <p:nvPr/>
        </p:nvSpPr>
        <p:spPr>
          <a:xfrm rot="10800000" flipH="1">
            <a:off x="6833272" y="201602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57" name="Прямоугольник 456"/>
          <p:cNvSpPr/>
          <p:nvPr/>
        </p:nvSpPr>
        <p:spPr>
          <a:xfrm rot="10800000" flipH="1">
            <a:off x="7002531" y="201602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58" name="Прямоугольник 457"/>
          <p:cNvSpPr/>
          <p:nvPr/>
        </p:nvSpPr>
        <p:spPr>
          <a:xfrm rot="10800000" flipH="1">
            <a:off x="7171790" y="201602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59" name="Прямоугольник 458"/>
          <p:cNvSpPr/>
          <p:nvPr/>
        </p:nvSpPr>
        <p:spPr>
          <a:xfrm rot="10800000" flipH="1">
            <a:off x="7341048" y="201602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60" name="Прямоугольник 459"/>
          <p:cNvSpPr/>
          <p:nvPr/>
        </p:nvSpPr>
        <p:spPr>
          <a:xfrm rot="10800000" flipH="1">
            <a:off x="7510306" y="2016029"/>
            <a:ext cx="169258" cy="16925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61" name="Прямоугольник 460"/>
          <p:cNvSpPr/>
          <p:nvPr/>
        </p:nvSpPr>
        <p:spPr>
          <a:xfrm rot="10800000" flipH="1">
            <a:off x="7679565" y="2016029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62" name="Прямоугольник 461"/>
          <p:cNvSpPr/>
          <p:nvPr/>
        </p:nvSpPr>
        <p:spPr>
          <a:xfrm rot="10800000" flipH="1">
            <a:off x="7848823" y="2016029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63" name="Прямоугольник 462"/>
          <p:cNvSpPr/>
          <p:nvPr/>
        </p:nvSpPr>
        <p:spPr>
          <a:xfrm rot="10800000" flipH="1">
            <a:off x="8018081" y="2016029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64" name="Прямоугольник 463"/>
          <p:cNvSpPr/>
          <p:nvPr/>
        </p:nvSpPr>
        <p:spPr>
          <a:xfrm rot="10800000" flipH="1">
            <a:off x="8187340" y="2016029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65" name="Прямоугольник 464"/>
          <p:cNvSpPr/>
          <p:nvPr/>
        </p:nvSpPr>
        <p:spPr>
          <a:xfrm rot="10800000" flipH="1">
            <a:off x="8018082" y="2185289"/>
            <a:ext cx="169258" cy="16925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729514" y="5443625"/>
            <a:ext cx="1462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Without voltage</a:t>
            </a:r>
            <a:endParaRPr lang="ru-RU" sz="1400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2" name="Прямоугольник 181"/>
          <p:cNvSpPr/>
          <p:nvPr/>
        </p:nvSpPr>
        <p:spPr>
          <a:xfrm>
            <a:off x="3375053" y="5443625"/>
            <a:ext cx="18026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Applied bias voltage</a:t>
            </a:r>
            <a:endParaRPr lang="ru-RU" sz="1400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3" name="Прямоугольник 182"/>
          <p:cNvSpPr/>
          <p:nvPr/>
        </p:nvSpPr>
        <p:spPr>
          <a:xfrm>
            <a:off x="6400766" y="5443625"/>
            <a:ext cx="18365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Applied gate voltage</a:t>
            </a:r>
            <a:endParaRPr lang="ru-RU" sz="1400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4" name="Прямоугольник 183"/>
          <p:cNvSpPr/>
          <p:nvPr/>
        </p:nvSpPr>
        <p:spPr>
          <a:xfrm>
            <a:off x="244911" y="267295"/>
            <a:ext cx="36297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WORKING OF TFET WITH DEFEECTS</a:t>
            </a:r>
          </a:p>
        </p:txBody>
      </p:sp>
      <p:grpSp>
        <p:nvGrpSpPr>
          <p:cNvPr id="190" name="Группа 189"/>
          <p:cNvGrpSpPr/>
          <p:nvPr/>
        </p:nvGrpSpPr>
        <p:grpSpPr>
          <a:xfrm>
            <a:off x="3265303" y="4162584"/>
            <a:ext cx="1864053" cy="1019700"/>
            <a:chOff x="3265303" y="4162584"/>
            <a:chExt cx="1864053" cy="1019700"/>
          </a:xfrm>
        </p:grpSpPr>
        <p:sp>
          <p:nvSpPr>
            <p:cNvPr id="356" name="Прямоугольник 355"/>
            <p:cNvSpPr/>
            <p:nvPr/>
          </p:nvSpPr>
          <p:spPr>
            <a:xfrm>
              <a:off x="3603819" y="4175974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7" name="Прямоугольник 356"/>
            <p:cNvSpPr/>
            <p:nvPr/>
          </p:nvSpPr>
          <p:spPr>
            <a:xfrm>
              <a:off x="3603819" y="4345232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8" name="Прямоугольник 357"/>
            <p:cNvSpPr/>
            <p:nvPr/>
          </p:nvSpPr>
          <p:spPr>
            <a:xfrm>
              <a:off x="4619371" y="4501101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9" name="Прямоугольник 358"/>
            <p:cNvSpPr/>
            <p:nvPr/>
          </p:nvSpPr>
          <p:spPr>
            <a:xfrm>
              <a:off x="4619371" y="4162584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0" name="Прямоугольник 359"/>
            <p:cNvSpPr/>
            <p:nvPr/>
          </p:nvSpPr>
          <p:spPr>
            <a:xfrm>
              <a:off x="4619371" y="4331843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1" name="Прямоугольник 360"/>
            <p:cNvSpPr/>
            <p:nvPr/>
          </p:nvSpPr>
          <p:spPr>
            <a:xfrm>
              <a:off x="3603819" y="4514491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2" name="Прямоугольник 361"/>
            <p:cNvSpPr/>
            <p:nvPr/>
          </p:nvSpPr>
          <p:spPr>
            <a:xfrm>
              <a:off x="4619371" y="4670359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3" name="Прямоугольник 362"/>
            <p:cNvSpPr/>
            <p:nvPr/>
          </p:nvSpPr>
          <p:spPr>
            <a:xfrm>
              <a:off x="3603819" y="4679271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4" name="Прямоугольник 363"/>
            <p:cNvSpPr/>
            <p:nvPr/>
          </p:nvSpPr>
          <p:spPr>
            <a:xfrm>
              <a:off x="4619371" y="4670359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5" name="Прямоугольник 364"/>
            <p:cNvSpPr/>
            <p:nvPr/>
          </p:nvSpPr>
          <p:spPr>
            <a:xfrm>
              <a:off x="3437823" y="4846443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6" name="Прямоугольник 365"/>
            <p:cNvSpPr/>
            <p:nvPr/>
          </p:nvSpPr>
          <p:spPr>
            <a:xfrm>
              <a:off x="3603819" y="4848530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7" name="Прямоугольник 366"/>
            <p:cNvSpPr/>
            <p:nvPr/>
          </p:nvSpPr>
          <p:spPr>
            <a:xfrm>
              <a:off x="3942338" y="4839619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8" name="Прямоугольник 367"/>
            <p:cNvSpPr/>
            <p:nvPr/>
          </p:nvSpPr>
          <p:spPr>
            <a:xfrm>
              <a:off x="4280854" y="4839619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9" name="Прямоугольник 368"/>
            <p:cNvSpPr/>
            <p:nvPr/>
          </p:nvSpPr>
          <p:spPr>
            <a:xfrm>
              <a:off x="4619371" y="4839618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0" name="Прямоугольник 369"/>
            <p:cNvSpPr/>
            <p:nvPr/>
          </p:nvSpPr>
          <p:spPr>
            <a:xfrm>
              <a:off x="3265303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1" name="Прямоугольник 370"/>
            <p:cNvSpPr/>
            <p:nvPr/>
          </p:nvSpPr>
          <p:spPr>
            <a:xfrm>
              <a:off x="3434561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2" name="Прямоугольник 371"/>
            <p:cNvSpPr/>
            <p:nvPr/>
          </p:nvSpPr>
          <p:spPr>
            <a:xfrm>
              <a:off x="3603820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3" name="Прямоугольник 372"/>
            <p:cNvSpPr/>
            <p:nvPr/>
          </p:nvSpPr>
          <p:spPr>
            <a:xfrm>
              <a:off x="3773079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4" name="Прямоугольник 373"/>
            <p:cNvSpPr/>
            <p:nvPr/>
          </p:nvSpPr>
          <p:spPr>
            <a:xfrm>
              <a:off x="3942338" y="5008877"/>
              <a:ext cx="169258" cy="16925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5" name="Прямоугольник 374"/>
            <p:cNvSpPr/>
            <p:nvPr/>
          </p:nvSpPr>
          <p:spPr>
            <a:xfrm>
              <a:off x="4111596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6" name="Прямоугольник 375"/>
            <p:cNvSpPr/>
            <p:nvPr/>
          </p:nvSpPr>
          <p:spPr>
            <a:xfrm>
              <a:off x="4280854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7" name="Прямоугольник 376"/>
            <p:cNvSpPr/>
            <p:nvPr/>
          </p:nvSpPr>
          <p:spPr>
            <a:xfrm>
              <a:off x="4450113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8" name="Прямоугольник 377"/>
            <p:cNvSpPr/>
            <p:nvPr/>
          </p:nvSpPr>
          <p:spPr>
            <a:xfrm>
              <a:off x="4619371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9" name="Прямоугольник 378"/>
            <p:cNvSpPr/>
            <p:nvPr/>
          </p:nvSpPr>
          <p:spPr>
            <a:xfrm>
              <a:off x="4788629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0" name="Прямоугольник 379"/>
            <p:cNvSpPr/>
            <p:nvPr/>
          </p:nvSpPr>
          <p:spPr>
            <a:xfrm>
              <a:off x="4957888" y="500887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1" name="Прямоугольник 380"/>
            <p:cNvSpPr/>
            <p:nvPr/>
          </p:nvSpPr>
          <p:spPr>
            <a:xfrm>
              <a:off x="4788630" y="4839617"/>
              <a:ext cx="169258" cy="16925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grpSp>
          <p:nvGrpSpPr>
            <p:cNvPr id="7" name="Группа 198"/>
            <p:cNvGrpSpPr/>
            <p:nvPr/>
          </p:nvGrpSpPr>
          <p:grpSpPr>
            <a:xfrm>
              <a:off x="4109589" y="4839004"/>
              <a:ext cx="1019767" cy="343280"/>
              <a:chOff x="4109589" y="4839004"/>
              <a:chExt cx="1019767" cy="343280"/>
            </a:xfrm>
          </p:grpSpPr>
          <p:cxnSp>
            <p:nvCxnSpPr>
              <p:cNvPr id="186" name="Прямая соединительная линия 185"/>
              <p:cNvCxnSpPr/>
              <p:nvPr/>
            </p:nvCxnSpPr>
            <p:spPr>
              <a:xfrm flipV="1">
                <a:off x="4114352" y="5008875"/>
                <a:ext cx="0" cy="1692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Прямая соединительная линия 187"/>
              <p:cNvCxnSpPr/>
              <p:nvPr/>
            </p:nvCxnSpPr>
            <p:spPr>
              <a:xfrm>
                <a:off x="4454128" y="5171301"/>
                <a:ext cx="67522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Прямая соединительная линия 188"/>
              <p:cNvCxnSpPr/>
              <p:nvPr/>
            </p:nvCxnSpPr>
            <p:spPr>
              <a:xfrm>
                <a:off x="4282659" y="4849143"/>
                <a:ext cx="17515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Прямая соединительная линия 190"/>
              <p:cNvCxnSpPr/>
              <p:nvPr/>
            </p:nvCxnSpPr>
            <p:spPr>
              <a:xfrm>
                <a:off x="4109589" y="5008873"/>
                <a:ext cx="17515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Прямая соединительная линия 192"/>
              <p:cNvCxnSpPr/>
              <p:nvPr/>
            </p:nvCxnSpPr>
            <p:spPr>
              <a:xfrm>
                <a:off x="4281418" y="4839004"/>
                <a:ext cx="0" cy="16925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Прямая соединительная линия 194"/>
              <p:cNvCxnSpPr/>
              <p:nvPr/>
            </p:nvCxnSpPr>
            <p:spPr>
              <a:xfrm>
                <a:off x="4454128" y="4843767"/>
                <a:ext cx="0" cy="33851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Группа 210"/>
          <p:cNvGrpSpPr/>
          <p:nvPr/>
        </p:nvGrpSpPr>
        <p:grpSpPr>
          <a:xfrm>
            <a:off x="6999027" y="4835913"/>
            <a:ext cx="1019055" cy="343280"/>
            <a:chOff x="6999027" y="4849143"/>
            <a:chExt cx="1019055" cy="343280"/>
          </a:xfrm>
        </p:grpSpPr>
        <p:cxnSp>
          <p:nvCxnSpPr>
            <p:cNvPr id="201" name="Прямая соединительная линия 200"/>
            <p:cNvCxnSpPr/>
            <p:nvPr/>
          </p:nvCxnSpPr>
          <p:spPr>
            <a:xfrm flipV="1">
              <a:off x="7345811" y="5019014"/>
              <a:ext cx="0" cy="16925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Прямая соединительная линия 201"/>
            <p:cNvCxnSpPr/>
            <p:nvPr/>
          </p:nvCxnSpPr>
          <p:spPr>
            <a:xfrm>
              <a:off x="7685587" y="5181440"/>
              <a:ext cx="33249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Прямая соединительная линия 202"/>
            <p:cNvCxnSpPr/>
            <p:nvPr/>
          </p:nvCxnSpPr>
          <p:spPr>
            <a:xfrm>
              <a:off x="7514118" y="4859282"/>
              <a:ext cx="17515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Прямая соединительная линия 203"/>
            <p:cNvCxnSpPr/>
            <p:nvPr/>
          </p:nvCxnSpPr>
          <p:spPr>
            <a:xfrm>
              <a:off x="7341048" y="5019012"/>
              <a:ext cx="17515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Прямая соединительная линия 204"/>
            <p:cNvCxnSpPr/>
            <p:nvPr/>
          </p:nvCxnSpPr>
          <p:spPr>
            <a:xfrm>
              <a:off x="7512877" y="4849143"/>
              <a:ext cx="0" cy="16925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Прямая соединительная линия 205"/>
            <p:cNvCxnSpPr/>
            <p:nvPr/>
          </p:nvCxnSpPr>
          <p:spPr>
            <a:xfrm>
              <a:off x="7685587" y="4853906"/>
              <a:ext cx="0" cy="33851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Прямая соединительная линия 209"/>
            <p:cNvCxnSpPr/>
            <p:nvPr/>
          </p:nvCxnSpPr>
          <p:spPr>
            <a:xfrm>
              <a:off x="6999027" y="5178134"/>
              <a:ext cx="33249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Прямоугольник 1202"/>
          <p:cNvSpPr/>
          <p:nvPr/>
        </p:nvSpPr>
        <p:spPr>
          <a:xfrm flipH="1">
            <a:off x="1635711" y="4596551"/>
            <a:ext cx="1440501" cy="229883"/>
          </a:xfrm>
          <a:prstGeom prst="rect">
            <a:avLst/>
          </a:prstGeom>
          <a:gradFill flip="none" rotWithShape="0">
            <a:gsLst>
              <a:gs pos="0">
                <a:srgbClr val="FF0000"/>
              </a:gs>
              <a:gs pos="76000">
                <a:schemeClr val="accent2">
                  <a:lumMod val="40000"/>
                  <a:lumOff val="60000"/>
                  <a:alpha val="40000"/>
                </a:schemeClr>
              </a:gs>
              <a:gs pos="100000">
                <a:schemeClr val="accent2">
                  <a:lumMod val="20000"/>
                  <a:lumOff val="80000"/>
                  <a:alpha val="0"/>
                </a:schemeClr>
              </a:gs>
            </a:gsLst>
            <a:lin ang="108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02" name="Прямоугольник 1201"/>
          <p:cNvSpPr/>
          <p:nvPr/>
        </p:nvSpPr>
        <p:spPr>
          <a:xfrm flipH="1">
            <a:off x="5970742" y="4596551"/>
            <a:ext cx="1440501" cy="229883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76000">
                <a:schemeClr val="accent2">
                  <a:lumMod val="40000"/>
                  <a:lumOff val="60000"/>
                  <a:alpha val="40000"/>
                </a:schemeClr>
              </a:gs>
              <a:gs pos="100000">
                <a:schemeClr val="accent2">
                  <a:lumMod val="20000"/>
                  <a:lumOff val="80000"/>
                  <a:alpha val="0"/>
                </a:schemeClr>
              </a:gs>
            </a:gsLst>
            <a:lin ang="108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00" name="Прямоугольник 1199"/>
          <p:cNvSpPr/>
          <p:nvPr/>
        </p:nvSpPr>
        <p:spPr>
          <a:xfrm flipH="1">
            <a:off x="4999564" y="2255167"/>
            <a:ext cx="1440501" cy="229883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76000">
                <a:schemeClr val="accent2">
                  <a:lumMod val="40000"/>
                  <a:lumOff val="60000"/>
                  <a:alpha val="40000"/>
                </a:schemeClr>
              </a:gs>
              <a:gs pos="100000">
                <a:schemeClr val="accent2">
                  <a:lumMod val="20000"/>
                  <a:lumOff val="80000"/>
                  <a:alpha val="0"/>
                </a:schemeClr>
              </a:gs>
            </a:gsLst>
            <a:lin ang="108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201" name="Прямоугольник 1200"/>
          <p:cNvSpPr/>
          <p:nvPr/>
        </p:nvSpPr>
        <p:spPr>
          <a:xfrm flipH="1">
            <a:off x="2129042" y="2255167"/>
            <a:ext cx="1440501" cy="229883"/>
          </a:xfrm>
          <a:prstGeom prst="rect">
            <a:avLst/>
          </a:prstGeom>
          <a:gradFill flip="none" rotWithShape="0">
            <a:gsLst>
              <a:gs pos="0">
                <a:srgbClr val="FF0000"/>
              </a:gs>
              <a:gs pos="76000">
                <a:schemeClr val="accent2">
                  <a:lumMod val="40000"/>
                  <a:lumOff val="60000"/>
                  <a:alpha val="40000"/>
                </a:schemeClr>
              </a:gs>
              <a:gs pos="100000">
                <a:schemeClr val="accent2">
                  <a:lumMod val="20000"/>
                  <a:lumOff val="80000"/>
                  <a:alpha val="0"/>
                </a:schemeClr>
              </a:gs>
            </a:gsLst>
            <a:lin ang="108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76" name="Умножение 1175"/>
          <p:cNvSpPr/>
          <p:nvPr/>
        </p:nvSpPr>
        <p:spPr>
          <a:xfrm>
            <a:off x="4134927" y="4568692"/>
            <a:ext cx="291107" cy="291107"/>
          </a:xfrm>
          <a:prstGeom prst="mathMultiply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77" name="Умножение 1176"/>
          <p:cNvSpPr/>
          <p:nvPr/>
        </p:nvSpPr>
        <p:spPr>
          <a:xfrm>
            <a:off x="3652505" y="4568692"/>
            <a:ext cx="291107" cy="291107"/>
          </a:xfrm>
          <a:prstGeom prst="mathMultiply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78" name="Умножение 1177"/>
          <p:cNvSpPr/>
          <p:nvPr/>
        </p:nvSpPr>
        <p:spPr>
          <a:xfrm>
            <a:off x="4619740" y="4568692"/>
            <a:ext cx="291107" cy="291107"/>
          </a:xfrm>
          <a:prstGeom prst="mathMultiply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69" name="Шестиугольник 1168"/>
          <p:cNvSpPr/>
          <p:nvPr/>
        </p:nvSpPr>
        <p:spPr>
          <a:xfrm rot="5400000">
            <a:off x="3039296" y="2405585"/>
            <a:ext cx="559609" cy="482423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75" name="Овал 1174"/>
          <p:cNvSpPr/>
          <p:nvPr/>
        </p:nvSpPr>
        <p:spPr>
          <a:xfrm rot="10800000">
            <a:off x="3269204" y="2325056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31" name="Шестиугольник 830"/>
          <p:cNvSpPr/>
          <p:nvPr/>
        </p:nvSpPr>
        <p:spPr>
          <a:xfrm rot="5400000">
            <a:off x="4969597" y="2405585"/>
            <a:ext cx="559609" cy="482423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35" name="Овал 834"/>
          <p:cNvSpPr/>
          <p:nvPr/>
        </p:nvSpPr>
        <p:spPr>
          <a:xfrm rot="10800000">
            <a:off x="5199505" y="2325056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16" name="Шестиугольник 815"/>
          <p:cNvSpPr/>
          <p:nvPr/>
        </p:nvSpPr>
        <p:spPr>
          <a:xfrm rot="5400000">
            <a:off x="6416256" y="2409184"/>
            <a:ext cx="559609" cy="482423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20" name="Овал 819"/>
          <p:cNvSpPr/>
          <p:nvPr/>
        </p:nvSpPr>
        <p:spPr>
          <a:xfrm rot="10800000">
            <a:off x="6646164" y="2328655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71" name="Умножение 1170"/>
          <p:cNvSpPr/>
          <p:nvPr/>
        </p:nvSpPr>
        <p:spPr>
          <a:xfrm>
            <a:off x="4137787" y="2253076"/>
            <a:ext cx="291107" cy="291107"/>
          </a:xfrm>
          <a:prstGeom prst="mathMultiply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06" name="Умножение 805"/>
          <p:cNvSpPr/>
          <p:nvPr/>
        </p:nvSpPr>
        <p:spPr>
          <a:xfrm>
            <a:off x="3655365" y="2253076"/>
            <a:ext cx="291107" cy="291107"/>
          </a:xfrm>
          <a:prstGeom prst="mathMultiply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68" name="Умножение 1167"/>
          <p:cNvSpPr/>
          <p:nvPr/>
        </p:nvSpPr>
        <p:spPr>
          <a:xfrm>
            <a:off x="4622600" y="2253076"/>
            <a:ext cx="291107" cy="291107"/>
          </a:xfrm>
          <a:prstGeom prst="mathMultiply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71" name="Шестиугольник 770"/>
          <p:cNvSpPr/>
          <p:nvPr/>
        </p:nvSpPr>
        <p:spPr>
          <a:xfrm rot="5400000">
            <a:off x="627182" y="2411935"/>
            <a:ext cx="559609" cy="482423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72" name="Овал 771"/>
          <p:cNvSpPr/>
          <p:nvPr/>
        </p:nvSpPr>
        <p:spPr>
          <a:xfrm rot="10800000">
            <a:off x="615878" y="2457848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73" name="Овал 772"/>
          <p:cNvSpPr/>
          <p:nvPr/>
        </p:nvSpPr>
        <p:spPr>
          <a:xfrm rot="10800000">
            <a:off x="615878" y="2771122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74" name="Овал 773"/>
          <p:cNvSpPr/>
          <p:nvPr/>
        </p:nvSpPr>
        <p:spPr>
          <a:xfrm rot="10800000">
            <a:off x="857090" y="2891018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75" name="Овал 774"/>
          <p:cNvSpPr/>
          <p:nvPr/>
        </p:nvSpPr>
        <p:spPr>
          <a:xfrm rot="10800000">
            <a:off x="857090" y="2331406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76" name="Шестиугольник 775"/>
          <p:cNvSpPr/>
          <p:nvPr/>
        </p:nvSpPr>
        <p:spPr>
          <a:xfrm rot="5400000">
            <a:off x="1109606" y="2409184"/>
            <a:ext cx="559609" cy="482423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77" name="Овал 776"/>
          <p:cNvSpPr/>
          <p:nvPr/>
        </p:nvSpPr>
        <p:spPr>
          <a:xfrm rot="10800000">
            <a:off x="1098302" y="2455097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78" name="Овал 777"/>
          <p:cNvSpPr/>
          <p:nvPr/>
        </p:nvSpPr>
        <p:spPr>
          <a:xfrm rot="10800000">
            <a:off x="1098302" y="2768372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79" name="Овал 778"/>
          <p:cNvSpPr/>
          <p:nvPr/>
        </p:nvSpPr>
        <p:spPr>
          <a:xfrm rot="10800000">
            <a:off x="1339514" y="2888267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80" name="Овал 779"/>
          <p:cNvSpPr/>
          <p:nvPr/>
        </p:nvSpPr>
        <p:spPr>
          <a:xfrm rot="10800000">
            <a:off x="1339514" y="2328655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81" name="Шестиугольник 780"/>
          <p:cNvSpPr/>
          <p:nvPr/>
        </p:nvSpPr>
        <p:spPr>
          <a:xfrm rot="5400000">
            <a:off x="1592027" y="2411935"/>
            <a:ext cx="559609" cy="482423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82" name="Овал 781"/>
          <p:cNvSpPr/>
          <p:nvPr/>
        </p:nvSpPr>
        <p:spPr>
          <a:xfrm rot="10800000">
            <a:off x="1580723" y="2457848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83" name="Овал 782"/>
          <p:cNvSpPr/>
          <p:nvPr/>
        </p:nvSpPr>
        <p:spPr>
          <a:xfrm rot="10800000">
            <a:off x="1580723" y="2771122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84" name="Овал 783"/>
          <p:cNvSpPr/>
          <p:nvPr/>
        </p:nvSpPr>
        <p:spPr>
          <a:xfrm rot="10800000">
            <a:off x="1821936" y="2891018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85" name="Овал 784"/>
          <p:cNvSpPr/>
          <p:nvPr/>
        </p:nvSpPr>
        <p:spPr>
          <a:xfrm rot="10800000">
            <a:off x="1821936" y="2331406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86" name="Шестиугольник 785"/>
          <p:cNvSpPr/>
          <p:nvPr/>
        </p:nvSpPr>
        <p:spPr>
          <a:xfrm rot="5400000">
            <a:off x="2074451" y="2409184"/>
            <a:ext cx="559609" cy="482423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87" name="Овал 786"/>
          <p:cNvSpPr/>
          <p:nvPr/>
        </p:nvSpPr>
        <p:spPr>
          <a:xfrm rot="10800000">
            <a:off x="2063147" y="2455097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88" name="Овал 787"/>
          <p:cNvSpPr/>
          <p:nvPr/>
        </p:nvSpPr>
        <p:spPr>
          <a:xfrm rot="10800000">
            <a:off x="2063147" y="2768372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89" name="Овал 788"/>
          <p:cNvSpPr/>
          <p:nvPr/>
        </p:nvSpPr>
        <p:spPr>
          <a:xfrm rot="10800000">
            <a:off x="2304359" y="2888267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90" name="Овал 789"/>
          <p:cNvSpPr/>
          <p:nvPr/>
        </p:nvSpPr>
        <p:spPr>
          <a:xfrm rot="10800000">
            <a:off x="2304359" y="2328655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91" name="Шестиугольник 790"/>
          <p:cNvSpPr/>
          <p:nvPr/>
        </p:nvSpPr>
        <p:spPr>
          <a:xfrm rot="5400000">
            <a:off x="2556872" y="2411935"/>
            <a:ext cx="559609" cy="482423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92" name="Овал 791"/>
          <p:cNvSpPr/>
          <p:nvPr/>
        </p:nvSpPr>
        <p:spPr>
          <a:xfrm rot="10800000">
            <a:off x="2545568" y="2457848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93" name="Овал 792"/>
          <p:cNvSpPr/>
          <p:nvPr/>
        </p:nvSpPr>
        <p:spPr>
          <a:xfrm rot="10800000">
            <a:off x="2545568" y="2771122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94" name="Овал 793"/>
          <p:cNvSpPr/>
          <p:nvPr/>
        </p:nvSpPr>
        <p:spPr>
          <a:xfrm rot="10800000">
            <a:off x="2786781" y="2891018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95" name="Овал 794"/>
          <p:cNvSpPr/>
          <p:nvPr/>
        </p:nvSpPr>
        <p:spPr>
          <a:xfrm rot="10800000">
            <a:off x="2786781" y="2331406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97" name="Овал 796"/>
          <p:cNvSpPr/>
          <p:nvPr/>
        </p:nvSpPr>
        <p:spPr>
          <a:xfrm rot="10800000">
            <a:off x="3027992" y="2455097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98" name="Овал 797"/>
          <p:cNvSpPr/>
          <p:nvPr/>
        </p:nvSpPr>
        <p:spPr>
          <a:xfrm rot="10800000">
            <a:off x="3027992" y="2768372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99" name="Овал 798"/>
          <p:cNvSpPr/>
          <p:nvPr/>
        </p:nvSpPr>
        <p:spPr>
          <a:xfrm rot="10800000">
            <a:off x="3269204" y="2888267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02" name="Овал 801"/>
          <p:cNvSpPr/>
          <p:nvPr/>
        </p:nvSpPr>
        <p:spPr>
          <a:xfrm rot="10800000">
            <a:off x="3510415" y="2457848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03" name="Овал 802"/>
          <p:cNvSpPr/>
          <p:nvPr/>
        </p:nvSpPr>
        <p:spPr>
          <a:xfrm rot="10800000">
            <a:off x="3510415" y="2771122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04" name="Овал 803"/>
          <p:cNvSpPr/>
          <p:nvPr/>
        </p:nvSpPr>
        <p:spPr>
          <a:xfrm rot="10800000">
            <a:off x="3751627" y="2891018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07" name="Овал 806"/>
          <p:cNvSpPr/>
          <p:nvPr/>
        </p:nvSpPr>
        <p:spPr>
          <a:xfrm rot="10800000">
            <a:off x="3992837" y="2455097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08" name="Овал 807"/>
          <p:cNvSpPr/>
          <p:nvPr/>
        </p:nvSpPr>
        <p:spPr>
          <a:xfrm rot="10800000">
            <a:off x="3992837" y="2768372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09" name="Овал 808"/>
          <p:cNvSpPr/>
          <p:nvPr/>
        </p:nvSpPr>
        <p:spPr>
          <a:xfrm rot="10800000">
            <a:off x="4234050" y="2888267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12" name="Овал 811"/>
          <p:cNvSpPr/>
          <p:nvPr/>
        </p:nvSpPr>
        <p:spPr>
          <a:xfrm rot="10800000">
            <a:off x="4475260" y="2457848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13" name="Овал 812"/>
          <p:cNvSpPr/>
          <p:nvPr/>
        </p:nvSpPr>
        <p:spPr>
          <a:xfrm rot="10800000">
            <a:off x="4475260" y="2771122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14" name="Овал 813"/>
          <p:cNvSpPr/>
          <p:nvPr/>
        </p:nvSpPr>
        <p:spPr>
          <a:xfrm rot="10800000">
            <a:off x="4716472" y="2891018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17" name="Овал 816"/>
          <p:cNvSpPr/>
          <p:nvPr/>
        </p:nvSpPr>
        <p:spPr>
          <a:xfrm rot="10800000">
            <a:off x="4957682" y="2455097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18" name="Овал 817"/>
          <p:cNvSpPr/>
          <p:nvPr/>
        </p:nvSpPr>
        <p:spPr>
          <a:xfrm rot="10800000">
            <a:off x="4957682" y="2768372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19" name="Овал 818"/>
          <p:cNvSpPr/>
          <p:nvPr/>
        </p:nvSpPr>
        <p:spPr>
          <a:xfrm rot="10800000">
            <a:off x="5198896" y="2888267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21" name="Шестиугольник 820"/>
          <p:cNvSpPr/>
          <p:nvPr/>
        </p:nvSpPr>
        <p:spPr>
          <a:xfrm rot="5400000">
            <a:off x="5451409" y="2411935"/>
            <a:ext cx="559609" cy="482423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22" name="Овал 821"/>
          <p:cNvSpPr/>
          <p:nvPr/>
        </p:nvSpPr>
        <p:spPr>
          <a:xfrm rot="10800000">
            <a:off x="5440105" y="2457848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23" name="Овал 822"/>
          <p:cNvSpPr/>
          <p:nvPr/>
        </p:nvSpPr>
        <p:spPr>
          <a:xfrm rot="10800000">
            <a:off x="5440105" y="2771122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24" name="Овал 823"/>
          <p:cNvSpPr/>
          <p:nvPr/>
        </p:nvSpPr>
        <p:spPr>
          <a:xfrm rot="10800000">
            <a:off x="5681317" y="2891018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25" name="Овал 824"/>
          <p:cNvSpPr/>
          <p:nvPr/>
        </p:nvSpPr>
        <p:spPr>
          <a:xfrm rot="10800000">
            <a:off x="5681317" y="2331406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26" name="Шестиугольник 825"/>
          <p:cNvSpPr/>
          <p:nvPr/>
        </p:nvSpPr>
        <p:spPr>
          <a:xfrm rot="5400000">
            <a:off x="5933833" y="2409184"/>
            <a:ext cx="559609" cy="482423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27" name="Овал 826"/>
          <p:cNvSpPr/>
          <p:nvPr/>
        </p:nvSpPr>
        <p:spPr>
          <a:xfrm rot="10800000">
            <a:off x="5922529" y="2455097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28" name="Овал 827"/>
          <p:cNvSpPr/>
          <p:nvPr/>
        </p:nvSpPr>
        <p:spPr>
          <a:xfrm rot="10800000">
            <a:off x="5922529" y="2768372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29" name="Овал 828"/>
          <p:cNvSpPr/>
          <p:nvPr/>
        </p:nvSpPr>
        <p:spPr>
          <a:xfrm rot="10800000">
            <a:off x="6163741" y="2888267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30" name="Овал 829"/>
          <p:cNvSpPr/>
          <p:nvPr/>
        </p:nvSpPr>
        <p:spPr>
          <a:xfrm rot="10800000">
            <a:off x="6163741" y="2328655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32" name="Овал 831"/>
          <p:cNvSpPr/>
          <p:nvPr/>
        </p:nvSpPr>
        <p:spPr>
          <a:xfrm rot="10800000">
            <a:off x="6404950" y="2457848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33" name="Овал 832"/>
          <p:cNvSpPr/>
          <p:nvPr/>
        </p:nvSpPr>
        <p:spPr>
          <a:xfrm rot="10800000">
            <a:off x="6404950" y="2771122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34" name="Овал 833"/>
          <p:cNvSpPr/>
          <p:nvPr/>
        </p:nvSpPr>
        <p:spPr>
          <a:xfrm rot="10800000">
            <a:off x="6646163" y="2891018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36" name="Шестиугольник 835"/>
          <p:cNvSpPr/>
          <p:nvPr/>
        </p:nvSpPr>
        <p:spPr>
          <a:xfrm rot="5400000">
            <a:off x="6898678" y="2409184"/>
            <a:ext cx="559609" cy="482423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37" name="Овал 836"/>
          <p:cNvSpPr/>
          <p:nvPr/>
        </p:nvSpPr>
        <p:spPr>
          <a:xfrm rot="10800000">
            <a:off x="6887374" y="2455097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38" name="Овал 837"/>
          <p:cNvSpPr/>
          <p:nvPr/>
        </p:nvSpPr>
        <p:spPr>
          <a:xfrm rot="10800000">
            <a:off x="6887374" y="2768372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39" name="Овал 838"/>
          <p:cNvSpPr/>
          <p:nvPr/>
        </p:nvSpPr>
        <p:spPr>
          <a:xfrm rot="10800000">
            <a:off x="7128586" y="2888267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40" name="Овал 839"/>
          <p:cNvSpPr/>
          <p:nvPr/>
        </p:nvSpPr>
        <p:spPr>
          <a:xfrm rot="10800000">
            <a:off x="7128586" y="2328655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41" name="Шестиугольник 840"/>
          <p:cNvSpPr/>
          <p:nvPr/>
        </p:nvSpPr>
        <p:spPr>
          <a:xfrm rot="5400000">
            <a:off x="7381099" y="2411935"/>
            <a:ext cx="559609" cy="482423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42" name="Овал 841"/>
          <p:cNvSpPr/>
          <p:nvPr/>
        </p:nvSpPr>
        <p:spPr>
          <a:xfrm rot="10800000">
            <a:off x="7369795" y="2457848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43" name="Овал 842"/>
          <p:cNvSpPr/>
          <p:nvPr/>
        </p:nvSpPr>
        <p:spPr>
          <a:xfrm rot="10800000">
            <a:off x="7369795" y="2771122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44" name="Овал 843"/>
          <p:cNvSpPr/>
          <p:nvPr/>
        </p:nvSpPr>
        <p:spPr>
          <a:xfrm rot="10800000">
            <a:off x="7611008" y="2891018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45" name="Овал 844"/>
          <p:cNvSpPr/>
          <p:nvPr/>
        </p:nvSpPr>
        <p:spPr>
          <a:xfrm rot="10800000">
            <a:off x="7611008" y="2331406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46" name="Шестиугольник 845"/>
          <p:cNvSpPr/>
          <p:nvPr/>
        </p:nvSpPr>
        <p:spPr>
          <a:xfrm rot="5400000">
            <a:off x="7863523" y="2409184"/>
            <a:ext cx="559609" cy="482423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47" name="Овал 846"/>
          <p:cNvSpPr/>
          <p:nvPr/>
        </p:nvSpPr>
        <p:spPr>
          <a:xfrm rot="10800000">
            <a:off x="7852219" y="2455097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48" name="Овал 847"/>
          <p:cNvSpPr/>
          <p:nvPr/>
        </p:nvSpPr>
        <p:spPr>
          <a:xfrm rot="10800000">
            <a:off x="7852219" y="2768372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49" name="Овал 848"/>
          <p:cNvSpPr/>
          <p:nvPr/>
        </p:nvSpPr>
        <p:spPr>
          <a:xfrm rot="10800000">
            <a:off x="8093431" y="2888267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50" name="Овал 849"/>
          <p:cNvSpPr/>
          <p:nvPr/>
        </p:nvSpPr>
        <p:spPr>
          <a:xfrm rot="10800000">
            <a:off x="8093431" y="2328655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51" name="Овал 850"/>
          <p:cNvSpPr/>
          <p:nvPr/>
        </p:nvSpPr>
        <p:spPr>
          <a:xfrm rot="10800000">
            <a:off x="8332962" y="2455097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52" name="Овал 851"/>
          <p:cNvSpPr/>
          <p:nvPr/>
        </p:nvSpPr>
        <p:spPr>
          <a:xfrm rot="10800000">
            <a:off x="8332962" y="2768372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10" name="Шестиугольник 1009"/>
          <p:cNvSpPr/>
          <p:nvPr/>
        </p:nvSpPr>
        <p:spPr>
          <a:xfrm rot="5400000">
            <a:off x="867789" y="2832117"/>
            <a:ext cx="559609" cy="482423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11" name="Шестиугольник 1010"/>
          <p:cNvSpPr/>
          <p:nvPr/>
        </p:nvSpPr>
        <p:spPr>
          <a:xfrm rot="5400000">
            <a:off x="1350210" y="2834869"/>
            <a:ext cx="559609" cy="482423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12" name="Овал 1011"/>
          <p:cNvSpPr/>
          <p:nvPr/>
        </p:nvSpPr>
        <p:spPr>
          <a:xfrm rot="10800000">
            <a:off x="1338906" y="2880782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13" name="Овал 1012"/>
          <p:cNvSpPr/>
          <p:nvPr/>
        </p:nvSpPr>
        <p:spPr>
          <a:xfrm rot="10800000">
            <a:off x="1338906" y="3194057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14" name="Овал 1013"/>
          <p:cNvSpPr/>
          <p:nvPr/>
        </p:nvSpPr>
        <p:spPr>
          <a:xfrm rot="10800000">
            <a:off x="1580119" y="3313952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15" name="Овал 1014"/>
          <p:cNvSpPr/>
          <p:nvPr/>
        </p:nvSpPr>
        <p:spPr>
          <a:xfrm rot="10800000">
            <a:off x="1580119" y="2754341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16" name="Шестиугольник 1015"/>
          <p:cNvSpPr/>
          <p:nvPr/>
        </p:nvSpPr>
        <p:spPr>
          <a:xfrm rot="5400000">
            <a:off x="1832634" y="2832117"/>
            <a:ext cx="559609" cy="482423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17" name="Овал 1016"/>
          <p:cNvSpPr/>
          <p:nvPr/>
        </p:nvSpPr>
        <p:spPr>
          <a:xfrm rot="10800000">
            <a:off x="1821330" y="2878031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18" name="Овал 1017"/>
          <p:cNvSpPr/>
          <p:nvPr/>
        </p:nvSpPr>
        <p:spPr>
          <a:xfrm rot="10800000">
            <a:off x="1821330" y="3191306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19" name="Овал 1018"/>
          <p:cNvSpPr/>
          <p:nvPr/>
        </p:nvSpPr>
        <p:spPr>
          <a:xfrm rot="10800000">
            <a:off x="2062542" y="3311201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20" name="Овал 1019"/>
          <p:cNvSpPr/>
          <p:nvPr/>
        </p:nvSpPr>
        <p:spPr>
          <a:xfrm rot="10800000">
            <a:off x="2062542" y="2751590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21" name="Шестиугольник 1020"/>
          <p:cNvSpPr/>
          <p:nvPr/>
        </p:nvSpPr>
        <p:spPr>
          <a:xfrm rot="5400000">
            <a:off x="2315055" y="2834869"/>
            <a:ext cx="559609" cy="482423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22" name="Овал 1021"/>
          <p:cNvSpPr/>
          <p:nvPr/>
        </p:nvSpPr>
        <p:spPr>
          <a:xfrm rot="10800000">
            <a:off x="2303751" y="2880782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23" name="Овал 1022"/>
          <p:cNvSpPr/>
          <p:nvPr/>
        </p:nvSpPr>
        <p:spPr>
          <a:xfrm rot="10800000">
            <a:off x="2303751" y="3194057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24" name="Овал 1023"/>
          <p:cNvSpPr/>
          <p:nvPr/>
        </p:nvSpPr>
        <p:spPr>
          <a:xfrm rot="10800000">
            <a:off x="2544964" y="3313952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25" name="Овал 1024"/>
          <p:cNvSpPr/>
          <p:nvPr/>
        </p:nvSpPr>
        <p:spPr>
          <a:xfrm rot="10800000">
            <a:off x="2544964" y="2754341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26" name="Шестиугольник 1025"/>
          <p:cNvSpPr/>
          <p:nvPr/>
        </p:nvSpPr>
        <p:spPr>
          <a:xfrm rot="5400000">
            <a:off x="2797479" y="2832117"/>
            <a:ext cx="559609" cy="482423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27" name="Овал 1026"/>
          <p:cNvSpPr/>
          <p:nvPr/>
        </p:nvSpPr>
        <p:spPr>
          <a:xfrm rot="10800000">
            <a:off x="2786175" y="2878031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28" name="Овал 1027"/>
          <p:cNvSpPr/>
          <p:nvPr/>
        </p:nvSpPr>
        <p:spPr>
          <a:xfrm rot="10800000">
            <a:off x="2786175" y="3191306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29" name="Овал 1028"/>
          <p:cNvSpPr/>
          <p:nvPr/>
        </p:nvSpPr>
        <p:spPr>
          <a:xfrm rot="10800000">
            <a:off x="3027387" y="3311201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30" name="Овал 1029"/>
          <p:cNvSpPr/>
          <p:nvPr/>
        </p:nvSpPr>
        <p:spPr>
          <a:xfrm rot="10800000">
            <a:off x="3027387" y="2751590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31" name="Шестиугольник 1030"/>
          <p:cNvSpPr/>
          <p:nvPr/>
        </p:nvSpPr>
        <p:spPr>
          <a:xfrm rot="5400000">
            <a:off x="3279902" y="2834869"/>
            <a:ext cx="559609" cy="482423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32" name="Овал 1031"/>
          <p:cNvSpPr/>
          <p:nvPr/>
        </p:nvSpPr>
        <p:spPr>
          <a:xfrm rot="10800000">
            <a:off x="3268598" y="2880782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33" name="Овал 1032"/>
          <p:cNvSpPr/>
          <p:nvPr/>
        </p:nvSpPr>
        <p:spPr>
          <a:xfrm rot="10800000">
            <a:off x="3268598" y="3194057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34" name="Овал 1033"/>
          <p:cNvSpPr/>
          <p:nvPr/>
        </p:nvSpPr>
        <p:spPr>
          <a:xfrm rot="10800000">
            <a:off x="3509810" y="3313952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35" name="Овал 1034"/>
          <p:cNvSpPr/>
          <p:nvPr/>
        </p:nvSpPr>
        <p:spPr>
          <a:xfrm rot="10800000">
            <a:off x="3509810" y="2754341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36" name="Шестиугольник 1035"/>
          <p:cNvSpPr/>
          <p:nvPr/>
        </p:nvSpPr>
        <p:spPr>
          <a:xfrm rot="5400000">
            <a:off x="3762324" y="2832117"/>
            <a:ext cx="559609" cy="482423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37" name="Овал 1036"/>
          <p:cNvSpPr/>
          <p:nvPr/>
        </p:nvSpPr>
        <p:spPr>
          <a:xfrm rot="10800000">
            <a:off x="3751020" y="2878031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38" name="Овал 1037"/>
          <p:cNvSpPr/>
          <p:nvPr/>
        </p:nvSpPr>
        <p:spPr>
          <a:xfrm rot="10800000">
            <a:off x="3751020" y="3191306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39" name="Овал 1038"/>
          <p:cNvSpPr/>
          <p:nvPr/>
        </p:nvSpPr>
        <p:spPr>
          <a:xfrm rot="10800000">
            <a:off x="3992233" y="3311201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40" name="Овал 1039"/>
          <p:cNvSpPr/>
          <p:nvPr/>
        </p:nvSpPr>
        <p:spPr>
          <a:xfrm rot="10800000">
            <a:off x="3992233" y="2751590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41" name="Шестиугольник 1040"/>
          <p:cNvSpPr/>
          <p:nvPr/>
        </p:nvSpPr>
        <p:spPr>
          <a:xfrm rot="5400000">
            <a:off x="4244747" y="2834869"/>
            <a:ext cx="559609" cy="482423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42" name="Овал 1041"/>
          <p:cNvSpPr/>
          <p:nvPr/>
        </p:nvSpPr>
        <p:spPr>
          <a:xfrm rot="10800000">
            <a:off x="4233443" y="2880782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43" name="Овал 1042"/>
          <p:cNvSpPr/>
          <p:nvPr/>
        </p:nvSpPr>
        <p:spPr>
          <a:xfrm rot="10800000">
            <a:off x="4233443" y="3194057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44" name="Овал 1043"/>
          <p:cNvSpPr/>
          <p:nvPr/>
        </p:nvSpPr>
        <p:spPr>
          <a:xfrm rot="10800000">
            <a:off x="4474655" y="3313952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45" name="Овал 1044"/>
          <p:cNvSpPr/>
          <p:nvPr/>
        </p:nvSpPr>
        <p:spPr>
          <a:xfrm rot="10800000">
            <a:off x="4474655" y="2754341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46" name="Шестиугольник 1045"/>
          <p:cNvSpPr/>
          <p:nvPr/>
        </p:nvSpPr>
        <p:spPr>
          <a:xfrm rot="5400000">
            <a:off x="4727169" y="2832117"/>
            <a:ext cx="559609" cy="482423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47" name="Овал 1046"/>
          <p:cNvSpPr/>
          <p:nvPr/>
        </p:nvSpPr>
        <p:spPr>
          <a:xfrm rot="10800000">
            <a:off x="4715865" y="2878031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48" name="Овал 1047"/>
          <p:cNvSpPr/>
          <p:nvPr/>
        </p:nvSpPr>
        <p:spPr>
          <a:xfrm rot="10800000">
            <a:off x="4715865" y="3191306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49" name="Овал 1048"/>
          <p:cNvSpPr/>
          <p:nvPr/>
        </p:nvSpPr>
        <p:spPr>
          <a:xfrm rot="10800000">
            <a:off x="4957078" y="3311201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50" name="Овал 1049"/>
          <p:cNvSpPr/>
          <p:nvPr/>
        </p:nvSpPr>
        <p:spPr>
          <a:xfrm rot="10800000">
            <a:off x="4957078" y="2751590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51" name="Шестиугольник 1050"/>
          <p:cNvSpPr/>
          <p:nvPr/>
        </p:nvSpPr>
        <p:spPr>
          <a:xfrm rot="5400000">
            <a:off x="5209592" y="2834869"/>
            <a:ext cx="559609" cy="482423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52" name="Овал 1051"/>
          <p:cNvSpPr/>
          <p:nvPr/>
        </p:nvSpPr>
        <p:spPr>
          <a:xfrm rot="10800000">
            <a:off x="5198288" y="2880782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53" name="Овал 1052"/>
          <p:cNvSpPr/>
          <p:nvPr/>
        </p:nvSpPr>
        <p:spPr>
          <a:xfrm rot="10800000">
            <a:off x="5198288" y="3194057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54" name="Овал 1053"/>
          <p:cNvSpPr/>
          <p:nvPr/>
        </p:nvSpPr>
        <p:spPr>
          <a:xfrm rot="10800000">
            <a:off x="5439500" y="3313952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55" name="Овал 1054"/>
          <p:cNvSpPr/>
          <p:nvPr/>
        </p:nvSpPr>
        <p:spPr>
          <a:xfrm rot="10800000">
            <a:off x="5439500" y="2754341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56" name="Шестиугольник 1055"/>
          <p:cNvSpPr/>
          <p:nvPr/>
        </p:nvSpPr>
        <p:spPr>
          <a:xfrm rot="5400000">
            <a:off x="5692016" y="2832117"/>
            <a:ext cx="559609" cy="482423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57" name="Овал 1056"/>
          <p:cNvSpPr/>
          <p:nvPr/>
        </p:nvSpPr>
        <p:spPr>
          <a:xfrm rot="10800000">
            <a:off x="5680712" y="2878031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58" name="Овал 1057"/>
          <p:cNvSpPr/>
          <p:nvPr/>
        </p:nvSpPr>
        <p:spPr>
          <a:xfrm rot="10800000">
            <a:off x="5680712" y="3191306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59" name="Овал 1058"/>
          <p:cNvSpPr/>
          <p:nvPr/>
        </p:nvSpPr>
        <p:spPr>
          <a:xfrm rot="10800000">
            <a:off x="5921924" y="3311201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60" name="Овал 1059"/>
          <p:cNvSpPr/>
          <p:nvPr/>
        </p:nvSpPr>
        <p:spPr>
          <a:xfrm rot="10800000">
            <a:off x="5921924" y="2751590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61" name="Шестиугольник 1060"/>
          <p:cNvSpPr/>
          <p:nvPr/>
        </p:nvSpPr>
        <p:spPr>
          <a:xfrm rot="5400000">
            <a:off x="6174437" y="2834869"/>
            <a:ext cx="559609" cy="482423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62" name="Овал 1061"/>
          <p:cNvSpPr/>
          <p:nvPr/>
        </p:nvSpPr>
        <p:spPr>
          <a:xfrm rot="10800000">
            <a:off x="6163133" y="2880782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63" name="Овал 1062"/>
          <p:cNvSpPr/>
          <p:nvPr/>
        </p:nvSpPr>
        <p:spPr>
          <a:xfrm rot="10800000">
            <a:off x="6163133" y="3194057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64" name="Овал 1063"/>
          <p:cNvSpPr/>
          <p:nvPr/>
        </p:nvSpPr>
        <p:spPr>
          <a:xfrm rot="10800000">
            <a:off x="6404346" y="3313952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65" name="Овал 1064"/>
          <p:cNvSpPr/>
          <p:nvPr/>
        </p:nvSpPr>
        <p:spPr>
          <a:xfrm rot="10800000">
            <a:off x="6404346" y="2754341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66" name="Шестиугольник 1065"/>
          <p:cNvSpPr/>
          <p:nvPr/>
        </p:nvSpPr>
        <p:spPr>
          <a:xfrm rot="5400000">
            <a:off x="6656861" y="2832117"/>
            <a:ext cx="559609" cy="482423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67" name="Овал 1066"/>
          <p:cNvSpPr/>
          <p:nvPr/>
        </p:nvSpPr>
        <p:spPr>
          <a:xfrm rot="10800000">
            <a:off x="6645557" y="2878031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68" name="Овал 1067"/>
          <p:cNvSpPr/>
          <p:nvPr/>
        </p:nvSpPr>
        <p:spPr>
          <a:xfrm rot="10800000">
            <a:off x="6645557" y="3191306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69" name="Овал 1068"/>
          <p:cNvSpPr/>
          <p:nvPr/>
        </p:nvSpPr>
        <p:spPr>
          <a:xfrm rot="10800000">
            <a:off x="6886769" y="3311201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70" name="Овал 1069"/>
          <p:cNvSpPr/>
          <p:nvPr/>
        </p:nvSpPr>
        <p:spPr>
          <a:xfrm rot="10800000">
            <a:off x="6886769" y="2751590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71" name="Шестиугольник 1070"/>
          <p:cNvSpPr/>
          <p:nvPr/>
        </p:nvSpPr>
        <p:spPr>
          <a:xfrm rot="5400000">
            <a:off x="7139282" y="2834869"/>
            <a:ext cx="559609" cy="482423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72" name="Овал 1071"/>
          <p:cNvSpPr/>
          <p:nvPr/>
        </p:nvSpPr>
        <p:spPr>
          <a:xfrm rot="10800000">
            <a:off x="7127978" y="2880782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73" name="Овал 1072"/>
          <p:cNvSpPr/>
          <p:nvPr/>
        </p:nvSpPr>
        <p:spPr>
          <a:xfrm rot="10800000">
            <a:off x="7127978" y="3194057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74" name="Овал 1073"/>
          <p:cNvSpPr/>
          <p:nvPr/>
        </p:nvSpPr>
        <p:spPr>
          <a:xfrm rot="10800000">
            <a:off x="7369191" y="3313952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75" name="Овал 1074"/>
          <p:cNvSpPr/>
          <p:nvPr/>
        </p:nvSpPr>
        <p:spPr>
          <a:xfrm rot="10800000">
            <a:off x="7369191" y="2754341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76" name="Шестиугольник 1075"/>
          <p:cNvSpPr/>
          <p:nvPr/>
        </p:nvSpPr>
        <p:spPr>
          <a:xfrm rot="5400000">
            <a:off x="7621706" y="2832117"/>
            <a:ext cx="559609" cy="482423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77" name="Овал 1076"/>
          <p:cNvSpPr/>
          <p:nvPr/>
        </p:nvSpPr>
        <p:spPr>
          <a:xfrm rot="10800000">
            <a:off x="7610402" y="2878031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78" name="Овал 1077"/>
          <p:cNvSpPr/>
          <p:nvPr/>
        </p:nvSpPr>
        <p:spPr>
          <a:xfrm rot="10800000">
            <a:off x="7610402" y="3191306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79" name="Овал 1078"/>
          <p:cNvSpPr/>
          <p:nvPr/>
        </p:nvSpPr>
        <p:spPr>
          <a:xfrm rot="10800000">
            <a:off x="7851614" y="3311201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80" name="Овал 1079"/>
          <p:cNvSpPr/>
          <p:nvPr/>
        </p:nvSpPr>
        <p:spPr>
          <a:xfrm rot="10800000">
            <a:off x="7851614" y="2751590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85" name="Овал 1084"/>
          <p:cNvSpPr/>
          <p:nvPr/>
        </p:nvSpPr>
        <p:spPr>
          <a:xfrm rot="10800000">
            <a:off x="857090" y="3184237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87" name="Овал 1086"/>
          <p:cNvSpPr/>
          <p:nvPr/>
        </p:nvSpPr>
        <p:spPr>
          <a:xfrm rot="10800000">
            <a:off x="1098302" y="3307928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90" name="Овал 1089"/>
          <p:cNvSpPr/>
          <p:nvPr/>
        </p:nvSpPr>
        <p:spPr>
          <a:xfrm rot="10800000">
            <a:off x="1339514" y="3181486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95" name="Овал 1094"/>
          <p:cNvSpPr/>
          <p:nvPr/>
        </p:nvSpPr>
        <p:spPr>
          <a:xfrm rot="10800000">
            <a:off x="1821936" y="3184237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00" name="Овал 1099"/>
          <p:cNvSpPr/>
          <p:nvPr/>
        </p:nvSpPr>
        <p:spPr>
          <a:xfrm rot="10800000">
            <a:off x="2304359" y="3181486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05" name="Овал 1104"/>
          <p:cNvSpPr/>
          <p:nvPr/>
        </p:nvSpPr>
        <p:spPr>
          <a:xfrm rot="10800000">
            <a:off x="2786781" y="3184237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10" name="Овал 1109"/>
          <p:cNvSpPr/>
          <p:nvPr/>
        </p:nvSpPr>
        <p:spPr>
          <a:xfrm rot="10800000">
            <a:off x="3269204" y="3181486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15" name="Овал 1114"/>
          <p:cNvSpPr/>
          <p:nvPr/>
        </p:nvSpPr>
        <p:spPr>
          <a:xfrm rot="10800000">
            <a:off x="3751627" y="3184237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20" name="Овал 1119"/>
          <p:cNvSpPr/>
          <p:nvPr/>
        </p:nvSpPr>
        <p:spPr>
          <a:xfrm rot="10800000">
            <a:off x="4234050" y="3181486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25" name="Овал 1124"/>
          <p:cNvSpPr/>
          <p:nvPr/>
        </p:nvSpPr>
        <p:spPr>
          <a:xfrm rot="10800000">
            <a:off x="4716472" y="3184237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30" name="Овал 1129"/>
          <p:cNvSpPr/>
          <p:nvPr/>
        </p:nvSpPr>
        <p:spPr>
          <a:xfrm rot="10800000">
            <a:off x="5198896" y="3181486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35" name="Овал 1134"/>
          <p:cNvSpPr/>
          <p:nvPr/>
        </p:nvSpPr>
        <p:spPr>
          <a:xfrm rot="10800000">
            <a:off x="5681317" y="3184237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40" name="Овал 1139"/>
          <p:cNvSpPr/>
          <p:nvPr/>
        </p:nvSpPr>
        <p:spPr>
          <a:xfrm rot="10800000">
            <a:off x="6163741" y="3181486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45" name="Овал 1144"/>
          <p:cNvSpPr/>
          <p:nvPr/>
        </p:nvSpPr>
        <p:spPr>
          <a:xfrm rot="10800000">
            <a:off x="6646163" y="3184237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50" name="Овал 1149"/>
          <p:cNvSpPr/>
          <p:nvPr/>
        </p:nvSpPr>
        <p:spPr>
          <a:xfrm rot="10800000">
            <a:off x="7128586" y="3181486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55" name="Овал 1154"/>
          <p:cNvSpPr/>
          <p:nvPr/>
        </p:nvSpPr>
        <p:spPr>
          <a:xfrm rot="10800000">
            <a:off x="7611008" y="3184237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53" name="Шестиугольник 852"/>
          <p:cNvSpPr/>
          <p:nvPr/>
        </p:nvSpPr>
        <p:spPr>
          <a:xfrm rot="16200000">
            <a:off x="7621234" y="5182734"/>
            <a:ext cx="559609" cy="482423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54" name="Шестиугольник 853"/>
          <p:cNvSpPr/>
          <p:nvPr/>
        </p:nvSpPr>
        <p:spPr>
          <a:xfrm rot="16200000">
            <a:off x="7138811" y="5179983"/>
            <a:ext cx="559609" cy="482423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55" name="Овал 854"/>
          <p:cNvSpPr/>
          <p:nvPr/>
        </p:nvSpPr>
        <p:spPr>
          <a:xfrm>
            <a:off x="7609934" y="5524652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56" name="Овал 855"/>
          <p:cNvSpPr/>
          <p:nvPr/>
        </p:nvSpPr>
        <p:spPr>
          <a:xfrm>
            <a:off x="7609934" y="5211379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57" name="Овал 856"/>
          <p:cNvSpPr/>
          <p:nvPr/>
        </p:nvSpPr>
        <p:spPr>
          <a:xfrm>
            <a:off x="7368721" y="5091482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58" name="Овал 857"/>
          <p:cNvSpPr/>
          <p:nvPr/>
        </p:nvSpPr>
        <p:spPr>
          <a:xfrm>
            <a:off x="7368721" y="5651095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59" name="Шестиугольник 858"/>
          <p:cNvSpPr/>
          <p:nvPr/>
        </p:nvSpPr>
        <p:spPr>
          <a:xfrm rot="16200000">
            <a:off x="6656391" y="5182734"/>
            <a:ext cx="559609" cy="482423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60" name="Овал 859"/>
          <p:cNvSpPr/>
          <p:nvPr/>
        </p:nvSpPr>
        <p:spPr>
          <a:xfrm>
            <a:off x="7127510" y="5527404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61" name="Овал 860"/>
          <p:cNvSpPr/>
          <p:nvPr/>
        </p:nvSpPr>
        <p:spPr>
          <a:xfrm>
            <a:off x="7127510" y="5214130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62" name="Овал 861"/>
          <p:cNvSpPr/>
          <p:nvPr/>
        </p:nvSpPr>
        <p:spPr>
          <a:xfrm>
            <a:off x="6886298" y="5094234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63" name="Овал 862"/>
          <p:cNvSpPr/>
          <p:nvPr/>
        </p:nvSpPr>
        <p:spPr>
          <a:xfrm>
            <a:off x="6886298" y="5653846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64" name="Шестиугольник 863"/>
          <p:cNvSpPr/>
          <p:nvPr/>
        </p:nvSpPr>
        <p:spPr>
          <a:xfrm rot="16200000">
            <a:off x="6173969" y="5179983"/>
            <a:ext cx="559609" cy="482423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65" name="Овал 864"/>
          <p:cNvSpPr/>
          <p:nvPr/>
        </p:nvSpPr>
        <p:spPr>
          <a:xfrm>
            <a:off x="6645089" y="5524652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66" name="Овал 865"/>
          <p:cNvSpPr/>
          <p:nvPr/>
        </p:nvSpPr>
        <p:spPr>
          <a:xfrm>
            <a:off x="6645089" y="5211379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67" name="Овал 866"/>
          <p:cNvSpPr/>
          <p:nvPr/>
        </p:nvSpPr>
        <p:spPr>
          <a:xfrm>
            <a:off x="6403876" y="5091482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68" name="Овал 867"/>
          <p:cNvSpPr/>
          <p:nvPr/>
        </p:nvSpPr>
        <p:spPr>
          <a:xfrm>
            <a:off x="6403876" y="5651095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69" name="Шестиугольник 868"/>
          <p:cNvSpPr/>
          <p:nvPr/>
        </p:nvSpPr>
        <p:spPr>
          <a:xfrm rot="16200000">
            <a:off x="5691546" y="5182734"/>
            <a:ext cx="559609" cy="482423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70" name="Овал 869"/>
          <p:cNvSpPr/>
          <p:nvPr/>
        </p:nvSpPr>
        <p:spPr>
          <a:xfrm>
            <a:off x="6162665" y="5527404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71" name="Овал 870"/>
          <p:cNvSpPr/>
          <p:nvPr/>
        </p:nvSpPr>
        <p:spPr>
          <a:xfrm>
            <a:off x="6162665" y="5214130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72" name="Овал 871"/>
          <p:cNvSpPr/>
          <p:nvPr/>
        </p:nvSpPr>
        <p:spPr>
          <a:xfrm>
            <a:off x="5921453" y="5094234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73" name="Овал 872"/>
          <p:cNvSpPr/>
          <p:nvPr/>
        </p:nvSpPr>
        <p:spPr>
          <a:xfrm>
            <a:off x="5921453" y="5653846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74" name="Шестиугольник 873"/>
          <p:cNvSpPr/>
          <p:nvPr/>
        </p:nvSpPr>
        <p:spPr>
          <a:xfrm rot="16200000">
            <a:off x="5209124" y="5179983"/>
            <a:ext cx="559609" cy="482423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75" name="Овал 874"/>
          <p:cNvSpPr/>
          <p:nvPr/>
        </p:nvSpPr>
        <p:spPr>
          <a:xfrm>
            <a:off x="5680242" y="5524652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76" name="Овал 875"/>
          <p:cNvSpPr/>
          <p:nvPr/>
        </p:nvSpPr>
        <p:spPr>
          <a:xfrm>
            <a:off x="5680242" y="5211379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77" name="Овал 876"/>
          <p:cNvSpPr/>
          <p:nvPr/>
        </p:nvSpPr>
        <p:spPr>
          <a:xfrm>
            <a:off x="5439030" y="5091482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78" name="Овал 877"/>
          <p:cNvSpPr/>
          <p:nvPr/>
        </p:nvSpPr>
        <p:spPr>
          <a:xfrm>
            <a:off x="5439030" y="5651095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79" name="Шестиугольник 878"/>
          <p:cNvSpPr/>
          <p:nvPr/>
        </p:nvSpPr>
        <p:spPr>
          <a:xfrm rot="16200000">
            <a:off x="4726701" y="5182734"/>
            <a:ext cx="559609" cy="482423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80" name="Овал 879"/>
          <p:cNvSpPr/>
          <p:nvPr/>
        </p:nvSpPr>
        <p:spPr>
          <a:xfrm>
            <a:off x="5197820" y="5527404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81" name="Овал 880"/>
          <p:cNvSpPr/>
          <p:nvPr/>
        </p:nvSpPr>
        <p:spPr>
          <a:xfrm>
            <a:off x="5197820" y="5214130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82" name="Овал 881"/>
          <p:cNvSpPr/>
          <p:nvPr/>
        </p:nvSpPr>
        <p:spPr>
          <a:xfrm>
            <a:off x="4956607" y="5094234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84" name="Шестиугольник 883"/>
          <p:cNvSpPr/>
          <p:nvPr/>
        </p:nvSpPr>
        <p:spPr>
          <a:xfrm rot="16200000">
            <a:off x="4244279" y="5179983"/>
            <a:ext cx="559609" cy="482423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85" name="Овал 884"/>
          <p:cNvSpPr/>
          <p:nvPr/>
        </p:nvSpPr>
        <p:spPr>
          <a:xfrm>
            <a:off x="4715397" y="5524652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86" name="Овал 885"/>
          <p:cNvSpPr/>
          <p:nvPr/>
        </p:nvSpPr>
        <p:spPr>
          <a:xfrm>
            <a:off x="4715397" y="5211379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87" name="Овал 886"/>
          <p:cNvSpPr/>
          <p:nvPr/>
        </p:nvSpPr>
        <p:spPr>
          <a:xfrm>
            <a:off x="4474185" y="5091482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88" name="Овал 887"/>
          <p:cNvSpPr/>
          <p:nvPr/>
        </p:nvSpPr>
        <p:spPr>
          <a:xfrm>
            <a:off x="4474185" y="5651095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89" name="Шестиугольник 888"/>
          <p:cNvSpPr/>
          <p:nvPr/>
        </p:nvSpPr>
        <p:spPr>
          <a:xfrm rot="16200000">
            <a:off x="3761855" y="5182734"/>
            <a:ext cx="559609" cy="482423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90" name="Овал 889"/>
          <p:cNvSpPr/>
          <p:nvPr/>
        </p:nvSpPr>
        <p:spPr>
          <a:xfrm>
            <a:off x="4232975" y="5527404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91" name="Овал 890"/>
          <p:cNvSpPr/>
          <p:nvPr/>
        </p:nvSpPr>
        <p:spPr>
          <a:xfrm>
            <a:off x="4232975" y="5214130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92" name="Овал 891"/>
          <p:cNvSpPr/>
          <p:nvPr/>
        </p:nvSpPr>
        <p:spPr>
          <a:xfrm>
            <a:off x="3991762" y="5094234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93" name="Овал 892"/>
          <p:cNvSpPr/>
          <p:nvPr/>
        </p:nvSpPr>
        <p:spPr>
          <a:xfrm>
            <a:off x="3991762" y="5653846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94" name="Шестиугольник 893"/>
          <p:cNvSpPr/>
          <p:nvPr/>
        </p:nvSpPr>
        <p:spPr>
          <a:xfrm rot="16200000">
            <a:off x="3279434" y="5179983"/>
            <a:ext cx="559609" cy="482423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95" name="Овал 894"/>
          <p:cNvSpPr/>
          <p:nvPr/>
        </p:nvSpPr>
        <p:spPr>
          <a:xfrm>
            <a:off x="3750552" y="5524652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96" name="Овал 895"/>
          <p:cNvSpPr/>
          <p:nvPr/>
        </p:nvSpPr>
        <p:spPr>
          <a:xfrm>
            <a:off x="3750552" y="5211379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97" name="Овал 896"/>
          <p:cNvSpPr/>
          <p:nvPr/>
        </p:nvSpPr>
        <p:spPr>
          <a:xfrm>
            <a:off x="3509340" y="5091482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98" name="Овал 897"/>
          <p:cNvSpPr/>
          <p:nvPr/>
        </p:nvSpPr>
        <p:spPr>
          <a:xfrm>
            <a:off x="3509340" y="5651095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99" name="Шестиугольник 898"/>
          <p:cNvSpPr/>
          <p:nvPr/>
        </p:nvSpPr>
        <p:spPr>
          <a:xfrm rot="16200000">
            <a:off x="2797010" y="5182734"/>
            <a:ext cx="559609" cy="482423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00" name="Овал 899"/>
          <p:cNvSpPr/>
          <p:nvPr/>
        </p:nvSpPr>
        <p:spPr>
          <a:xfrm>
            <a:off x="3268128" y="5527404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01" name="Овал 900"/>
          <p:cNvSpPr/>
          <p:nvPr/>
        </p:nvSpPr>
        <p:spPr>
          <a:xfrm>
            <a:off x="3268128" y="5214130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02" name="Овал 901"/>
          <p:cNvSpPr/>
          <p:nvPr/>
        </p:nvSpPr>
        <p:spPr>
          <a:xfrm>
            <a:off x="3026916" y="5094234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03" name="Овал 902"/>
          <p:cNvSpPr/>
          <p:nvPr/>
        </p:nvSpPr>
        <p:spPr>
          <a:xfrm>
            <a:off x="3026916" y="5653846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04" name="Шестиугольник 903"/>
          <p:cNvSpPr/>
          <p:nvPr/>
        </p:nvSpPr>
        <p:spPr>
          <a:xfrm rot="16200000">
            <a:off x="2314589" y="5179983"/>
            <a:ext cx="559609" cy="482423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05" name="Овал 904"/>
          <p:cNvSpPr/>
          <p:nvPr/>
        </p:nvSpPr>
        <p:spPr>
          <a:xfrm>
            <a:off x="2785707" y="5524652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06" name="Овал 905"/>
          <p:cNvSpPr/>
          <p:nvPr/>
        </p:nvSpPr>
        <p:spPr>
          <a:xfrm>
            <a:off x="2785707" y="5211379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07" name="Овал 906"/>
          <p:cNvSpPr/>
          <p:nvPr/>
        </p:nvSpPr>
        <p:spPr>
          <a:xfrm>
            <a:off x="2544494" y="5091482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08" name="Овал 907"/>
          <p:cNvSpPr/>
          <p:nvPr/>
        </p:nvSpPr>
        <p:spPr>
          <a:xfrm>
            <a:off x="2544494" y="5651095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09" name="Шестиугольник 908"/>
          <p:cNvSpPr/>
          <p:nvPr/>
        </p:nvSpPr>
        <p:spPr>
          <a:xfrm rot="16200000">
            <a:off x="1832165" y="5182734"/>
            <a:ext cx="559609" cy="482423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10" name="Овал 909"/>
          <p:cNvSpPr/>
          <p:nvPr/>
        </p:nvSpPr>
        <p:spPr>
          <a:xfrm>
            <a:off x="2303283" y="5527404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11" name="Овал 910"/>
          <p:cNvSpPr/>
          <p:nvPr/>
        </p:nvSpPr>
        <p:spPr>
          <a:xfrm>
            <a:off x="2303283" y="5214130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12" name="Овал 911"/>
          <p:cNvSpPr/>
          <p:nvPr/>
        </p:nvSpPr>
        <p:spPr>
          <a:xfrm>
            <a:off x="2062071" y="5094234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13" name="Овал 912"/>
          <p:cNvSpPr/>
          <p:nvPr/>
        </p:nvSpPr>
        <p:spPr>
          <a:xfrm>
            <a:off x="2062071" y="5653846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14" name="Шестиугольник 913"/>
          <p:cNvSpPr/>
          <p:nvPr/>
        </p:nvSpPr>
        <p:spPr>
          <a:xfrm rot="16200000">
            <a:off x="1349743" y="5179983"/>
            <a:ext cx="559609" cy="482423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15" name="Овал 914"/>
          <p:cNvSpPr/>
          <p:nvPr/>
        </p:nvSpPr>
        <p:spPr>
          <a:xfrm>
            <a:off x="1820862" y="5524652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16" name="Овал 915"/>
          <p:cNvSpPr/>
          <p:nvPr/>
        </p:nvSpPr>
        <p:spPr>
          <a:xfrm>
            <a:off x="1820862" y="5211379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17" name="Овал 916"/>
          <p:cNvSpPr/>
          <p:nvPr/>
        </p:nvSpPr>
        <p:spPr>
          <a:xfrm>
            <a:off x="1579649" y="5091482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18" name="Овал 917"/>
          <p:cNvSpPr/>
          <p:nvPr/>
        </p:nvSpPr>
        <p:spPr>
          <a:xfrm>
            <a:off x="1579649" y="5651095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19" name="Шестиугольник 918"/>
          <p:cNvSpPr/>
          <p:nvPr/>
        </p:nvSpPr>
        <p:spPr>
          <a:xfrm rot="16200000">
            <a:off x="867321" y="5183014"/>
            <a:ext cx="559609" cy="482423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20" name="Овал 919"/>
          <p:cNvSpPr/>
          <p:nvPr/>
        </p:nvSpPr>
        <p:spPr>
          <a:xfrm>
            <a:off x="1338438" y="5527404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21" name="Овал 920"/>
          <p:cNvSpPr/>
          <p:nvPr/>
        </p:nvSpPr>
        <p:spPr>
          <a:xfrm>
            <a:off x="1338438" y="5214130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22" name="Овал 921"/>
          <p:cNvSpPr/>
          <p:nvPr/>
        </p:nvSpPr>
        <p:spPr>
          <a:xfrm>
            <a:off x="1097226" y="5094234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23" name="Овал 922"/>
          <p:cNvSpPr/>
          <p:nvPr/>
        </p:nvSpPr>
        <p:spPr>
          <a:xfrm>
            <a:off x="1097226" y="5653846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24" name="Шестиугольник 923"/>
          <p:cNvSpPr/>
          <p:nvPr/>
        </p:nvSpPr>
        <p:spPr>
          <a:xfrm rot="16200000">
            <a:off x="7861841" y="4750087"/>
            <a:ext cx="559609" cy="482423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25" name="Овал 924"/>
          <p:cNvSpPr/>
          <p:nvPr/>
        </p:nvSpPr>
        <p:spPr>
          <a:xfrm>
            <a:off x="8332962" y="5094757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26" name="Овал 925"/>
          <p:cNvSpPr/>
          <p:nvPr/>
        </p:nvSpPr>
        <p:spPr>
          <a:xfrm>
            <a:off x="8332962" y="4781482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27" name="Овал 926"/>
          <p:cNvSpPr/>
          <p:nvPr/>
        </p:nvSpPr>
        <p:spPr>
          <a:xfrm>
            <a:off x="8091750" y="4661587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28" name="Овал 927"/>
          <p:cNvSpPr/>
          <p:nvPr/>
        </p:nvSpPr>
        <p:spPr>
          <a:xfrm>
            <a:off x="8091750" y="5221198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29" name="Шестиугольник 928"/>
          <p:cNvSpPr/>
          <p:nvPr/>
        </p:nvSpPr>
        <p:spPr>
          <a:xfrm rot="16200000">
            <a:off x="7379417" y="4752839"/>
            <a:ext cx="559609" cy="482423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30" name="Овал 929"/>
          <p:cNvSpPr/>
          <p:nvPr/>
        </p:nvSpPr>
        <p:spPr>
          <a:xfrm>
            <a:off x="7850538" y="5097508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31" name="Овал 930"/>
          <p:cNvSpPr/>
          <p:nvPr/>
        </p:nvSpPr>
        <p:spPr>
          <a:xfrm>
            <a:off x="7850538" y="4784233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32" name="Овал 931"/>
          <p:cNvSpPr/>
          <p:nvPr/>
        </p:nvSpPr>
        <p:spPr>
          <a:xfrm>
            <a:off x="7609326" y="4664338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33" name="Овал 932"/>
          <p:cNvSpPr/>
          <p:nvPr/>
        </p:nvSpPr>
        <p:spPr>
          <a:xfrm>
            <a:off x="7609326" y="5223949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34" name="Шестиугольник 933"/>
          <p:cNvSpPr/>
          <p:nvPr/>
        </p:nvSpPr>
        <p:spPr>
          <a:xfrm rot="16200000">
            <a:off x="6896994" y="4750087"/>
            <a:ext cx="559609" cy="482423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35" name="Овал 934"/>
          <p:cNvSpPr/>
          <p:nvPr/>
        </p:nvSpPr>
        <p:spPr>
          <a:xfrm>
            <a:off x="7368117" y="5094757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36" name="Овал 935"/>
          <p:cNvSpPr/>
          <p:nvPr/>
        </p:nvSpPr>
        <p:spPr>
          <a:xfrm>
            <a:off x="7368117" y="4781482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37" name="Овал 936"/>
          <p:cNvSpPr/>
          <p:nvPr/>
        </p:nvSpPr>
        <p:spPr>
          <a:xfrm>
            <a:off x="7126904" y="4661587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38" name="Овал 937"/>
          <p:cNvSpPr/>
          <p:nvPr/>
        </p:nvSpPr>
        <p:spPr>
          <a:xfrm>
            <a:off x="7126904" y="5221198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39" name="Шестиугольник 938"/>
          <p:cNvSpPr/>
          <p:nvPr/>
        </p:nvSpPr>
        <p:spPr>
          <a:xfrm rot="16200000">
            <a:off x="6414572" y="4752839"/>
            <a:ext cx="559609" cy="482423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40" name="Овал 939"/>
          <p:cNvSpPr/>
          <p:nvPr/>
        </p:nvSpPr>
        <p:spPr>
          <a:xfrm>
            <a:off x="6885693" y="5097508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41" name="Овал 940"/>
          <p:cNvSpPr/>
          <p:nvPr/>
        </p:nvSpPr>
        <p:spPr>
          <a:xfrm>
            <a:off x="6885693" y="4784233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42" name="Овал 941"/>
          <p:cNvSpPr/>
          <p:nvPr/>
        </p:nvSpPr>
        <p:spPr>
          <a:xfrm>
            <a:off x="6644481" y="4664338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43" name="Овал 942"/>
          <p:cNvSpPr/>
          <p:nvPr/>
        </p:nvSpPr>
        <p:spPr>
          <a:xfrm>
            <a:off x="6644481" y="5223949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44" name="Шестиугольник 943"/>
          <p:cNvSpPr/>
          <p:nvPr/>
        </p:nvSpPr>
        <p:spPr>
          <a:xfrm rot="16200000">
            <a:off x="5932149" y="4750087"/>
            <a:ext cx="559609" cy="482423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45" name="Овал 944"/>
          <p:cNvSpPr/>
          <p:nvPr/>
        </p:nvSpPr>
        <p:spPr>
          <a:xfrm>
            <a:off x="6403272" y="5094757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46" name="Овал 945"/>
          <p:cNvSpPr/>
          <p:nvPr/>
        </p:nvSpPr>
        <p:spPr>
          <a:xfrm>
            <a:off x="6403272" y="4781482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47" name="Овал 946"/>
          <p:cNvSpPr/>
          <p:nvPr/>
        </p:nvSpPr>
        <p:spPr>
          <a:xfrm>
            <a:off x="6162059" y="4661587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48" name="Овал 947"/>
          <p:cNvSpPr/>
          <p:nvPr/>
        </p:nvSpPr>
        <p:spPr>
          <a:xfrm>
            <a:off x="6162059" y="5221198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50" name="Овал 949"/>
          <p:cNvSpPr/>
          <p:nvPr/>
        </p:nvSpPr>
        <p:spPr>
          <a:xfrm>
            <a:off x="5920848" y="5097508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51" name="Овал 950"/>
          <p:cNvSpPr/>
          <p:nvPr/>
        </p:nvSpPr>
        <p:spPr>
          <a:xfrm>
            <a:off x="5920848" y="4784233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53" name="Овал 952"/>
          <p:cNvSpPr/>
          <p:nvPr/>
        </p:nvSpPr>
        <p:spPr>
          <a:xfrm>
            <a:off x="5679636" y="5223949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55" name="Овал 954"/>
          <p:cNvSpPr/>
          <p:nvPr/>
        </p:nvSpPr>
        <p:spPr>
          <a:xfrm>
            <a:off x="5438425" y="5094757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56" name="Овал 955"/>
          <p:cNvSpPr/>
          <p:nvPr/>
        </p:nvSpPr>
        <p:spPr>
          <a:xfrm>
            <a:off x="5438425" y="4781482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58" name="Овал 957"/>
          <p:cNvSpPr/>
          <p:nvPr/>
        </p:nvSpPr>
        <p:spPr>
          <a:xfrm>
            <a:off x="5197213" y="5221198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60" name="Овал 959"/>
          <p:cNvSpPr/>
          <p:nvPr/>
        </p:nvSpPr>
        <p:spPr>
          <a:xfrm>
            <a:off x="4956003" y="5097508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61" name="Овал 960"/>
          <p:cNvSpPr/>
          <p:nvPr/>
        </p:nvSpPr>
        <p:spPr>
          <a:xfrm>
            <a:off x="4956003" y="4784233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63" name="Овал 962"/>
          <p:cNvSpPr/>
          <p:nvPr/>
        </p:nvSpPr>
        <p:spPr>
          <a:xfrm>
            <a:off x="4714790" y="5223949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65" name="Овал 964"/>
          <p:cNvSpPr/>
          <p:nvPr/>
        </p:nvSpPr>
        <p:spPr>
          <a:xfrm>
            <a:off x="4473580" y="5094757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66" name="Овал 965"/>
          <p:cNvSpPr/>
          <p:nvPr/>
        </p:nvSpPr>
        <p:spPr>
          <a:xfrm>
            <a:off x="4473580" y="4781482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68" name="Овал 967"/>
          <p:cNvSpPr/>
          <p:nvPr/>
        </p:nvSpPr>
        <p:spPr>
          <a:xfrm>
            <a:off x="4232368" y="5221198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70" name="Овал 969"/>
          <p:cNvSpPr/>
          <p:nvPr/>
        </p:nvSpPr>
        <p:spPr>
          <a:xfrm>
            <a:off x="3991158" y="5097508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71" name="Овал 970"/>
          <p:cNvSpPr/>
          <p:nvPr/>
        </p:nvSpPr>
        <p:spPr>
          <a:xfrm>
            <a:off x="3991158" y="4784233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73" name="Овал 972"/>
          <p:cNvSpPr/>
          <p:nvPr/>
        </p:nvSpPr>
        <p:spPr>
          <a:xfrm>
            <a:off x="3749944" y="5223949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75" name="Овал 974"/>
          <p:cNvSpPr/>
          <p:nvPr/>
        </p:nvSpPr>
        <p:spPr>
          <a:xfrm>
            <a:off x="3508735" y="5094757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76" name="Овал 975"/>
          <p:cNvSpPr/>
          <p:nvPr/>
        </p:nvSpPr>
        <p:spPr>
          <a:xfrm>
            <a:off x="3508735" y="4781482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78" name="Овал 977"/>
          <p:cNvSpPr/>
          <p:nvPr/>
        </p:nvSpPr>
        <p:spPr>
          <a:xfrm>
            <a:off x="3267523" y="5221198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79" name="Шестиугольник 978"/>
          <p:cNvSpPr/>
          <p:nvPr/>
        </p:nvSpPr>
        <p:spPr>
          <a:xfrm rot="16200000">
            <a:off x="2555190" y="4752839"/>
            <a:ext cx="559609" cy="482423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80" name="Овал 979"/>
          <p:cNvSpPr/>
          <p:nvPr/>
        </p:nvSpPr>
        <p:spPr>
          <a:xfrm>
            <a:off x="3026311" y="5097508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81" name="Овал 980"/>
          <p:cNvSpPr/>
          <p:nvPr/>
        </p:nvSpPr>
        <p:spPr>
          <a:xfrm>
            <a:off x="3026311" y="4784233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82" name="Овал 981"/>
          <p:cNvSpPr/>
          <p:nvPr/>
        </p:nvSpPr>
        <p:spPr>
          <a:xfrm>
            <a:off x="2785099" y="4664338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83" name="Овал 982"/>
          <p:cNvSpPr/>
          <p:nvPr/>
        </p:nvSpPr>
        <p:spPr>
          <a:xfrm>
            <a:off x="2785099" y="5223949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84" name="Шестиугольник 983"/>
          <p:cNvSpPr/>
          <p:nvPr/>
        </p:nvSpPr>
        <p:spPr>
          <a:xfrm rot="16200000">
            <a:off x="2072767" y="4750087"/>
            <a:ext cx="559609" cy="482423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85" name="Овал 984"/>
          <p:cNvSpPr/>
          <p:nvPr/>
        </p:nvSpPr>
        <p:spPr>
          <a:xfrm>
            <a:off x="2543890" y="5094757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86" name="Овал 985"/>
          <p:cNvSpPr/>
          <p:nvPr/>
        </p:nvSpPr>
        <p:spPr>
          <a:xfrm>
            <a:off x="2543890" y="4781482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87" name="Овал 986"/>
          <p:cNvSpPr/>
          <p:nvPr/>
        </p:nvSpPr>
        <p:spPr>
          <a:xfrm>
            <a:off x="2302677" y="4661587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88" name="Овал 987"/>
          <p:cNvSpPr/>
          <p:nvPr/>
        </p:nvSpPr>
        <p:spPr>
          <a:xfrm>
            <a:off x="2302677" y="5221198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89" name="Шестиугольник 988"/>
          <p:cNvSpPr/>
          <p:nvPr/>
        </p:nvSpPr>
        <p:spPr>
          <a:xfrm rot="16200000">
            <a:off x="1590345" y="4752839"/>
            <a:ext cx="559609" cy="482423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90" name="Овал 989"/>
          <p:cNvSpPr/>
          <p:nvPr/>
        </p:nvSpPr>
        <p:spPr>
          <a:xfrm>
            <a:off x="2061466" y="5097508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91" name="Овал 990"/>
          <p:cNvSpPr/>
          <p:nvPr/>
        </p:nvSpPr>
        <p:spPr>
          <a:xfrm>
            <a:off x="2061466" y="4784233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92" name="Овал 991"/>
          <p:cNvSpPr/>
          <p:nvPr/>
        </p:nvSpPr>
        <p:spPr>
          <a:xfrm>
            <a:off x="1820254" y="4664338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93" name="Овал 992"/>
          <p:cNvSpPr/>
          <p:nvPr/>
        </p:nvSpPr>
        <p:spPr>
          <a:xfrm>
            <a:off x="1820254" y="5223949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94" name="Шестиугольник 993"/>
          <p:cNvSpPr/>
          <p:nvPr/>
        </p:nvSpPr>
        <p:spPr>
          <a:xfrm rot="16200000">
            <a:off x="1107922" y="4750087"/>
            <a:ext cx="559609" cy="482423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95" name="Овал 994"/>
          <p:cNvSpPr/>
          <p:nvPr/>
        </p:nvSpPr>
        <p:spPr>
          <a:xfrm>
            <a:off x="1579045" y="5094757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96" name="Овал 995"/>
          <p:cNvSpPr/>
          <p:nvPr/>
        </p:nvSpPr>
        <p:spPr>
          <a:xfrm>
            <a:off x="1579045" y="4781482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97" name="Овал 996"/>
          <p:cNvSpPr/>
          <p:nvPr/>
        </p:nvSpPr>
        <p:spPr>
          <a:xfrm>
            <a:off x="1337832" y="4661587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98" name="Овал 997"/>
          <p:cNvSpPr/>
          <p:nvPr/>
        </p:nvSpPr>
        <p:spPr>
          <a:xfrm>
            <a:off x="1337832" y="5221198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99" name="Шестиугольник 998"/>
          <p:cNvSpPr/>
          <p:nvPr/>
        </p:nvSpPr>
        <p:spPr>
          <a:xfrm rot="16200000">
            <a:off x="625500" y="4752839"/>
            <a:ext cx="559609" cy="482423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00" name="Овал 999"/>
          <p:cNvSpPr/>
          <p:nvPr/>
        </p:nvSpPr>
        <p:spPr>
          <a:xfrm>
            <a:off x="1096621" y="5097508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01" name="Овал 1000"/>
          <p:cNvSpPr/>
          <p:nvPr/>
        </p:nvSpPr>
        <p:spPr>
          <a:xfrm>
            <a:off x="1096621" y="4784233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02" name="Овал 1001"/>
          <p:cNvSpPr/>
          <p:nvPr/>
        </p:nvSpPr>
        <p:spPr>
          <a:xfrm>
            <a:off x="855409" y="4664338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03" name="Овал 1002"/>
          <p:cNvSpPr/>
          <p:nvPr/>
        </p:nvSpPr>
        <p:spPr>
          <a:xfrm>
            <a:off x="855409" y="5223949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04" name="Овал 1003"/>
          <p:cNvSpPr/>
          <p:nvPr/>
        </p:nvSpPr>
        <p:spPr>
          <a:xfrm>
            <a:off x="615878" y="5097508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05" name="Овал 1004"/>
          <p:cNvSpPr/>
          <p:nvPr/>
        </p:nvSpPr>
        <p:spPr>
          <a:xfrm>
            <a:off x="615878" y="4784233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06" name="Овал 1005"/>
          <p:cNvSpPr/>
          <p:nvPr/>
        </p:nvSpPr>
        <p:spPr>
          <a:xfrm>
            <a:off x="8092355" y="5527404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07" name="Овал 1006"/>
          <p:cNvSpPr/>
          <p:nvPr/>
        </p:nvSpPr>
        <p:spPr>
          <a:xfrm>
            <a:off x="7851143" y="5094234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09" name="Овал 1008"/>
          <p:cNvSpPr/>
          <p:nvPr/>
        </p:nvSpPr>
        <p:spPr>
          <a:xfrm>
            <a:off x="857695" y="5527404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84" name="Овал 1083"/>
          <p:cNvSpPr/>
          <p:nvPr/>
        </p:nvSpPr>
        <p:spPr>
          <a:xfrm>
            <a:off x="8091750" y="5521714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88" name="Овал 1087"/>
          <p:cNvSpPr/>
          <p:nvPr/>
        </p:nvSpPr>
        <p:spPr>
          <a:xfrm>
            <a:off x="7850538" y="5644361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89" name="Овал 1088"/>
          <p:cNvSpPr/>
          <p:nvPr/>
        </p:nvSpPr>
        <p:spPr>
          <a:xfrm>
            <a:off x="7609326" y="5524465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94" name="Овал 1093"/>
          <p:cNvSpPr/>
          <p:nvPr/>
        </p:nvSpPr>
        <p:spPr>
          <a:xfrm>
            <a:off x="7126904" y="5521714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99" name="Овал 1098"/>
          <p:cNvSpPr/>
          <p:nvPr/>
        </p:nvSpPr>
        <p:spPr>
          <a:xfrm>
            <a:off x="6644481" y="5524465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04" name="Овал 1103"/>
          <p:cNvSpPr/>
          <p:nvPr/>
        </p:nvSpPr>
        <p:spPr>
          <a:xfrm>
            <a:off x="6162059" y="5521714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09" name="Овал 1108"/>
          <p:cNvSpPr/>
          <p:nvPr/>
        </p:nvSpPr>
        <p:spPr>
          <a:xfrm>
            <a:off x="5679636" y="5524465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14" name="Овал 1113"/>
          <p:cNvSpPr/>
          <p:nvPr/>
        </p:nvSpPr>
        <p:spPr>
          <a:xfrm>
            <a:off x="5197213" y="5521714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18" name="Овал 1117"/>
          <p:cNvSpPr/>
          <p:nvPr/>
        </p:nvSpPr>
        <p:spPr>
          <a:xfrm>
            <a:off x="4956003" y="5644361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19" name="Овал 1118"/>
          <p:cNvSpPr/>
          <p:nvPr/>
        </p:nvSpPr>
        <p:spPr>
          <a:xfrm>
            <a:off x="4714790" y="5524465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24" name="Овал 1123"/>
          <p:cNvSpPr/>
          <p:nvPr/>
        </p:nvSpPr>
        <p:spPr>
          <a:xfrm>
            <a:off x="4232368" y="5521714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29" name="Овал 1128"/>
          <p:cNvSpPr/>
          <p:nvPr/>
        </p:nvSpPr>
        <p:spPr>
          <a:xfrm>
            <a:off x="3749944" y="5524465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34" name="Овал 1133"/>
          <p:cNvSpPr/>
          <p:nvPr/>
        </p:nvSpPr>
        <p:spPr>
          <a:xfrm>
            <a:off x="3267523" y="5521714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39" name="Овал 1138"/>
          <p:cNvSpPr/>
          <p:nvPr/>
        </p:nvSpPr>
        <p:spPr>
          <a:xfrm>
            <a:off x="2785099" y="5524465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44" name="Овал 1143"/>
          <p:cNvSpPr/>
          <p:nvPr/>
        </p:nvSpPr>
        <p:spPr>
          <a:xfrm>
            <a:off x="2302677" y="5521714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49" name="Овал 1148"/>
          <p:cNvSpPr/>
          <p:nvPr/>
        </p:nvSpPr>
        <p:spPr>
          <a:xfrm>
            <a:off x="1820254" y="5524465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54" name="Овал 1153"/>
          <p:cNvSpPr/>
          <p:nvPr/>
        </p:nvSpPr>
        <p:spPr>
          <a:xfrm>
            <a:off x="1337832" y="5521714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59" name="Овал 1158"/>
          <p:cNvSpPr/>
          <p:nvPr/>
        </p:nvSpPr>
        <p:spPr>
          <a:xfrm>
            <a:off x="855409" y="5524465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60" name="Овал 1159"/>
          <p:cNvSpPr/>
          <p:nvPr/>
        </p:nvSpPr>
        <p:spPr>
          <a:xfrm rot="10800000">
            <a:off x="8093431" y="3181486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63" name="Овал 1162"/>
          <p:cNvSpPr/>
          <p:nvPr/>
        </p:nvSpPr>
        <p:spPr>
          <a:xfrm rot="10800000">
            <a:off x="856485" y="2878031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65" name="Овал 1164"/>
          <p:cNvSpPr/>
          <p:nvPr/>
        </p:nvSpPr>
        <p:spPr>
          <a:xfrm rot="10800000">
            <a:off x="1097697" y="2751590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66" name="Овал 1165"/>
          <p:cNvSpPr/>
          <p:nvPr/>
        </p:nvSpPr>
        <p:spPr>
          <a:xfrm rot="10800000">
            <a:off x="8091145" y="2878031"/>
            <a:ext cx="99796" cy="99796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cxnSp>
        <p:nvCxnSpPr>
          <p:cNvPr id="1186" name="Прямая соединительная линия 1185"/>
          <p:cNvCxnSpPr/>
          <p:nvPr/>
        </p:nvCxnSpPr>
        <p:spPr>
          <a:xfrm flipH="1">
            <a:off x="3559707" y="2511461"/>
            <a:ext cx="605" cy="29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7" name="Прямая соединительная линия 1186"/>
          <p:cNvCxnSpPr/>
          <p:nvPr/>
        </p:nvCxnSpPr>
        <p:spPr>
          <a:xfrm flipH="1">
            <a:off x="4050437" y="2505418"/>
            <a:ext cx="605" cy="29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8" name="Прямая соединительная линия 1187"/>
          <p:cNvCxnSpPr/>
          <p:nvPr/>
        </p:nvCxnSpPr>
        <p:spPr>
          <a:xfrm flipH="1">
            <a:off x="4532860" y="2511461"/>
            <a:ext cx="605" cy="29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6" name="Прямоугольник 795"/>
          <p:cNvSpPr/>
          <p:nvPr/>
        </p:nvSpPr>
        <p:spPr>
          <a:xfrm>
            <a:off x="244911" y="267295"/>
            <a:ext cx="40437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NORMAL DISTRIBUTION OF VACANCIES</a:t>
            </a:r>
          </a:p>
          <a:p>
            <a:r>
              <a:rPr lang="en-US" sz="12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(low dispersion)</a:t>
            </a:r>
          </a:p>
        </p:txBody>
      </p:sp>
      <p:sp>
        <p:nvSpPr>
          <p:cNvPr id="811" name="TextBox 810"/>
          <p:cNvSpPr txBox="1"/>
          <p:nvPr/>
        </p:nvSpPr>
        <p:spPr>
          <a:xfrm>
            <a:off x="620873" y="1741504"/>
            <a:ext cx="2377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Low concentration of defects</a:t>
            </a:r>
            <a:endParaRPr lang="ru-RU" sz="1400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15" name="TextBox 814"/>
          <p:cNvSpPr txBox="1"/>
          <p:nvPr/>
        </p:nvSpPr>
        <p:spPr>
          <a:xfrm>
            <a:off x="612406" y="4097865"/>
            <a:ext cx="2443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High concentration of defects</a:t>
            </a:r>
            <a:endParaRPr lang="ru-RU" sz="1400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179" name="Прямая соединительная линия 1178"/>
          <p:cNvCxnSpPr/>
          <p:nvPr/>
        </p:nvCxnSpPr>
        <p:spPr>
          <a:xfrm flipH="1">
            <a:off x="4049832" y="4838853"/>
            <a:ext cx="605" cy="29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5" name="Прямая соединительная линия 1184"/>
          <p:cNvCxnSpPr/>
          <p:nvPr/>
        </p:nvCxnSpPr>
        <p:spPr>
          <a:xfrm flipH="1">
            <a:off x="4532255" y="4844896"/>
            <a:ext cx="605" cy="29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2" name="Умножение 1191"/>
          <p:cNvSpPr/>
          <p:nvPr/>
        </p:nvSpPr>
        <p:spPr>
          <a:xfrm>
            <a:off x="3172941" y="4568692"/>
            <a:ext cx="291107" cy="291107"/>
          </a:xfrm>
          <a:prstGeom prst="mathMultiply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94" name="Умножение 1193"/>
          <p:cNvSpPr/>
          <p:nvPr/>
        </p:nvSpPr>
        <p:spPr>
          <a:xfrm>
            <a:off x="5102631" y="4568692"/>
            <a:ext cx="291107" cy="291107"/>
          </a:xfrm>
          <a:prstGeom prst="mathMultiply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95" name="Умножение 1194"/>
          <p:cNvSpPr/>
          <p:nvPr/>
        </p:nvSpPr>
        <p:spPr>
          <a:xfrm>
            <a:off x="5590935" y="4575538"/>
            <a:ext cx="291107" cy="291107"/>
          </a:xfrm>
          <a:prstGeom prst="mathMultiply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cxnSp>
        <p:nvCxnSpPr>
          <p:cNvPr id="1196" name="Прямая соединительная линия 1195"/>
          <p:cNvCxnSpPr/>
          <p:nvPr/>
        </p:nvCxnSpPr>
        <p:spPr>
          <a:xfrm flipH="1">
            <a:off x="5008190" y="4832810"/>
            <a:ext cx="605" cy="29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7" name="Прямая соединительная линия 1196"/>
          <p:cNvCxnSpPr/>
          <p:nvPr/>
        </p:nvCxnSpPr>
        <p:spPr>
          <a:xfrm flipH="1">
            <a:off x="5490613" y="4838853"/>
            <a:ext cx="605" cy="29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8" name="Прямая соединительная линия 1197"/>
          <p:cNvCxnSpPr/>
          <p:nvPr/>
        </p:nvCxnSpPr>
        <p:spPr>
          <a:xfrm flipH="1">
            <a:off x="3560312" y="4832810"/>
            <a:ext cx="605" cy="29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Прямоугольник 795"/>
          <p:cNvSpPr/>
          <p:nvPr/>
        </p:nvSpPr>
        <p:spPr>
          <a:xfrm>
            <a:off x="244911" y="267295"/>
            <a:ext cx="40437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NORMAL DISTRIBUTION OF VACANCIES</a:t>
            </a:r>
          </a:p>
          <a:p>
            <a:r>
              <a:rPr lang="en-US" sz="12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(high dispersion)</a:t>
            </a:r>
          </a:p>
        </p:txBody>
      </p:sp>
      <p:grpSp>
        <p:nvGrpSpPr>
          <p:cNvPr id="390" name="Группа 389"/>
          <p:cNvGrpSpPr/>
          <p:nvPr/>
        </p:nvGrpSpPr>
        <p:grpSpPr>
          <a:xfrm>
            <a:off x="615878" y="1741504"/>
            <a:ext cx="7816880" cy="1672244"/>
            <a:chOff x="615878" y="1741504"/>
            <a:chExt cx="7816880" cy="1672244"/>
          </a:xfrm>
        </p:grpSpPr>
        <p:sp>
          <p:nvSpPr>
            <p:cNvPr id="383" name="Прямоугольник 382"/>
            <p:cNvSpPr/>
            <p:nvPr/>
          </p:nvSpPr>
          <p:spPr>
            <a:xfrm flipH="1">
              <a:off x="4999564" y="2255167"/>
              <a:ext cx="1440501" cy="229883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76000">
                  <a:schemeClr val="accent2">
                    <a:lumMod val="40000"/>
                    <a:lumOff val="60000"/>
                    <a:alpha val="40000"/>
                  </a:schemeClr>
                </a:gs>
                <a:gs pos="100000">
                  <a:schemeClr val="accent2">
                    <a:lumMod val="20000"/>
                    <a:lumOff val="80000"/>
                    <a:alpha val="0"/>
                  </a:schemeClr>
                </a:gs>
              </a:gsLst>
              <a:lin ang="108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4" name="Прямоугольник 383"/>
            <p:cNvSpPr/>
            <p:nvPr/>
          </p:nvSpPr>
          <p:spPr>
            <a:xfrm flipH="1">
              <a:off x="2129042" y="2255167"/>
              <a:ext cx="1440501" cy="229883"/>
            </a:xfrm>
            <a:prstGeom prst="rect">
              <a:avLst/>
            </a:prstGeom>
            <a:gradFill flip="none" rotWithShape="0">
              <a:gsLst>
                <a:gs pos="0">
                  <a:srgbClr val="FF0000"/>
                </a:gs>
                <a:gs pos="76000">
                  <a:schemeClr val="accent2">
                    <a:lumMod val="40000"/>
                    <a:lumOff val="60000"/>
                    <a:alpha val="40000"/>
                  </a:schemeClr>
                </a:gs>
                <a:gs pos="100000">
                  <a:schemeClr val="accent2">
                    <a:lumMod val="20000"/>
                    <a:lumOff val="80000"/>
                    <a:alpha val="0"/>
                  </a:schemeClr>
                </a:gs>
              </a:gsLst>
              <a:lin ang="108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69" name="Шестиугольник 1168"/>
            <p:cNvSpPr/>
            <p:nvPr/>
          </p:nvSpPr>
          <p:spPr>
            <a:xfrm rot="5400000">
              <a:off x="3039296" y="2405585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75" name="Овал 1174"/>
            <p:cNvSpPr/>
            <p:nvPr/>
          </p:nvSpPr>
          <p:spPr>
            <a:xfrm rot="10800000">
              <a:off x="3269204" y="2325056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31" name="Шестиугольник 830"/>
            <p:cNvSpPr/>
            <p:nvPr/>
          </p:nvSpPr>
          <p:spPr>
            <a:xfrm rot="5400000">
              <a:off x="4969597" y="2405585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35" name="Овал 834"/>
            <p:cNvSpPr/>
            <p:nvPr/>
          </p:nvSpPr>
          <p:spPr>
            <a:xfrm rot="10800000">
              <a:off x="5199505" y="2325056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16" name="Шестиугольник 815"/>
            <p:cNvSpPr/>
            <p:nvPr/>
          </p:nvSpPr>
          <p:spPr>
            <a:xfrm rot="5400000">
              <a:off x="6416256" y="2409184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20" name="Овал 819"/>
            <p:cNvSpPr/>
            <p:nvPr/>
          </p:nvSpPr>
          <p:spPr>
            <a:xfrm rot="10800000">
              <a:off x="6646164" y="2328655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71" name="Умножение 1170"/>
            <p:cNvSpPr/>
            <p:nvPr/>
          </p:nvSpPr>
          <p:spPr>
            <a:xfrm>
              <a:off x="4137787" y="2253076"/>
              <a:ext cx="291107" cy="291107"/>
            </a:xfrm>
            <a:prstGeom prst="mathMultiply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06" name="Умножение 805"/>
            <p:cNvSpPr/>
            <p:nvPr/>
          </p:nvSpPr>
          <p:spPr>
            <a:xfrm>
              <a:off x="3655365" y="2253076"/>
              <a:ext cx="291107" cy="291107"/>
            </a:xfrm>
            <a:prstGeom prst="mathMultiply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68" name="Умножение 1167"/>
            <p:cNvSpPr/>
            <p:nvPr/>
          </p:nvSpPr>
          <p:spPr>
            <a:xfrm>
              <a:off x="4622600" y="2253076"/>
              <a:ext cx="291107" cy="291107"/>
            </a:xfrm>
            <a:prstGeom prst="mathMultiply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71" name="Шестиугольник 770"/>
            <p:cNvSpPr/>
            <p:nvPr/>
          </p:nvSpPr>
          <p:spPr>
            <a:xfrm rot="5400000">
              <a:off x="627182" y="2411935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72" name="Овал 771"/>
            <p:cNvSpPr/>
            <p:nvPr/>
          </p:nvSpPr>
          <p:spPr>
            <a:xfrm rot="10800000">
              <a:off x="615878" y="2457848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73" name="Овал 772"/>
            <p:cNvSpPr/>
            <p:nvPr/>
          </p:nvSpPr>
          <p:spPr>
            <a:xfrm rot="10800000">
              <a:off x="615878" y="277112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74" name="Овал 773"/>
            <p:cNvSpPr/>
            <p:nvPr/>
          </p:nvSpPr>
          <p:spPr>
            <a:xfrm rot="10800000">
              <a:off x="857090" y="2891018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75" name="Овал 774"/>
            <p:cNvSpPr/>
            <p:nvPr/>
          </p:nvSpPr>
          <p:spPr>
            <a:xfrm rot="10800000">
              <a:off x="857090" y="2331406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76" name="Шестиугольник 775"/>
            <p:cNvSpPr/>
            <p:nvPr/>
          </p:nvSpPr>
          <p:spPr>
            <a:xfrm rot="5400000">
              <a:off x="1109606" y="2409184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77" name="Овал 776"/>
            <p:cNvSpPr/>
            <p:nvPr/>
          </p:nvSpPr>
          <p:spPr>
            <a:xfrm rot="10800000">
              <a:off x="1098302" y="245509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78" name="Овал 777"/>
            <p:cNvSpPr/>
            <p:nvPr/>
          </p:nvSpPr>
          <p:spPr>
            <a:xfrm rot="10800000">
              <a:off x="1098302" y="276837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79" name="Овал 778"/>
            <p:cNvSpPr/>
            <p:nvPr/>
          </p:nvSpPr>
          <p:spPr>
            <a:xfrm rot="10800000">
              <a:off x="1339514" y="288826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80" name="Овал 779"/>
            <p:cNvSpPr/>
            <p:nvPr/>
          </p:nvSpPr>
          <p:spPr>
            <a:xfrm rot="10800000">
              <a:off x="1339514" y="2328655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81" name="Шестиугольник 780"/>
            <p:cNvSpPr/>
            <p:nvPr/>
          </p:nvSpPr>
          <p:spPr>
            <a:xfrm rot="5400000">
              <a:off x="1592027" y="2411935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82" name="Овал 781"/>
            <p:cNvSpPr/>
            <p:nvPr/>
          </p:nvSpPr>
          <p:spPr>
            <a:xfrm rot="10800000">
              <a:off x="1580723" y="2457848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83" name="Овал 782"/>
            <p:cNvSpPr/>
            <p:nvPr/>
          </p:nvSpPr>
          <p:spPr>
            <a:xfrm rot="10800000">
              <a:off x="1580723" y="277112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84" name="Овал 783"/>
            <p:cNvSpPr/>
            <p:nvPr/>
          </p:nvSpPr>
          <p:spPr>
            <a:xfrm rot="10800000">
              <a:off x="1821936" y="2891018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85" name="Овал 784"/>
            <p:cNvSpPr/>
            <p:nvPr/>
          </p:nvSpPr>
          <p:spPr>
            <a:xfrm rot="10800000">
              <a:off x="1821936" y="2331406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86" name="Шестиугольник 785"/>
            <p:cNvSpPr/>
            <p:nvPr/>
          </p:nvSpPr>
          <p:spPr>
            <a:xfrm rot="5400000">
              <a:off x="2074451" y="2409184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87" name="Овал 786"/>
            <p:cNvSpPr/>
            <p:nvPr/>
          </p:nvSpPr>
          <p:spPr>
            <a:xfrm rot="10800000">
              <a:off x="2063147" y="245509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88" name="Овал 787"/>
            <p:cNvSpPr/>
            <p:nvPr/>
          </p:nvSpPr>
          <p:spPr>
            <a:xfrm rot="10800000">
              <a:off x="2063147" y="276837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89" name="Овал 788"/>
            <p:cNvSpPr/>
            <p:nvPr/>
          </p:nvSpPr>
          <p:spPr>
            <a:xfrm rot="10800000">
              <a:off x="2304359" y="288826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90" name="Овал 789"/>
            <p:cNvSpPr/>
            <p:nvPr/>
          </p:nvSpPr>
          <p:spPr>
            <a:xfrm rot="10800000">
              <a:off x="2304359" y="2328655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91" name="Шестиугольник 790"/>
            <p:cNvSpPr/>
            <p:nvPr/>
          </p:nvSpPr>
          <p:spPr>
            <a:xfrm rot="5400000">
              <a:off x="2556872" y="2411935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92" name="Овал 791"/>
            <p:cNvSpPr/>
            <p:nvPr/>
          </p:nvSpPr>
          <p:spPr>
            <a:xfrm rot="10800000">
              <a:off x="2545568" y="2457848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93" name="Овал 792"/>
            <p:cNvSpPr/>
            <p:nvPr/>
          </p:nvSpPr>
          <p:spPr>
            <a:xfrm rot="10800000">
              <a:off x="2545568" y="277112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94" name="Овал 793"/>
            <p:cNvSpPr/>
            <p:nvPr/>
          </p:nvSpPr>
          <p:spPr>
            <a:xfrm rot="10800000">
              <a:off x="2786781" y="2891018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95" name="Овал 794"/>
            <p:cNvSpPr/>
            <p:nvPr/>
          </p:nvSpPr>
          <p:spPr>
            <a:xfrm rot="10800000">
              <a:off x="2786781" y="2331406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97" name="Овал 796"/>
            <p:cNvSpPr/>
            <p:nvPr/>
          </p:nvSpPr>
          <p:spPr>
            <a:xfrm rot="10800000">
              <a:off x="3027992" y="245509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98" name="Овал 797"/>
            <p:cNvSpPr/>
            <p:nvPr/>
          </p:nvSpPr>
          <p:spPr>
            <a:xfrm rot="10800000">
              <a:off x="3027992" y="276837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99" name="Овал 798"/>
            <p:cNvSpPr/>
            <p:nvPr/>
          </p:nvSpPr>
          <p:spPr>
            <a:xfrm rot="10800000">
              <a:off x="3269204" y="288826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02" name="Овал 801"/>
            <p:cNvSpPr/>
            <p:nvPr/>
          </p:nvSpPr>
          <p:spPr>
            <a:xfrm rot="10800000">
              <a:off x="3510415" y="2457848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03" name="Овал 802"/>
            <p:cNvSpPr/>
            <p:nvPr/>
          </p:nvSpPr>
          <p:spPr>
            <a:xfrm rot="10800000">
              <a:off x="3510415" y="277112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04" name="Овал 803"/>
            <p:cNvSpPr/>
            <p:nvPr/>
          </p:nvSpPr>
          <p:spPr>
            <a:xfrm rot="10800000">
              <a:off x="3751627" y="2891018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07" name="Овал 806"/>
            <p:cNvSpPr/>
            <p:nvPr/>
          </p:nvSpPr>
          <p:spPr>
            <a:xfrm rot="10800000">
              <a:off x="3992837" y="245509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08" name="Овал 807"/>
            <p:cNvSpPr/>
            <p:nvPr/>
          </p:nvSpPr>
          <p:spPr>
            <a:xfrm rot="10800000">
              <a:off x="3992837" y="276837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09" name="Овал 808"/>
            <p:cNvSpPr/>
            <p:nvPr/>
          </p:nvSpPr>
          <p:spPr>
            <a:xfrm rot="10800000">
              <a:off x="4234050" y="288826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12" name="Овал 811"/>
            <p:cNvSpPr/>
            <p:nvPr/>
          </p:nvSpPr>
          <p:spPr>
            <a:xfrm rot="10800000">
              <a:off x="4475260" y="2457848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13" name="Овал 812"/>
            <p:cNvSpPr/>
            <p:nvPr/>
          </p:nvSpPr>
          <p:spPr>
            <a:xfrm rot="10800000">
              <a:off x="4475260" y="277112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14" name="Овал 813"/>
            <p:cNvSpPr/>
            <p:nvPr/>
          </p:nvSpPr>
          <p:spPr>
            <a:xfrm rot="10800000">
              <a:off x="4716472" y="2891018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17" name="Овал 816"/>
            <p:cNvSpPr/>
            <p:nvPr/>
          </p:nvSpPr>
          <p:spPr>
            <a:xfrm rot="10800000">
              <a:off x="4957682" y="245509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18" name="Овал 817"/>
            <p:cNvSpPr/>
            <p:nvPr/>
          </p:nvSpPr>
          <p:spPr>
            <a:xfrm rot="10800000">
              <a:off x="4957682" y="276837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19" name="Овал 818"/>
            <p:cNvSpPr/>
            <p:nvPr/>
          </p:nvSpPr>
          <p:spPr>
            <a:xfrm rot="10800000">
              <a:off x="5198896" y="288826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21" name="Шестиугольник 820"/>
            <p:cNvSpPr/>
            <p:nvPr/>
          </p:nvSpPr>
          <p:spPr>
            <a:xfrm rot="5400000">
              <a:off x="5451409" y="2411935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22" name="Овал 821"/>
            <p:cNvSpPr/>
            <p:nvPr/>
          </p:nvSpPr>
          <p:spPr>
            <a:xfrm rot="10800000">
              <a:off x="5440105" y="2457848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23" name="Овал 822"/>
            <p:cNvSpPr/>
            <p:nvPr/>
          </p:nvSpPr>
          <p:spPr>
            <a:xfrm rot="10800000">
              <a:off x="5440105" y="277112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24" name="Овал 823"/>
            <p:cNvSpPr/>
            <p:nvPr/>
          </p:nvSpPr>
          <p:spPr>
            <a:xfrm rot="10800000">
              <a:off x="5681317" y="2891018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25" name="Овал 824"/>
            <p:cNvSpPr/>
            <p:nvPr/>
          </p:nvSpPr>
          <p:spPr>
            <a:xfrm rot="10800000">
              <a:off x="5681317" y="2331406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26" name="Шестиугольник 825"/>
            <p:cNvSpPr/>
            <p:nvPr/>
          </p:nvSpPr>
          <p:spPr>
            <a:xfrm rot="5400000">
              <a:off x="5933833" y="2409184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27" name="Овал 826"/>
            <p:cNvSpPr/>
            <p:nvPr/>
          </p:nvSpPr>
          <p:spPr>
            <a:xfrm rot="10800000">
              <a:off x="5922529" y="245509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28" name="Овал 827"/>
            <p:cNvSpPr/>
            <p:nvPr/>
          </p:nvSpPr>
          <p:spPr>
            <a:xfrm rot="10800000">
              <a:off x="5922529" y="276837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29" name="Овал 828"/>
            <p:cNvSpPr/>
            <p:nvPr/>
          </p:nvSpPr>
          <p:spPr>
            <a:xfrm rot="10800000">
              <a:off x="6163741" y="288826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30" name="Овал 829"/>
            <p:cNvSpPr/>
            <p:nvPr/>
          </p:nvSpPr>
          <p:spPr>
            <a:xfrm rot="10800000">
              <a:off x="6163741" y="2328655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32" name="Овал 831"/>
            <p:cNvSpPr/>
            <p:nvPr/>
          </p:nvSpPr>
          <p:spPr>
            <a:xfrm rot="10800000">
              <a:off x="6404950" y="2457848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33" name="Овал 832"/>
            <p:cNvSpPr/>
            <p:nvPr/>
          </p:nvSpPr>
          <p:spPr>
            <a:xfrm rot="10800000">
              <a:off x="6404950" y="277112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34" name="Овал 833"/>
            <p:cNvSpPr/>
            <p:nvPr/>
          </p:nvSpPr>
          <p:spPr>
            <a:xfrm rot="10800000">
              <a:off x="6646163" y="2891018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36" name="Шестиугольник 835"/>
            <p:cNvSpPr/>
            <p:nvPr/>
          </p:nvSpPr>
          <p:spPr>
            <a:xfrm rot="5400000">
              <a:off x="6898678" y="2409184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37" name="Овал 836"/>
            <p:cNvSpPr/>
            <p:nvPr/>
          </p:nvSpPr>
          <p:spPr>
            <a:xfrm rot="10800000">
              <a:off x="6887374" y="245509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38" name="Овал 837"/>
            <p:cNvSpPr/>
            <p:nvPr/>
          </p:nvSpPr>
          <p:spPr>
            <a:xfrm rot="10800000">
              <a:off x="6887374" y="276837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39" name="Овал 838"/>
            <p:cNvSpPr/>
            <p:nvPr/>
          </p:nvSpPr>
          <p:spPr>
            <a:xfrm rot="10800000">
              <a:off x="7128586" y="288826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40" name="Овал 839"/>
            <p:cNvSpPr/>
            <p:nvPr/>
          </p:nvSpPr>
          <p:spPr>
            <a:xfrm rot="10800000">
              <a:off x="7128586" y="2328655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41" name="Шестиугольник 840"/>
            <p:cNvSpPr/>
            <p:nvPr/>
          </p:nvSpPr>
          <p:spPr>
            <a:xfrm rot="5400000">
              <a:off x="7381099" y="2411935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42" name="Овал 841"/>
            <p:cNvSpPr/>
            <p:nvPr/>
          </p:nvSpPr>
          <p:spPr>
            <a:xfrm rot="10800000">
              <a:off x="7369795" y="2457848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43" name="Овал 842"/>
            <p:cNvSpPr/>
            <p:nvPr/>
          </p:nvSpPr>
          <p:spPr>
            <a:xfrm rot="10800000">
              <a:off x="7369795" y="277112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44" name="Овал 843"/>
            <p:cNvSpPr/>
            <p:nvPr/>
          </p:nvSpPr>
          <p:spPr>
            <a:xfrm rot="10800000">
              <a:off x="7611008" y="2891018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45" name="Овал 844"/>
            <p:cNvSpPr/>
            <p:nvPr/>
          </p:nvSpPr>
          <p:spPr>
            <a:xfrm rot="10800000">
              <a:off x="7611008" y="2331406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46" name="Шестиугольник 845"/>
            <p:cNvSpPr/>
            <p:nvPr/>
          </p:nvSpPr>
          <p:spPr>
            <a:xfrm rot="5400000">
              <a:off x="7863523" y="2409184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47" name="Овал 846"/>
            <p:cNvSpPr/>
            <p:nvPr/>
          </p:nvSpPr>
          <p:spPr>
            <a:xfrm rot="10800000">
              <a:off x="7852219" y="245509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48" name="Овал 847"/>
            <p:cNvSpPr/>
            <p:nvPr/>
          </p:nvSpPr>
          <p:spPr>
            <a:xfrm rot="10800000">
              <a:off x="7852219" y="276837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49" name="Овал 848"/>
            <p:cNvSpPr/>
            <p:nvPr/>
          </p:nvSpPr>
          <p:spPr>
            <a:xfrm rot="10800000">
              <a:off x="8093431" y="288826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50" name="Овал 849"/>
            <p:cNvSpPr/>
            <p:nvPr/>
          </p:nvSpPr>
          <p:spPr>
            <a:xfrm rot="10800000">
              <a:off x="8093431" y="2328655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51" name="Овал 850"/>
            <p:cNvSpPr/>
            <p:nvPr/>
          </p:nvSpPr>
          <p:spPr>
            <a:xfrm rot="10800000">
              <a:off x="8332962" y="245509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52" name="Овал 851"/>
            <p:cNvSpPr/>
            <p:nvPr/>
          </p:nvSpPr>
          <p:spPr>
            <a:xfrm rot="10800000">
              <a:off x="8332962" y="276837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10" name="Шестиугольник 1009"/>
            <p:cNvSpPr/>
            <p:nvPr/>
          </p:nvSpPr>
          <p:spPr>
            <a:xfrm rot="5400000">
              <a:off x="867789" y="2832117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11" name="Шестиугольник 1010"/>
            <p:cNvSpPr/>
            <p:nvPr/>
          </p:nvSpPr>
          <p:spPr>
            <a:xfrm rot="5400000">
              <a:off x="1350210" y="2834869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12" name="Овал 1011"/>
            <p:cNvSpPr/>
            <p:nvPr/>
          </p:nvSpPr>
          <p:spPr>
            <a:xfrm rot="10800000">
              <a:off x="1338906" y="288078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13" name="Овал 1012"/>
            <p:cNvSpPr/>
            <p:nvPr/>
          </p:nvSpPr>
          <p:spPr>
            <a:xfrm rot="10800000">
              <a:off x="1338906" y="319405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14" name="Овал 1013"/>
            <p:cNvSpPr/>
            <p:nvPr/>
          </p:nvSpPr>
          <p:spPr>
            <a:xfrm rot="10800000">
              <a:off x="1580119" y="331395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15" name="Овал 1014"/>
            <p:cNvSpPr/>
            <p:nvPr/>
          </p:nvSpPr>
          <p:spPr>
            <a:xfrm rot="10800000">
              <a:off x="1580119" y="2754341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16" name="Шестиугольник 1015"/>
            <p:cNvSpPr/>
            <p:nvPr/>
          </p:nvSpPr>
          <p:spPr>
            <a:xfrm rot="5400000">
              <a:off x="1832634" y="2832117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17" name="Овал 1016"/>
            <p:cNvSpPr/>
            <p:nvPr/>
          </p:nvSpPr>
          <p:spPr>
            <a:xfrm rot="10800000">
              <a:off x="1821330" y="2878031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18" name="Овал 1017"/>
            <p:cNvSpPr/>
            <p:nvPr/>
          </p:nvSpPr>
          <p:spPr>
            <a:xfrm rot="10800000">
              <a:off x="1821330" y="3191306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19" name="Овал 1018"/>
            <p:cNvSpPr/>
            <p:nvPr/>
          </p:nvSpPr>
          <p:spPr>
            <a:xfrm rot="10800000">
              <a:off x="2062542" y="3311201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20" name="Овал 1019"/>
            <p:cNvSpPr/>
            <p:nvPr/>
          </p:nvSpPr>
          <p:spPr>
            <a:xfrm rot="10800000">
              <a:off x="2062542" y="2751590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21" name="Шестиугольник 1020"/>
            <p:cNvSpPr/>
            <p:nvPr/>
          </p:nvSpPr>
          <p:spPr>
            <a:xfrm rot="5400000">
              <a:off x="2315055" y="2834869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22" name="Овал 1021"/>
            <p:cNvSpPr/>
            <p:nvPr/>
          </p:nvSpPr>
          <p:spPr>
            <a:xfrm rot="10800000">
              <a:off x="2303751" y="288078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23" name="Овал 1022"/>
            <p:cNvSpPr/>
            <p:nvPr/>
          </p:nvSpPr>
          <p:spPr>
            <a:xfrm rot="10800000">
              <a:off x="2303751" y="319405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24" name="Овал 1023"/>
            <p:cNvSpPr/>
            <p:nvPr/>
          </p:nvSpPr>
          <p:spPr>
            <a:xfrm rot="10800000">
              <a:off x="2544964" y="331395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25" name="Овал 1024"/>
            <p:cNvSpPr/>
            <p:nvPr/>
          </p:nvSpPr>
          <p:spPr>
            <a:xfrm rot="10800000">
              <a:off x="2544964" y="2754341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26" name="Шестиугольник 1025"/>
            <p:cNvSpPr/>
            <p:nvPr/>
          </p:nvSpPr>
          <p:spPr>
            <a:xfrm rot="5400000">
              <a:off x="2797479" y="2832117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27" name="Овал 1026"/>
            <p:cNvSpPr/>
            <p:nvPr/>
          </p:nvSpPr>
          <p:spPr>
            <a:xfrm rot="10800000">
              <a:off x="2786175" y="2878031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28" name="Овал 1027"/>
            <p:cNvSpPr/>
            <p:nvPr/>
          </p:nvSpPr>
          <p:spPr>
            <a:xfrm rot="10800000">
              <a:off x="2786175" y="3191306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29" name="Овал 1028"/>
            <p:cNvSpPr/>
            <p:nvPr/>
          </p:nvSpPr>
          <p:spPr>
            <a:xfrm rot="10800000">
              <a:off x="3027387" y="3311201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30" name="Овал 1029"/>
            <p:cNvSpPr/>
            <p:nvPr/>
          </p:nvSpPr>
          <p:spPr>
            <a:xfrm rot="10800000">
              <a:off x="3027387" y="2751590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31" name="Шестиугольник 1030"/>
            <p:cNvSpPr/>
            <p:nvPr/>
          </p:nvSpPr>
          <p:spPr>
            <a:xfrm rot="5400000">
              <a:off x="3279902" y="2834869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32" name="Овал 1031"/>
            <p:cNvSpPr/>
            <p:nvPr/>
          </p:nvSpPr>
          <p:spPr>
            <a:xfrm rot="10800000">
              <a:off x="3268598" y="288078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33" name="Овал 1032"/>
            <p:cNvSpPr/>
            <p:nvPr/>
          </p:nvSpPr>
          <p:spPr>
            <a:xfrm rot="10800000">
              <a:off x="3268598" y="319405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34" name="Овал 1033"/>
            <p:cNvSpPr/>
            <p:nvPr/>
          </p:nvSpPr>
          <p:spPr>
            <a:xfrm rot="10800000">
              <a:off x="3509810" y="331395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35" name="Овал 1034"/>
            <p:cNvSpPr/>
            <p:nvPr/>
          </p:nvSpPr>
          <p:spPr>
            <a:xfrm rot="10800000">
              <a:off x="3509810" y="2754341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36" name="Шестиугольник 1035"/>
            <p:cNvSpPr/>
            <p:nvPr/>
          </p:nvSpPr>
          <p:spPr>
            <a:xfrm rot="5400000">
              <a:off x="3762324" y="2832117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37" name="Овал 1036"/>
            <p:cNvSpPr/>
            <p:nvPr/>
          </p:nvSpPr>
          <p:spPr>
            <a:xfrm rot="10800000">
              <a:off x="3751020" y="2878031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38" name="Овал 1037"/>
            <p:cNvSpPr/>
            <p:nvPr/>
          </p:nvSpPr>
          <p:spPr>
            <a:xfrm rot="10800000">
              <a:off x="3751020" y="3191306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39" name="Овал 1038"/>
            <p:cNvSpPr/>
            <p:nvPr/>
          </p:nvSpPr>
          <p:spPr>
            <a:xfrm rot="10800000">
              <a:off x="3992233" y="3311201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40" name="Овал 1039"/>
            <p:cNvSpPr/>
            <p:nvPr/>
          </p:nvSpPr>
          <p:spPr>
            <a:xfrm rot="10800000">
              <a:off x="3992233" y="2751590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41" name="Шестиугольник 1040"/>
            <p:cNvSpPr/>
            <p:nvPr/>
          </p:nvSpPr>
          <p:spPr>
            <a:xfrm rot="5400000">
              <a:off x="4244747" y="2834869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42" name="Овал 1041"/>
            <p:cNvSpPr/>
            <p:nvPr/>
          </p:nvSpPr>
          <p:spPr>
            <a:xfrm rot="10800000">
              <a:off x="4233443" y="288078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43" name="Овал 1042"/>
            <p:cNvSpPr/>
            <p:nvPr/>
          </p:nvSpPr>
          <p:spPr>
            <a:xfrm rot="10800000">
              <a:off x="4233443" y="319405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44" name="Овал 1043"/>
            <p:cNvSpPr/>
            <p:nvPr/>
          </p:nvSpPr>
          <p:spPr>
            <a:xfrm rot="10800000">
              <a:off x="4474655" y="331395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45" name="Овал 1044"/>
            <p:cNvSpPr/>
            <p:nvPr/>
          </p:nvSpPr>
          <p:spPr>
            <a:xfrm rot="10800000">
              <a:off x="4474655" y="2754341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46" name="Шестиугольник 1045"/>
            <p:cNvSpPr/>
            <p:nvPr/>
          </p:nvSpPr>
          <p:spPr>
            <a:xfrm rot="5400000">
              <a:off x="4727169" y="2832117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47" name="Овал 1046"/>
            <p:cNvSpPr/>
            <p:nvPr/>
          </p:nvSpPr>
          <p:spPr>
            <a:xfrm rot="10800000">
              <a:off x="4715865" y="2878031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48" name="Овал 1047"/>
            <p:cNvSpPr/>
            <p:nvPr/>
          </p:nvSpPr>
          <p:spPr>
            <a:xfrm rot="10800000">
              <a:off x="4715865" y="3191306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49" name="Овал 1048"/>
            <p:cNvSpPr/>
            <p:nvPr/>
          </p:nvSpPr>
          <p:spPr>
            <a:xfrm rot="10800000">
              <a:off x="4957078" y="3311201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50" name="Овал 1049"/>
            <p:cNvSpPr/>
            <p:nvPr/>
          </p:nvSpPr>
          <p:spPr>
            <a:xfrm rot="10800000">
              <a:off x="4957078" y="2751590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51" name="Шестиугольник 1050"/>
            <p:cNvSpPr/>
            <p:nvPr/>
          </p:nvSpPr>
          <p:spPr>
            <a:xfrm rot="5400000">
              <a:off x="5209592" y="2834869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52" name="Овал 1051"/>
            <p:cNvSpPr/>
            <p:nvPr/>
          </p:nvSpPr>
          <p:spPr>
            <a:xfrm rot="10800000">
              <a:off x="5198288" y="288078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53" name="Овал 1052"/>
            <p:cNvSpPr/>
            <p:nvPr/>
          </p:nvSpPr>
          <p:spPr>
            <a:xfrm rot="10800000">
              <a:off x="5198288" y="319405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54" name="Овал 1053"/>
            <p:cNvSpPr/>
            <p:nvPr/>
          </p:nvSpPr>
          <p:spPr>
            <a:xfrm rot="10800000">
              <a:off x="5439500" y="331395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55" name="Овал 1054"/>
            <p:cNvSpPr/>
            <p:nvPr/>
          </p:nvSpPr>
          <p:spPr>
            <a:xfrm rot="10800000">
              <a:off x="5439500" y="2754341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56" name="Шестиугольник 1055"/>
            <p:cNvSpPr/>
            <p:nvPr/>
          </p:nvSpPr>
          <p:spPr>
            <a:xfrm rot="5400000">
              <a:off x="5692016" y="2832117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57" name="Овал 1056"/>
            <p:cNvSpPr/>
            <p:nvPr/>
          </p:nvSpPr>
          <p:spPr>
            <a:xfrm rot="10800000">
              <a:off x="5680712" y="2878031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58" name="Овал 1057"/>
            <p:cNvSpPr/>
            <p:nvPr/>
          </p:nvSpPr>
          <p:spPr>
            <a:xfrm rot="10800000">
              <a:off x="5680712" y="3191306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59" name="Овал 1058"/>
            <p:cNvSpPr/>
            <p:nvPr/>
          </p:nvSpPr>
          <p:spPr>
            <a:xfrm rot="10800000">
              <a:off x="5921924" y="3311201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60" name="Овал 1059"/>
            <p:cNvSpPr/>
            <p:nvPr/>
          </p:nvSpPr>
          <p:spPr>
            <a:xfrm rot="10800000">
              <a:off x="5921924" y="2751590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61" name="Шестиугольник 1060"/>
            <p:cNvSpPr/>
            <p:nvPr/>
          </p:nvSpPr>
          <p:spPr>
            <a:xfrm rot="5400000">
              <a:off x="6174437" y="2834869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62" name="Овал 1061"/>
            <p:cNvSpPr/>
            <p:nvPr/>
          </p:nvSpPr>
          <p:spPr>
            <a:xfrm rot="10800000">
              <a:off x="6163133" y="288078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63" name="Овал 1062"/>
            <p:cNvSpPr/>
            <p:nvPr/>
          </p:nvSpPr>
          <p:spPr>
            <a:xfrm rot="10800000">
              <a:off x="6163133" y="319405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64" name="Овал 1063"/>
            <p:cNvSpPr/>
            <p:nvPr/>
          </p:nvSpPr>
          <p:spPr>
            <a:xfrm rot="10800000">
              <a:off x="6404346" y="331395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65" name="Овал 1064"/>
            <p:cNvSpPr/>
            <p:nvPr/>
          </p:nvSpPr>
          <p:spPr>
            <a:xfrm rot="10800000">
              <a:off x="6404346" y="2754341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66" name="Шестиугольник 1065"/>
            <p:cNvSpPr/>
            <p:nvPr/>
          </p:nvSpPr>
          <p:spPr>
            <a:xfrm rot="5400000">
              <a:off x="6656861" y="2832117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67" name="Овал 1066"/>
            <p:cNvSpPr/>
            <p:nvPr/>
          </p:nvSpPr>
          <p:spPr>
            <a:xfrm rot="10800000">
              <a:off x="6645557" y="2878031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68" name="Овал 1067"/>
            <p:cNvSpPr/>
            <p:nvPr/>
          </p:nvSpPr>
          <p:spPr>
            <a:xfrm rot="10800000">
              <a:off x="6645557" y="3191306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69" name="Овал 1068"/>
            <p:cNvSpPr/>
            <p:nvPr/>
          </p:nvSpPr>
          <p:spPr>
            <a:xfrm rot="10800000">
              <a:off x="6886769" y="3311201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70" name="Овал 1069"/>
            <p:cNvSpPr/>
            <p:nvPr/>
          </p:nvSpPr>
          <p:spPr>
            <a:xfrm rot="10800000">
              <a:off x="6886769" y="2751590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71" name="Шестиугольник 1070"/>
            <p:cNvSpPr/>
            <p:nvPr/>
          </p:nvSpPr>
          <p:spPr>
            <a:xfrm rot="5400000">
              <a:off x="7139282" y="2834869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72" name="Овал 1071"/>
            <p:cNvSpPr/>
            <p:nvPr/>
          </p:nvSpPr>
          <p:spPr>
            <a:xfrm rot="10800000">
              <a:off x="7127978" y="288078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73" name="Овал 1072"/>
            <p:cNvSpPr/>
            <p:nvPr/>
          </p:nvSpPr>
          <p:spPr>
            <a:xfrm rot="10800000">
              <a:off x="7127978" y="319405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74" name="Овал 1073"/>
            <p:cNvSpPr/>
            <p:nvPr/>
          </p:nvSpPr>
          <p:spPr>
            <a:xfrm rot="10800000">
              <a:off x="7369191" y="331395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75" name="Овал 1074"/>
            <p:cNvSpPr/>
            <p:nvPr/>
          </p:nvSpPr>
          <p:spPr>
            <a:xfrm rot="10800000">
              <a:off x="7369191" y="2754341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76" name="Шестиугольник 1075"/>
            <p:cNvSpPr/>
            <p:nvPr/>
          </p:nvSpPr>
          <p:spPr>
            <a:xfrm rot="5400000">
              <a:off x="7621706" y="2832117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77" name="Овал 1076"/>
            <p:cNvSpPr/>
            <p:nvPr/>
          </p:nvSpPr>
          <p:spPr>
            <a:xfrm rot="10800000">
              <a:off x="7610402" y="2878031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78" name="Овал 1077"/>
            <p:cNvSpPr/>
            <p:nvPr/>
          </p:nvSpPr>
          <p:spPr>
            <a:xfrm rot="10800000">
              <a:off x="7610402" y="3191306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79" name="Овал 1078"/>
            <p:cNvSpPr/>
            <p:nvPr/>
          </p:nvSpPr>
          <p:spPr>
            <a:xfrm rot="10800000">
              <a:off x="7851614" y="3311201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80" name="Овал 1079"/>
            <p:cNvSpPr/>
            <p:nvPr/>
          </p:nvSpPr>
          <p:spPr>
            <a:xfrm rot="10800000">
              <a:off x="7851614" y="2751590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85" name="Овал 1084"/>
            <p:cNvSpPr/>
            <p:nvPr/>
          </p:nvSpPr>
          <p:spPr>
            <a:xfrm rot="10800000">
              <a:off x="857090" y="318423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87" name="Овал 1086"/>
            <p:cNvSpPr/>
            <p:nvPr/>
          </p:nvSpPr>
          <p:spPr>
            <a:xfrm rot="10800000">
              <a:off x="1098302" y="3307928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90" name="Овал 1089"/>
            <p:cNvSpPr/>
            <p:nvPr/>
          </p:nvSpPr>
          <p:spPr>
            <a:xfrm rot="10800000">
              <a:off x="1339514" y="3181486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95" name="Овал 1094"/>
            <p:cNvSpPr/>
            <p:nvPr/>
          </p:nvSpPr>
          <p:spPr>
            <a:xfrm rot="10800000">
              <a:off x="1821936" y="318423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00" name="Овал 1099"/>
            <p:cNvSpPr/>
            <p:nvPr/>
          </p:nvSpPr>
          <p:spPr>
            <a:xfrm rot="10800000">
              <a:off x="2304359" y="3181486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05" name="Овал 1104"/>
            <p:cNvSpPr/>
            <p:nvPr/>
          </p:nvSpPr>
          <p:spPr>
            <a:xfrm rot="10800000">
              <a:off x="2786781" y="318423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10" name="Овал 1109"/>
            <p:cNvSpPr/>
            <p:nvPr/>
          </p:nvSpPr>
          <p:spPr>
            <a:xfrm rot="10800000">
              <a:off x="3269204" y="3181486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15" name="Овал 1114"/>
            <p:cNvSpPr/>
            <p:nvPr/>
          </p:nvSpPr>
          <p:spPr>
            <a:xfrm rot="10800000">
              <a:off x="3751627" y="318423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20" name="Овал 1119"/>
            <p:cNvSpPr/>
            <p:nvPr/>
          </p:nvSpPr>
          <p:spPr>
            <a:xfrm rot="10800000">
              <a:off x="4234050" y="3181486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25" name="Овал 1124"/>
            <p:cNvSpPr/>
            <p:nvPr/>
          </p:nvSpPr>
          <p:spPr>
            <a:xfrm rot="10800000">
              <a:off x="4716472" y="318423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30" name="Овал 1129"/>
            <p:cNvSpPr/>
            <p:nvPr/>
          </p:nvSpPr>
          <p:spPr>
            <a:xfrm rot="10800000">
              <a:off x="5198896" y="3181486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35" name="Овал 1134"/>
            <p:cNvSpPr/>
            <p:nvPr/>
          </p:nvSpPr>
          <p:spPr>
            <a:xfrm rot="10800000">
              <a:off x="5681317" y="318423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40" name="Овал 1139"/>
            <p:cNvSpPr/>
            <p:nvPr/>
          </p:nvSpPr>
          <p:spPr>
            <a:xfrm rot="10800000">
              <a:off x="6163741" y="3181486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45" name="Овал 1144"/>
            <p:cNvSpPr/>
            <p:nvPr/>
          </p:nvSpPr>
          <p:spPr>
            <a:xfrm rot="10800000">
              <a:off x="6646163" y="318423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50" name="Овал 1149"/>
            <p:cNvSpPr/>
            <p:nvPr/>
          </p:nvSpPr>
          <p:spPr>
            <a:xfrm rot="10800000">
              <a:off x="7128586" y="3181486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55" name="Овал 1154"/>
            <p:cNvSpPr/>
            <p:nvPr/>
          </p:nvSpPr>
          <p:spPr>
            <a:xfrm rot="10800000">
              <a:off x="7611008" y="318423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60" name="Овал 1159"/>
            <p:cNvSpPr/>
            <p:nvPr/>
          </p:nvSpPr>
          <p:spPr>
            <a:xfrm rot="10800000">
              <a:off x="8093431" y="3181486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63" name="Овал 1162"/>
            <p:cNvSpPr/>
            <p:nvPr/>
          </p:nvSpPr>
          <p:spPr>
            <a:xfrm rot="10800000">
              <a:off x="856485" y="2878031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65" name="Овал 1164"/>
            <p:cNvSpPr/>
            <p:nvPr/>
          </p:nvSpPr>
          <p:spPr>
            <a:xfrm rot="10800000">
              <a:off x="1097697" y="2751590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66" name="Овал 1165"/>
            <p:cNvSpPr/>
            <p:nvPr/>
          </p:nvSpPr>
          <p:spPr>
            <a:xfrm rot="10800000">
              <a:off x="8091145" y="2878031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1186" name="Прямая соединительная линия 1185"/>
            <p:cNvCxnSpPr/>
            <p:nvPr/>
          </p:nvCxnSpPr>
          <p:spPr>
            <a:xfrm flipH="1">
              <a:off x="3559707" y="2511461"/>
              <a:ext cx="605" cy="2964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7" name="Прямая соединительная линия 1186"/>
            <p:cNvCxnSpPr/>
            <p:nvPr/>
          </p:nvCxnSpPr>
          <p:spPr>
            <a:xfrm flipH="1">
              <a:off x="4050437" y="2505418"/>
              <a:ext cx="605" cy="2964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8" name="Прямая соединительная линия 1187"/>
            <p:cNvCxnSpPr/>
            <p:nvPr/>
          </p:nvCxnSpPr>
          <p:spPr>
            <a:xfrm flipH="1">
              <a:off x="4532860" y="2511461"/>
              <a:ext cx="605" cy="2964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1" name="TextBox 810"/>
            <p:cNvSpPr txBox="1"/>
            <p:nvPr/>
          </p:nvSpPr>
          <p:spPr>
            <a:xfrm>
              <a:off x="617410" y="1741504"/>
              <a:ext cx="23775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Low concentration of defects</a:t>
              </a:r>
              <a:endParaRPr lang="ru-RU" sz="1400" i="1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391" name="Группа 390"/>
          <p:cNvGrpSpPr/>
          <p:nvPr/>
        </p:nvGrpSpPr>
        <p:grpSpPr>
          <a:xfrm>
            <a:off x="612406" y="4097865"/>
            <a:ext cx="7820352" cy="1655777"/>
            <a:chOff x="612406" y="4097865"/>
            <a:chExt cx="7820352" cy="1655777"/>
          </a:xfrm>
        </p:grpSpPr>
        <p:sp>
          <p:nvSpPr>
            <p:cNvPr id="388" name="Прямоугольник 387"/>
            <p:cNvSpPr/>
            <p:nvPr/>
          </p:nvSpPr>
          <p:spPr>
            <a:xfrm flipH="1">
              <a:off x="7418009" y="4599773"/>
              <a:ext cx="966529" cy="229883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76000">
                  <a:schemeClr val="accent2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5" name="Прямоугольник 384"/>
            <p:cNvSpPr/>
            <p:nvPr/>
          </p:nvSpPr>
          <p:spPr>
            <a:xfrm flipH="1">
              <a:off x="5493578" y="4596653"/>
              <a:ext cx="1440501" cy="229883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76000">
                  <a:schemeClr val="accent2">
                    <a:lumMod val="40000"/>
                    <a:lumOff val="60000"/>
                    <a:alpha val="40000"/>
                  </a:schemeClr>
                </a:gs>
                <a:gs pos="100000">
                  <a:schemeClr val="accent2">
                    <a:lumMod val="20000"/>
                    <a:lumOff val="80000"/>
                    <a:alpha val="0"/>
                  </a:schemeClr>
                </a:gs>
              </a:gsLst>
              <a:lin ang="108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7" name="Прямоугольник 386"/>
            <p:cNvSpPr/>
            <p:nvPr/>
          </p:nvSpPr>
          <p:spPr>
            <a:xfrm flipH="1">
              <a:off x="5496771" y="4592714"/>
              <a:ext cx="1440501" cy="229883"/>
            </a:xfrm>
            <a:prstGeom prst="rect">
              <a:avLst/>
            </a:prstGeom>
            <a:gradFill flip="none" rotWithShape="0">
              <a:gsLst>
                <a:gs pos="0">
                  <a:srgbClr val="FF0000"/>
                </a:gs>
                <a:gs pos="76000">
                  <a:schemeClr val="accent2">
                    <a:lumMod val="40000"/>
                    <a:lumOff val="60000"/>
                    <a:alpha val="40000"/>
                  </a:schemeClr>
                </a:gs>
                <a:gs pos="100000">
                  <a:schemeClr val="accent2">
                    <a:lumMod val="20000"/>
                    <a:lumOff val="80000"/>
                    <a:alpha val="0"/>
                  </a:schemeClr>
                </a:gs>
              </a:gsLst>
              <a:lin ang="108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6" name="Прямоугольник 385"/>
            <p:cNvSpPr/>
            <p:nvPr/>
          </p:nvSpPr>
          <p:spPr>
            <a:xfrm flipH="1">
              <a:off x="1648318" y="4601416"/>
              <a:ext cx="1440501" cy="229883"/>
            </a:xfrm>
            <a:prstGeom prst="rect">
              <a:avLst/>
            </a:prstGeom>
            <a:gradFill flip="none" rotWithShape="0">
              <a:gsLst>
                <a:gs pos="0">
                  <a:srgbClr val="FF0000"/>
                </a:gs>
                <a:gs pos="76000">
                  <a:schemeClr val="accent2">
                    <a:lumMod val="40000"/>
                    <a:lumOff val="60000"/>
                    <a:alpha val="40000"/>
                  </a:schemeClr>
                </a:gs>
                <a:gs pos="100000">
                  <a:schemeClr val="accent2">
                    <a:lumMod val="20000"/>
                    <a:lumOff val="80000"/>
                    <a:alpha val="0"/>
                  </a:schemeClr>
                </a:gs>
              </a:gsLst>
              <a:lin ang="108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1" name="Шестиугольник 380"/>
            <p:cNvSpPr/>
            <p:nvPr/>
          </p:nvSpPr>
          <p:spPr>
            <a:xfrm rot="16200000">
              <a:off x="5452625" y="4750086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2" name="Овал 381"/>
            <p:cNvSpPr/>
            <p:nvPr/>
          </p:nvSpPr>
          <p:spPr>
            <a:xfrm>
              <a:off x="5682535" y="4661586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95" name="Умножение 1194"/>
            <p:cNvSpPr/>
            <p:nvPr/>
          </p:nvSpPr>
          <p:spPr>
            <a:xfrm>
              <a:off x="7031849" y="4575538"/>
              <a:ext cx="291107" cy="291107"/>
            </a:xfrm>
            <a:prstGeom prst="mathMultiply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76" name="Умножение 1175"/>
            <p:cNvSpPr/>
            <p:nvPr/>
          </p:nvSpPr>
          <p:spPr>
            <a:xfrm>
              <a:off x="4134927" y="4568692"/>
              <a:ext cx="291107" cy="291107"/>
            </a:xfrm>
            <a:prstGeom prst="mathMultiply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77" name="Умножение 1176"/>
            <p:cNvSpPr/>
            <p:nvPr/>
          </p:nvSpPr>
          <p:spPr>
            <a:xfrm>
              <a:off x="3652505" y="4568692"/>
              <a:ext cx="291107" cy="291107"/>
            </a:xfrm>
            <a:prstGeom prst="mathMultiply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78" name="Умножение 1177"/>
            <p:cNvSpPr/>
            <p:nvPr/>
          </p:nvSpPr>
          <p:spPr>
            <a:xfrm>
              <a:off x="4619740" y="4568692"/>
              <a:ext cx="291107" cy="291107"/>
            </a:xfrm>
            <a:prstGeom prst="mathMultiply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53" name="Шестиугольник 852"/>
            <p:cNvSpPr/>
            <p:nvPr/>
          </p:nvSpPr>
          <p:spPr>
            <a:xfrm rot="16200000">
              <a:off x="7621234" y="5182734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54" name="Шестиугольник 853"/>
            <p:cNvSpPr/>
            <p:nvPr/>
          </p:nvSpPr>
          <p:spPr>
            <a:xfrm rot="16200000">
              <a:off x="7138811" y="5179983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55" name="Овал 854"/>
            <p:cNvSpPr/>
            <p:nvPr/>
          </p:nvSpPr>
          <p:spPr>
            <a:xfrm>
              <a:off x="7609934" y="552465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56" name="Овал 855"/>
            <p:cNvSpPr/>
            <p:nvPr/>
          </p:nvSpPr>
          <p:spPr>
            <a:xfrm>
              <a:off x="7609934" y="5211379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57" name="Овал 856"/>
            <p:cNvSpPr/>
            <p:nvPr/>
          </p:nvSpPr>
          <p:spPr>
            <a:xfrm>
              <a:off x="7368721" y="509148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58" name="Овал 857"/>
            <p:cNvSpPr/>
            <p:nvPr/>
          </p:nvSpPr>
          <p:spPr>
            <a:xfrm>
              <a:off x="7368721" y="5651095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59" name="Шестиугольник 858"/>
            <p:cNvSpPr/>
            <p:nvPr/>
          </p:nvSpPr>
          <p:spPr>
            <a:xfrm rot="16200000">
              <a:off x="6656391" y="5182734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60" name="Овал 859"/>
            <p:cNvSpPr/>
            <p:nvPr/>
          </p:nvSpPr>
          <p:spPr>
            <a:xfrm>
              <a:off x="7127510" y="5527404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61" name="Овал 860"/>
            <p:cNvSpPr/>
            <p:nvPr/>
          </p:nvSpPr>
          <p:spPr>
            <a:xfrm>
              <a:off x="7127510" y="5214130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62" name="Овал 861"/>
            <p:cNvSpPr/>
            <p:nvPr/>
          </p:nvSpPr>
          <p:spPr>
            <a:xfrm>
              <a:off x="6886298" y="5094234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63" name="Овал 862"/>
            <p:cNvSpPr/>
            <p:nvPr/>
          </p:nvSpPr>
          <p:spPr>
            <a:xfrm>
              <a:off x="6886298" y="5653846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64" name="Шестиугольник 863"/>
            <p:cNvSpPr/>
            <p:nvPr/>
          </p:nvSpPr>
          <p:spPr>
            <a:xfrm rot="16200000">
              <a:off x="6173969" y="5179983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65" name="Овал 864"/>
            <p:cNvSpPr/>
            <p:nvPr/>
          </p:nvSpPr>
          <p:spPr>
            <a:xfrm>
              <a:off x="6645089" y="552465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66" name="Овал 865"/>
            <p:cNvSpPr/>
            <p:nvPr/>
          </p:nvSpPr>
          <p:spPr>
            <a:xfrm>
              <a:off x="6645089" y="5211379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67" name="Овал 866"/>
            <p:cNvSpPr/>
            <p:nvPr/>
          </p:nvSpPr>
          <p:spPr>
            <a:xfrm>
              <a:off x="6403876" y="509148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68" name="Овал 867"/>
            <p:cNvSpPr/>
            <p:nvPr/>
          </p:nvSpPr>
          <p:spPr>
            <a:xfrm>
              <a:off x="6403876" y="5651095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69" name="Шестиугольник 868"/>
            <p:cNvSpPr/>
            <p:nvPr/>
          </p:nvSpPr>
          <p:spPr>
            <a:xfrm rot="16200000">
              <a:off x="5691546" y="5182734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70" name="Овал 869"/>
            <p:cNvSpPr/>
            <p:nvPr/>
          </p:nvSpPr>
          <p:spPr>
            <a:xfrm>
              <a:off x="6162665" y="5527404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71" name="Овал 870"/>
            <p:cNvSpPr/>
            <p:nvPr/>
          </p:nvSpPr>
          <p:spPr>
            <a:xfrm>
              <a:off x="6162665" y="5214130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72" name="Овал 871"/>
            <p:cNvSpPr/>
            <p:nvPr/>
          </p:nvSpPr>
          <p:spPr>
            <a:xfrm>
              <a:off x="5921453" y="5094234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73" name="Овал 872"/>
            <p:cNvSpPr/>
            <p:nvPr/>
          </p:nvSpPr>
          <p:spPr>
            <a:xfrm>
              <a:off x="5921453" y="5653846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74" name="Шестиугольник 873"/>
            <p:cNvSpPr/>
            <p:nvPr/>
          </p:nvSpPr>
          <p:spPr>
            <a:xfrm rot="16200000">
              <a:off x="5209124" y="5179983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75" name="Овал 874"/>
            <p:cNvSpPr/>
            <p:nvPr/>
          </p:nvSpPr>
          <p:spPr>
            <a:xfrm>
              <a:off x="5680242" y="552465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76" name="Овал 875"/>
            <p:cNvSpPr/>
            <p:nvPr/>
          </p:nvSpPr>
          <p:spPr>
            <a:xfrm>
              <a:off x="5680242" y="5211379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77" name="Овал 876"/>
            <p:cNvSpPr/>
            <p:nvPr/>
          </p:nvSpPr>
          <p:spPr>
            <a:xfrm>
              <a:off x="5439030" y="509148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78" name="Овал 877"/>
            <p:cNvSpPr/>
            <p:nvPr/>
          </p:nvSpPr>
          <p:spPr>
            <a:xfrm>
              <a:off x="5439030" y="5651095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79" name="Шестиугольник 878"/>
            <p:cNvSpPr/>
            <p:nvPr/>
          </p:nvSpPr>
          <p:spPr>
            <a:xfrm rot="16200000">
              <a:off x="4726701" y="5182734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80" name="Овал 879"/>
            <p:cNvSpPr/>
            <p:nvPr/>
          </p:nvSpPr>
          <p:spPr>
            <a:xfrm>
              <a:off x="5197820" y="5527404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81" name="Овал 880"/>
            <p:cNvSpPr/>
            <p:nvPr/>
          </p:nvSpPr>
          <p:spPr>
            <a:xfrm>
              <a:off x="5197820" y="5214130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82" name="Овал 881"/>
            <p:cNvSpPr/>
            <p:nvPr/>
          </p:nvSpPr>
          <p:spPr>
            <a:xfrm>
              <a:off x="4956607" y="5094234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83" name="Овал 882"/>
            <p:cNvSpPr/>
            <p:nvPr/>
          </p:nvSpPr>
          <p:spPr>
            <a:xfrm>
              <a:off x="4956607" y="5645220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84" name="Шестиугольник 883"/>
            <p:cNvSpPr/>
            <p:nvPr/>
          </p:nvSpPr>
          <p:spPr>
            <a:xfrm rot="16200000">
              <a:off x="4244279" y="5179983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85" name="Овал 884"/>
            <p:cNvSpPr/>
            <p:nvPr/>
          </p:nvSpPr>
          <p:spPr>
            <a:xfrm>
              <a:off x="4715397" y="552465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86" name="Овал 885"/>
            <p:cNvSpPr/>
            <p:nvPr/>
          </p:nvSpPr>
          <p:spPr>
            <a:xfrm>
              <a:off x="4715397" y="5211379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87" name="Овал 886"/>
            <p:cNvSpPr/>
            <p:nvPr/>
          </p:nvSpPr>
          <p:spPr>
            <a:xfrm>
              <a:off x="4474185" y="509148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88" name="Овал 887"/>
            <p:cNvSpPr/>
            <p:nvPr/>
          </p:nvSpPr>
          <p:spPr>
            <a:xfrm>
              <a:off x="4474185" y="5651095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89" name="Шестиугольник 888"/>
            <p:cNvSpPr/>
            <p:nvPr/>
          </p:nvSpPr>
          <p:spPr>
            <a:xfrm rot="16200000">
              <a:off x="3761855" y="5182734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90" name="Овал 889"/>
            <p:cNvSpPr/>
            <p:nvPr/>
          </p:nvSpPr>
          <p:spPr>
            <a:xfrm>
              <a:off x="4232975" y="5527404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91" name="Овал 890"/>
            <p:cNvSpPr/>
            <p:nvPr/>
          </p:nvSpPr>
          <p:spPr>
            <a:xfrm>
              <a:off x="4232975" y="5214130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92" name="Овал 891"/>
            <p:cNvSpPr/>
            <p:nvPr/>
          </p:nvSpPr>
          <p:spPr>
            <a:xfrm>
              <a:off x="3991762" y="5094234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93" name="Овал 892"/>
            <p:cNvSpPr/>
            <p:nvPr/>
          </p:nvSpPr>
          <p:spPr>
            <a:xfrm>
              <a:off x="3991762" y="5653846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94" name="Шестиугольник 893"/>
            <p:cNvSpPr/>
            <p:nvPr/>
          </p:nvSpPr>
          <p:spPr>
            <a:xfrm rot="16200000">
              <a:off x="3279434" y="5179983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95" name="Овал 894"/>
            <p:cNvSpPr/>
            <p:nvPr/>
          </p:nvSpPr>
          <p:spPr>
            <a:xfrm>
              <a:off x="3750552" y="552465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96" name="Овал 895"/>
            <p:cNvSpPr/>
            <p:nvPr/>
          </p:nvSpPr>
          <p:spPr>
            <a:xfrm>
              <a:off x="3750552" y="5211379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97" name="Овал 896"/>
            <p:cNvSpPr/>
            <p:nvPr/>
          </p:nvSpPr>
          <p:spPr>
            <a:xfrm>
              <a:off x="3509340" y="509148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98" name="Овал 897"/>
            <p:cNvSpPr/>
            <p:nvPr/>
          </p:nvSpPr>
          <p:spPr>
            <a:xfrm>
              <a:off x="3509340" y="5651095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99" name="Шестиугольник 898"/>
            <p:cNvSpPr/>
            <p:nvPr/>
          </p:nvSpPr>
          <p:spPr>
            <a:xfrm rot="16200000">
              <a:off x="2797010" y="5182734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0" name="Овал 899"/>
            <p:cNvSpPr/>
            <p:nvPr/>
          </p:nvSpPr>
          <p:spPr>
            <a:xfrm>
              <a:off x="3268128" y="5527404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1" name="Овал 900"/>
            <p:cNvSpPr/>
            <p:nvPr/>
          </p:nvSpPr>
          <p:spPr>
            <a:xfrm>
              <a:off x="3268128" y="5214130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2" name="Овал 901"/>
            <p:cNvSpPr/>
            <p:nvPr/>
          </p:nvSpPr>
          <p:spPr>
            <a:xfrm>
              <a:off x="3026916" y="5094234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3" name="Овал 902"/>
            <p:cNvSpPr/>
            <p:nvPr/>
          </p:nvSpPr>
          <p:spPr>
            <a:xfrm>
              <a:off x="3026916" y="5653846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4" name="Шестиугольник 903"/>
            <p:cNvSpPr/>
            <p:nvPr/>
          </p:nvSpPr>
          <p:spPr>
            <a:xfrm rot="16200000">
              <a:off x="2314589" y="5179983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5" name="Овал 904"/>
            <p:cNvSpPr/>
            <p:nvPr/>
          </p:nvSpPr>
          <p:spPr>
            <a:xfrm>
              <a:off x="2785707" y="552465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6" name="Овал 905"/>
            <p:cNvSpPr/>
            <p:nvPr/>
          </p:nvSpPr>
          <p:spPr>
            <a:xfrm>
              <a:off x="2785707" y="5211379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7" name="Овал 906"/>
            <p:cNvSpPr/>
            <p:nvPr/>
          </p:nvSpPr>
          <p:spPr>
            <a:xfrm>
              <a:off x="2544494" y="509148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8" name="Овал 907"/>
            <p:cNvSpPr/>
            <p:nvPr/>
          </p:nvSpPr>
          <p:spPr>
            <a:xfrm>
              <a:off x="2544494" y="5651095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9" name="Шестиугольник 908"/>
            <p:cNvSpPr/>
            <p:nvPr/>
          </p:nvSpPr>
          <p:spPr>
            <a:xfrm rot="16200000">
              <a:off x="1832165" y="5182734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0" name="Овал 909"/>
            <p:cNvSpPr/>
            <p:nvPr/>
          </p:nvSpPr>
          <p:spPr>
            <a:xfrm>
              <a:off x="2303283" y="5527404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1" name="Овал 910"/>
            <p:cNvSpPr/>
            <p:nvPr/>
          </p:nvSpPr>
          <p:spPr>
            <a:xfrm>
              <a:off x="2303283" y="5214130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2" name="Овал 911"/>
            <p:cNvSpPr/>
            <p:nvPr/>
          </p:nvSpPr>
          <p:spPr>
            <a:xfrm>
              <a:off x="2062071" y="5094234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3" name="Овал 912"/>
            <p:cNvSpPr/>
            <p:nvPr/>
          </p:nvSpPr>
          <p:spPr>
            <a:xfrm>
              <a:off x="2062071" y="5653846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4" name="Шестиугольник 913"/>
            <p:cNvSpPr/>
            <p:nvPr/>
          </p:nvSpPr>
          <p:spPr>
            <a:xfrm rot="16200000">
              <a:off x="1349743" y="5179983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5" name="Овал 914"/>
            <p:cNvSpPr/>
            <p:nvPr/>
          </p:nvSpPr>
          <p:spPr>
            <a:xfrm>
              <a:off x="1820862" y="552465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6" name="Овал 915"/>
            <p:cNvSpPr/>
            <p:nvPr/>
          </p:nvSpPr>
          <p:spPr>
            <a:xfrm>
              <a:off x="1820862" y="5211379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7" name="Овал 916"/>
            <p:cNvSpPr/>
            <p:nvPr/>
          </p:nvSpPr>
          <p:spPr>
            <a:xfrm>
              <a:off x="1579649" y="509148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8" name="Овал 917"/>
            <p:cNvSpPr/>
            <p:nvPr/>
          </p:nvSpPr>
          <p:spPr>
            <a:xfrm>
              <a:off x="1579649" y="5651095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9" name="Шестиугольник 918"/>
            <p:cNvSpPr/>
            <p:nvPr/>
          </p:nvSpPr>
          <p:spPr>
            <a:xfrm rot="16200000">
              <a:off x="867321" y="5183014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0" name="Овал 919"/>
            <p:cNvSpPr/>
            <p:nvPr/>
          </p:nvSpPr>
          <p:spPr>
            <a:xfrm>
              <a:off x="1338438" y="5527404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1" name="Овал 920"/>
            <p:cNvSpPr/>
            <p:nvPr/>
          </p:nvSpPr>
          <p:spPr>
            <a:xfrm>
              <a:off x="1338438" y="5214130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2" name="Овал 921"/>
            <p:cNvSpPr/>
            <p:nvPr/>
          </p:nvSpPr>
          <p:spPr>
            <a:xfrm>
              <a:off x="1097226" y="5094234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3" name="Овал 922"/>
            <p:cNvSpPr/>
            <p:nvPr/>
          </p:nvSpPr>
          <p:spPr>
            <a:xfrm>
              <a:off x="1097226" y="5653846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4" name="Шестиугольник 923"/>
            <p:cNvSpPr/>
            <p:nvPr/>
          </p:nvSpPr>
          <p:spPr>
            <a:xfrm rot="16200000">
              <a:off x="7861841" y="4750087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5" name="Овал 924"/>
            <p:cNvSpPr/>
            <p:nvPr/>
          </p:nvSpPr>
          <p:spPr>
            <a:xfrm>
              <a:off x="8332962" y="509475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6" name="Овал 925"/>
            <p:cNvSpPr/>
            <p:nvPr/>
          </p:nvSpPr>
          <p:spPr>
            <a:xfrm>
              <a:off x="8332962" y="478148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7" name="Овал 926"/>
            <p:cNvSpPr/>
            <p:nvPr/>
          </p:nvSpPr>
          <p:spPr>
            <a:xfrm>
              <a:off x="8091750" y="466158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8" name="Овал 927"/>
            <p:cNvSpPr/>
            <p:nvPr/>
          </p:nvSpPr>
          <p:spPr>
            <a:xfrm>
              <a:off x="8091750" y="5221198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9" name="Шестиугольник 928"/>
            <p:cNvSpPr/>
            <p:nvPr/>
          </p:nvSpPr>
          <p:spPr>
            <a:xfrm rot="16200000">
              <a:off x="7379417" y="4752839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30" name="Овал 929"/>
            <p:cNvSpPr/>
            <p:nvPr/>
          </p:nvSpPr>
          <p:spPr>
            <a:xfrm>
              <a:off x="7850538" y="5097508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31" name="Овал 930"/>
            <p:cNvSpPr/>
            <p:nvPr/>
          </p:nvSpPr>
          <p:spPr>
            <a:xfrm>
              <a:off x="7850538" y="4784233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32" name="Овал 931"/>
            <p:cNvSpPr/>
            <p:nvPr/>
          </p:nvSpPr>
          <p:spPr>
            <a:xfrm>
              <a:off x="7609326" y="4664338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33" name="Овал 932"/>
            <p:cNvSpPr/>
            <p:nvPr/>
          </p:nvSpPr>
          <p:spPr>
            <a:xfrm>
              <a:off x="7609326" y="5223949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35" name="Овал 934"/>
            <p:cNvSpPr/>
            <p:nvPr/>
          </p:nvSpPr>
          <p:spPr>
            <a:xfrm>
              <a:off x="7368117" y="509475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36" name="Овал 935"/>
            <p:cNvSpPr/>
            <p:nvPr/>
          </p:nvSpPr>
          <p:spPr>
            <a:xfrm>
              <a:off x="7368117" y="478148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38" name="Овал 937"/>
            <p:cNvSpPr/>
            <p:nvPr/>
          </p:nvSpPr>
          <p:spPr>
            <a:xfrm>
              <a:off x="7126904" y="5221198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39" name="Шестиугольник 938"/>
            <p:cNvSpPr/>
            <p:nvPr/>
          </p:nvSpPr>
          <p:spPr>
            <a:xfrm rot="16200000">
              <a:off x="6414572" y="4752839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0" name="Овал 939"/>
            <p:cNvSpPr/>
            <p:nvPr/>
          </p:nvSpPr>
          <p:spPr>
            <a:xfrm>
              <a:off x="6885693" y="5097508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1" name="Овал 940"/>
            <p:cNvSpPr/>
            <p:nvPr/>
          </p:nvSpPr>
          <p:spPr>
            <a:xfrm>
              <a:off x="6885693" y="4784233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2" name="Овал 941"/>
            <p:cNvSpPr/>
            <p:nvPr/>
          </p:nvSpPr>
          <p:spPr>
            <a:xfrm>
              <a:off x="6644481" y="4664338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3" name="Овал 942"/>
            <p:cNvSpPr/>
            <p:nvPr/>
          </p:nvSpPr>
          <p:spPr>
            <a:xfrm>
              <a:off x="6644481" y="5223949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4" name="Шестиугольник 943"/>
            <p:cNvSpPr/>
            <p:nvPr/>
          </p:nvSpPr>
          <p:spPr>
            <a:xfrm rot="16200000">
              <a:off x="5932149" y="4750087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5" name="Овал 944"/>
            <p:cNvSpPr/>
            <p:nvPr/>
          </p:nvSpPr>
          <p:spPr>
            <a:xfrm>
              <a:off x="6403272" y="509475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6" name="Овал 945"/>
            <p:cNvSpPr/>
            <p:nvPr/>
          </p:nvSpPr>
          <p:spPr>
            <a:xfrm>
              <a:off x="6403272" y="478148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7" name="Овал 946"/>
            <p:cNvSpPr/>
            <p:nvPr/>
          </p:nvSpPr>
          <p:spPr>
            <a:xfrm>
              <a:off x="6162059" y="466158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8" name="Овал 947"/>
            <p:cNvSpPr/>
            <p:nvPr/>
          </p:nvSpPr>
          <p:spPr>
            <a:xfrm>
              <a:off x="6162059" y="5221198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50" name="Овал 949"/>
            <p:cNvSpPr/>
            <p:nvPr/>
          </p:nvSpPr>
          <p:spPr>
            <a:xfrm>
              <a:off x="5920848" y="5097508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51" name="Овал 950"/>
            <p:cNvSpPr/>
            <p:nvPr/>
          </p:nvSpPr>
          <p:spPr>
            <a:xfrm>
              <a:off x="5920848" y="4784233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53" name="Овал 952"/>
            <p:cNvSpPr/>
            <p:nvPr/>
          </p:nvSpPr>
          <p:spPr>
            <a:xfrm>
              <a:off x="5679636" y="5223949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55" name="Овал 954"/>
            <p:cNvSpPr/>
            <p:nvPr/>
          </p:nvSpPr>
          <p:spPr>
            <a:xfrm>
              <a:off x="5438425" y="509475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56" name="Овал 955"/>
            <p:cNvSpPr/>
            <p:nvPr/>
          </p:nvSpPr>
          <p:spPr>
            <a:xfrm>
              <a:off x="5438425" y="478148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58" name="Овал 957"/>
            <p:cNvSpPr/>
            <p:nvPr/>
          </p:nvSpPr>
          <p:spPr>
            <a:xfrm>
              <a:off x="5197213" y="5221198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60" name="Овал 959"/>
            <p:cNvSpPr/>
            <p:nvPr/>
          </p:nvSpPr>
          <p:spPr>
            <a:xfrm>
              <a:off x="4956003" y="5097508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61" name="Овал 960"/>
            <p:cNvSpPr/>
            <p:nvPr/>
          </p:nvSpPr>
          <p:spPr>
            <a:xfrm>
              <a:off x="4956003" y="4784233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63" name="Овал 962"/>
            <p:cNvSpPr/>
            <p:nvPr/>
          </p:nvSpPr>
          <p:spPr>
            <a:xfrm>
              <a:off x="4714790" y="5223949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65" name="Овал 964"/>
            <p:cNvSpPr/>
            <p:nvPr/>
          </p:nvSpPr>
          <p:spPr>
            <a:xfrm>
              <a:off x="4473580" y="509475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66" name="Овал 965"/>
            <p:cNvSpPr/>
            <p:nvPr/>
          </p:nvSpPr>
          <p:spPr>
            <a:xfrm>
              <a:off x="4473580" y="478148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68" name="Овал 967"/>
            <p:cNvSpPr/>
            <p:nvPr/>
          </p:nvSpPr>
          <p:spPr>
            <a:xfrm>
              <a:off x="4232368" y="5221198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70" name="Овал 969"/>
            <p:cNvSpPr/>
            <p:nvPr/>
          </p:nvSpPr>
          <p:spPr>
            <a:xfrm>
              <a:off x="3991158" y="5097508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71" name="Овал 970"/>
            <p:cNvSpPr/>
            <p:nvPr/>
          </p:nvSpPr>
          <p:spPr>
            <a:xfrm>
              <a:off x="3991158" y="4784233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73" name="Овал 972"/>
            <p:cNvSpPr/>
            <p:nvPr/>
          </p:nvSpPr>
          <p:spPr>
            <a:xfrm>
              <a:off x="3749944" y="5223949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75" name="Овал 974"/>
            <p:cNvSpPr/>
            <p:nvPr/>
          </p:nvSpPr>
          <p:spPr>
            <a:xfrm>
              <a:off x="3508735" y="509475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76" name="Овал 975"/>
            <p:cNvSpPr/>
            <p:nvPr/>
          </p:nvSpPr>
          <p:spPr>
            <a:xfrm>
              <a:off x="3508735" y="478148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78" name="Овал 977"/>
            <p:cNvSpPr/>
            <p:nvPr/>
          </p:nvSpPr>
          <p:spPr>
            <a:xfrm>
              <a:off x="3267523" y="5221198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79" name="Шестиугольник 978"/>
            <p:cNvSpPr/>
            <p:nvPr/>
          </p:nvSpPr>
          <p:spPr>
            <a:xfrm rot="16200000">
              <a:off x="2555190" y="4752839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80" name="Овал 979"/>
            <p:cNvSpPr/>
            <p:nvPr/>
          </p:nvSpPr>
          <p:spPr>
            <a:xfrm>
              <a:off x="3026311" y="5097508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81" name="Овал 980"/>
            <p:cNvSpPr/>
            <p:nvPr/>
          </p:nvSpPr>
          <p:spPr>
            <a:xfrm>
              <a:off x="3026311" y="4784233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82" name="Овал 981"/>
            <p:cNvSpPr/>
            <p:nvPr/>
          </p:nvSpPr>
          <p:spPr>
            <a:xfrm>
              <a:off x="2785099" y="4664338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83" name="Овал 982"/>
            <p:cNvSpPr/>
            <p:nvPr/>
          </p:nvSpPr>
          <p:spPr>
            <a:xfrm>
              <a:off x="2785099" y="5223949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84" name="Шестиугольник 983"/>
            <p:cNvSpPr/>
            <p:nvPr/>
          </p:nvSpPr>
          <p:spPr>
            <a:xfrm rot="16200000">
              <a:off x="2072767" y="4750087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85" name="Овал 984"/>
            <p:cNvSpPr/>
            <p:nvPr/>
          </p:nvSpPr>
          <p:spPr>
            <a:xfrm>
              <a:off x="2543890" y="509475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86" name="Овал 985"/>
            <p:cNvSpPr/>
            <p:nvPr/>
          </p:nvSpPr>
          <p:spPr>
            <a:xfrm>
              <a:off x="2543890" y="478148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87" name="Овал 986"/>
            <p:cNvSpPr/>
            <p:nvPr/>
          </p:nvSpPr>
          <p:spPr>
            <a:xfrm>
              <a:off x="2302677" y="466158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88" name="Овал 987"/>
            <p:cNvSpPr/>
            <p:nvPr/>
          </p:nvSpPr>
          <p:spPr>
            <a:xfrm>
              <a:off x="2302677" y="5221198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89" name="Шестиугольник 988"/>
            <p:cNvSpPr/>
            <p:nvPr/>
          </p:nvSpPr>
          <p:spPr>
            <a:xfrm rot="16200000">
              <a:off x="1590345" y="4752839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90" name="Овал 989"/>
            <p:cNvSpPr/>
            <p:nvPr/>
          </p:nvSpPr>
          <p:spPr>
            <a:xfrm>
              <a:off x="2061466" y="5097508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91" name="Овал 990"/>
            <p:cNvSpPr/>
            <p:nvPr/>
          </p:nvSpPr>
          <p:spPr>
            <a:xfrm>
              <a:off x="2061466" y="4784233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92" name="Овал 991"/>
            <p:cNvSpPr/>
            <p:nvPr/>
          </p:nvSpPr>
          <p:spPr>
            <a:xfrm>
              <a:off x="1820254" y="4664338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93" name="Овал 992"/>
            <p:cNvSpPr/>
            <p:nvPr/>
          </p:nvSpPr>
          <p:spPr>
            <a:xfrm>
              <a:off x="1820254" y="5223949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94" name="Шестиугольник 993"/>
            <p:cNvSpPr/>
            <p:nvPr/>
          </p:nvSpPr>
          <p:spPr>
            <a:xfrm rot="16200000">
              <a:off x="1107922" y="4750087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95" name="Овал 994"/>
            <p:cNvSpPr/>
            <p:nvPr/>
          </p:nvSpPr>
          <p:spPr>
            <a:xfrm>
              <a:off x="1579045" y="509475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96" name="Овал 995"/>
            <p:cNvSpPr/>
            <p:nvPr/>
          </p:nvSpPr>
          <p:spPr>
            <a:xfrm>
              <a:off x="1579045" y="478148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97" name="Овал 996"/>
            <p:cNvSpPr/>
            <p:nvPr/>
          </p:nvSpPr>
          <p:spPr>
            <a:xfrm>
              <a:off x="1337832" y="466158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98" name="Овал 997"/>
            <p:cNvSpPr/>
            <p:nvPr/>
          </p:nvSpPr>
          <p:spPr>
            <a:xfrm>
              <a:off x="1337832" y="5221198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99" name="Шестиугольник 998"/>
            <p:cNvSpPr/>
            <p:nvPr/>
          </p:nvSpPr>
          <p:spPr>
            <a:xfrm rot="16200000">
              <a:off x="625500" y="4752839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00" name="Овал 999"/>
            <p:cNvSpPr/>
            <p:nvPr/>
          </p:nvSpPr>
          <p:spPr>
            <a:xfrm>
              <a:off x="1096621" y="5097508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01" name="Овал 1000"/>
            <p:cNvSpPr/>
            <p:nvPr/>
          </p:nvSpPr>
          <p:spPr>
            <a:xfrm>
              <a:off x="1096621" y="4784233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02" name="Овал 1001"/>
            <p:cNvSpPr/>
            <p:nvPr/>
          </p:nvSpPr>
          <p:spPr>
            <a:xfrm>
              <a:off x="855409" y="4664338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03" name="Овал 1002"/>
            <p:cNvSpPr/>
            <p:nvPr/>
          </p:nvSpPr>
          <p:spPr>
            <a:xfrm>
              <a:off x="855409" y="5223949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04" name="Овал 1003"/>
            <p:cNvSpPr/>
            <p:nvPr/>
          </p:nvSpPr>
          <p:spPr>
            <a:xfrm>
              <a:off x="615878" y="5097508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05" name="Овал 1004"/>
            <p:cNvSpPr/>
            <p:nvPr/>
          </p:nvSpPr>
          <p:spPr>
            <a:xfrm>
              <a:off x="615878" y="4784233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06" name="Овал 1005"/>
            <p:cNvSpPr/>
            <p:nvPr/>
          </p:nvSpPr>
          <p:spPr>
            <a:xfrm>
              <a:off x="8092355" y="5527404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07" name="Овал 1006"/>
            <p:cNvSpPr/>
            <p:nvPr/>
          </p:nvSpPr>
          <p:spPr>
            <a:xfrm>
              <a:off x="7851143" y="5094234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08" name="Овал 1007"/>
            <p:cNvSpPr/>
            <p:nvPr/>
          </p:nvSpPr>
          <p:spPr>
            <a:xfrm>
              <a:off x="7851143" y="5653846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09" name="Овал 1008"/>
            <p:cNvSpPr/>
            <p:nvPr/>
          </p:nvSpPr>
          <p:spPr>
            <a:xfrm>
              <a:off x="857695" y="5527404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84" name="Овал 1083"/>
            <p:cNvSpPr/>
            <p:nvPr/>
          </p:nvSpPr>
          <p:spPr>
            <a:xfrm>
              <a:off x="8091750" y="5521714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89" name="Овал 1088"/>
            <p:cNvSpPr/>
            <p:nvPr/>
          </p:nvSpPr>
          <p:spPr>
            <a:xfrm>
              <a:off x="7609326" y="5524465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94" name="Овал 1093"/>
            <p:cNvSpPr/>
            <p:nvPr/>
          </p:nvSpPr>
          <p:spPr>
            <a:xfrm>
              <a:off x="7126904" y="5521714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99" name="Овал 1098"/>
            <p:cNvSpPr/>
            <p:nvPr/>
          </p:nvSpPr>
          <p:spPr>
            <a:xfrm>
              <a:off x="6644481" y="5524465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04" name="Овал 1103"/>
            <p:cNvSpPr/>
            <p:nvPr/>
          </p:nvSpPr>
          <p:spPr>
            <a:xfrm>
              <a:off x="6162059" y="5521714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09" name="Овал 1108"/>
            <p:cNvSpPr/>
            <p:nvPr/>
          </p:nvSpPr>
          <p:spPr>
            <a:xfrm>
              <a:off x="5679636" y="5524465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14" name="Овал 1113"/>
            <p:cNvSpPr/>
            <p:nvPr/>
          </p:nvSpPr>
          <p:spPr>
            <a:xfrm>
              <a:off x="5197213" y="5521714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19" name="Овал 1118"/>
            <p:cNvSpPr/>
            <p:nvPr/>
          </p:nvSpPr>
          <p:spPr>
            <a:xfrm>
              <a:off x="4714790" y="5524465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24" name="Овал 1123"/>
            <p:cNvSpPr/>
            <p:nvPr/>
          </p:nvSpPr>
          <p:spPr>
            <a:xfrm>
              <a:off x="4232368" y="5521714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29" name="Овал 1128"/>
            <p:cNvSpPr/>
            <p:nvPr/>
          </p:nvSpPr>
          <p:spPr>
            <a:xfrm>
              <a:off x="3749944" y="5524465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34" name="Овал 1133"/>
            <p:cNvSpPr/>
            <p:nvPr/>
          </p:nvSpPr>
          <p:spPr>
            <a:xfrm>
              <a:off x="3267523" y="5521714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39" name="Овал 1138"/>
            <p:cNvSpPr/>
            <p:nvPr/>
          </p:nvSpPr>
          <p:spPr>
            <a:xfrm>
              <a:off x="2785099" y="5524465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44" name="Овал 1143"/>
            <p:cNvSpPr/>
            <p:nvPr/>
          </p:nvSpPr>
          <p:spPr>
            <a:xfrm>
              <a:off x="2302677" y="5521714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49" name="Овал 1148"/>
            <p:cNvSpPr/>
            <p:nvPr/>
          </p:nvSpPr>
          <p:spPr>
            <a:xfrm>
              <a:off x="1820254" y="5524465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54" name="Овал 1153"/>
            <p:cNvSpPr/>
            <p:nvPr/>
          </p:nvSpPr>
          <p:spPr>
            <a:xfrm>
              <a:off x="1337832" y="5521714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59" name="Овал 1158"/>
            <p:cNvSpPr/>
            <p:nvPr/>
          </p:nvSpPr>
          <p:spPr>
            <a:xfrm>
              <a:off x="855409" y="5524465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15" name="TextBox 814"/>
            <p:cNvSpPr txBox="1"/>
            <p:nvPr/>
          </p:nvSpPr>
          <p:spPr>
            <a:xfrm>
              <a:off x="612406" y="4097865"/>
              <a:ext cx="24436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High concentration of defects</a:t>
              </a:r>
              <a:endParaRPr lang="ru-RU" sz="1400" i="1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cxnSp>
          <p:nvCxnSpPr>
            <p:cNvPr id="1179" name="Прямая соединительная линия 1178"/>
            <p:cNvCxnSpPr/>
            <p:nvPr/>
          </p:nvCxnSpPr>
          <p:spPr>
            <a:xfrm flipH="1">
              <a:off x="4049832" y="4838853"/>
              <a:ext cx="605" cy="2964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5" name="Прямая соединительная линия 1184"/>
            <p:cNvCxnSpPr/>
            <p:nvPr/>
          </p:nvCxnSpPr>
          <p:spPr>
            <a:xfrm flipH="1">
              <a:off x="4532255" y="4844896"/>
              <a:ext cx="605" cy="2964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2" name="Умножение 1191"/>
            <p:cNvSpPr/>
            <p:nvPr/>
          </p:nvSpPr>
          <p:spPr>
            <a:xfrm>
              <a:off x="3172941" y="4568692"/>
              <a:ext cx="291107" cy="291107"/>
            </a:xfrm>
            <a:prstGeom prst="mathMultiply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94" name="Умножение 1193"/>
            <p:cNvSpPr/>
            <p:nvPr/>
          </p:nvSpPr>
          <p:spPr>
            <a:xfrm>
              <a:off x="5102631" y="4568692"/>
              <a:ext cx="291107" cy="291107"/>
            </a:xfrm>
            <a:prstGeom prst="mathMultiply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1196" name="Прямая соединительная линия 1195"/>
            <p:cNvCxnSpPr/>
            <p:nvPr/>
          </p:nvCxnSpPr>
          <p:spPr>
            <a:xfrm flipH="1">
              <a:off x="5008190" y="4832810"/>
              <a:ext cx="605" cy="2964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8" name="Прямая соединительная линия 1197"/>
            <p:cNvCxnSpPr/>
            <p:nvPr/>
          </p:nvCxnSpPr>
          <p:spPr>
            <a:xfrm flipH="1">
              <a:off x="3560312" y="4832810"/>
              <a:ext cx="605" cy="2964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Прямоугольник 795"/>
          <p:cNvSpPr/>
          <p:nvPr/>
        </p:nvSpPr>
        <p:spPr>
          <a:xfrm>
            <a:off x="244911" y="267295"/>
            <a:ext cx="41158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UNIFORM DISTRIBUTION OF VACANCIES</a:t>
            </a:r>
          </a:p>
        </p:txBody>
      </p:sp>
      <p:grpSp>
        <p:nvGrpSpPr>
          <p:cNvPr id="420" name="Группа 419"/>
          <p:cNvGrpSpPr/>
          <p:nvPr/>
        </p:nvGrpSpPr>
        <p:grpSpPr>
          <a:xfrm>
            <a:off x="612406" y="4097865"/>
            <a:ext cx="7820352" cy="1655777"/>
            <a:chOff x="612406" y="4097865"/>
            <a:chExt cx="7820352" cy="1655777"/>
          </a:xfrm>
        </p:grpSpPr>
        <p:sp>
          <p:nvSpPr>
            <p:cNvPr id="416" name="Прямоугольник 415"/>
            <p:cNvSpPr/>
            <p:nvPr/>
          </p:nvSpPr>
          <p:spPr>
            <a:xfrm flipH="1">
              <a:off x="1630622" y="4606204"/>
              <a:ext cx="499357" cy="229883"/>
            </a:xfrm>
            <a:prstGeom prst="rect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 dirty="0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17" name="Прямоугольник 416"/>
            <p:cNvSpPr/>
            <p:nvPr/>
          </p:nvSpPr>
          <p:spPr>
            <a:xfrm flipH="1">
              <a:off x="655626" y="4606204"/>
              <a:ext cx="499357" cy="229883"/>
            </a:xfrm>
            <a:prstGeom prst="rect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 dirty="0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12" name="Прямоугольник 411"/>
            <p:cNvSpPr/>
            <p:nvPr/>
          </p:nvSpPr>
          <p:spPr>
            <a:xfrm flipH="1">
              <a:off x="4523473" y="4599773"/>
              <a:ext cx="966529" cy="229883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76000">
                  <a:schemeClr val="accent2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14" name="Прямоугольник 413"/>
            <p:cNvSpPr/>
            <p:nvPr/>
          </p:nvSpPr>
          <p:spPr>
            <a:xfrm flipH="1">
              <a:off x="4523473" y="4594526"/>
              <a:ext cx="966529" cy="229883"/>
            </a:xfrm>
            <a:prstGeom prst="rect">
              <a:avLst/>
            </a:prstGeom>
            <a:gradFill flip="none" rotWithShape="0">
              <a:gsLst>
                <a:gs pos="0">
                  <a:srgbClr val="FF0000"/>
                </a:gs>
                <a:gs pos="76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08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15" name="Прямоугольник 414"/>
            <p:cNvSpPr/>
            <p:nvPr/>
          </p:nvSpPr>
          <p:spPr>
            <a:xfrm flipH="1">
              <a:off x="2593783" y="4599773"/>
              <a:ext cx="966529" cy="229883"/>
            </a:xfrm>
            <a:prstGeom prst="rect">
              <a:avLst/>
            </a:prstGeom>
            <a:gradFill flip="none" rotWithShape="0">
              <a:gsLst>
                <a:gs pos="0">
                  <a:srgbClr val="FF0000"/>
                </a:gs>
                <a:gs pos="76000">
                  <a:schemeClr val="accent2">
                    <a:lumMod val="40000"/>
                    <a:lumOff val="60000"/>
                    <a:alpha val="40000"/>
                  </a:schemeClr>
                </a:gs>
              </a:gsLst>
              <a:lin ang="108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13" name="Прямоугольник 412"/>
            <p:cNvSpPr/>
            <p:nvPr/>
          </p:nvSpPr>
          <p:spPr>
            <a:xfrm flipH="1">
              <a:off x="2593783" y="4596553"/>
              <a:ext cx="966529" cy="229883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76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08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11" name="Прямоугольник 410"/>
            <p:cNvSpPr/>
            <p:nvPr/>
          </p:nvSpPr>
          <p:spPr>
            <a:xfrm flipH="1">
              <a:off x="7900434" y="4597737"/>
              <a:ext cx="499357" cy="229883"/>
            </a:xfrm>
            <a:prstGeom prst="rect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 dirty="0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9" name="Прямоугольник 408"/>
            <p:cNvSpPr/>
            <p:nvPr/>
          </p:nvSpPr>
          <p:spPr>
            <a:xfrm flipH="1">
              <a:off x="5979194" y="4599965"/>
              <a:ext cx="1440501" cy="229883"/>
            </a:xfrm>
            <a:prstGeom prst="rect">
              <a:avLst/>
            </a:prstGeom>
            <a:gradFill flip="none" rotWithShape="0">
              <a:gsLst>
                <a:gs pos="0">
                  <a:srgbClr val="FF0000"/>
                </a:gs>
                <a:gs pos="76000">
                  <a:schemeClr val="accent2">
                    <a:lumMod val="40000"/>
                    <a:lumOff val="60000"/>
                    <a:alpha val="40000"/>
                  </a:schemeClr>
                </a:gs>
                <a:gs pos="100000">
                  <a:schemeClr val="accent2">
                    <a:lumMod val="20000"/>
                    <a:lumOff val="80000"/>
                    <a:alpha val="0"/>
                  </a:schemeClr>
                </a:gs>
              </a:gsLst>
              <a:lin ang="108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10" name="Прямоугольник 409"/>
            <p:cNvSpPr/>
            <p:nvPr/>
          </p:nvSpPr>
          <p:spPr>
            <a:xfrm flipH="1">
              <a:off x="5964864" y="4599304"/>
              <a:ext cx="1440501" cy="229883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76000">
                  <a:schemeClr val="accent2">
                    <a:lumMod val="40000"/>
                    <a:lumOff val="60000"/>
                    <a:alpha val="40000"/>
                  </a:schemeClr>
                </a:gs>
                <a:gs pos="100000">
                  <a:schemeClr val="accent2">
                    <a:lumMod val="20000"/>
                    <a:lumOff val="80000"/>
                    <a:alpha val="0"/>
                  </a:schemeClr>
                </a:gs>
              </a:gsLst>
              <a:lin ang="108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6" name="Шестиугольник 395"/>
            <p:cNvSpPr/>
            <p:nvPr/>
          </p:nvSpPr>
          <p:spPr>
            <a:xfrm rot="16200000">
              <a:off x="2556873" y="4750083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4" name="Шестиугольник 393"/>
            <p:cNvSpPr/>
            <p:nvPr/>
          </p:nvSpPr>
          <p:spPr>
            <a:xfrm rot="16200000">
              <a:off x="6898679" y="4750084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5" name="Овал 394"/>
            <p:cNvSpPr/>
            <p:nvPr/>
          </p:nvSpPr>
          <p:spPr>
            <a:xfrm>
              <a:off x="7128588" y="4661583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2" name="Шестиугольник 391"/>
            <p:cNvSpPr/>
            <p:nvPr/>
          </p:nvSpPr>
          <p:spPr>
            <a:xfrm rot="16200000">
              <a:off x="4968986" y="4750085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3" name="Овал 392"/>
            <p:cNvSpPr/>
            <p:nvPr/>
          </p:nvSpPr>
          <p:spPr>
            <a:xfrm>
              <a:off x="5198895" y="4661584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0" name="Шестиугольник 389"/>
            <p:cNvSpPr/>
            <p:nvPr/>
          </p:nvSpPr>
          <p:spPr>
            <a:xfrm rot="16200000">
              <a:off x="4487174" y="4750086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1" name="Овал 390"/>
            <p:cNvSpPr/>
            <p:nvPr/>
          </p:nvSpPr>
          <p:spPr>
            <a:xfrm>
              <a:off x="4717083" y="4661585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8" name="Шестиугольник 387"/>
            <p:cNvSpPr/>
            <p:nvPr/>
          </p:nvSpPr>
          <p:spPr>
            <a:xfrm rot="16200000">
              <a:off x="3039296" y="4750088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9" name="Овал 388"/>
            <p:cNvSpPr/>
            <p:nvPr/>
          </p:nvSpPr>
          <p:spPr>
            <a:xfrm>
              <a:off x="3269205" y="466158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53" name="Шестиугольник 852"/>
            <p:cNvSpPr/>
            <p:nvPr/>
          </p:nvSpPr>
          <p:spPr>
            <a:xfrm rot="16200000">
              <a:off x="7621234" y="5182734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54" name="Шестиугольник 853"/>
            <p:cNvSpPr/>
            <p:nvPr/>
          </p:nvSpPr>
          <p:spPr>
            <a:xfrm rot="16200000">
              <a:off x="7138811" y="5179983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55" name="Овал 854"/>
            <p:cNvSpPr/>
            <p:nvPr/>
          </p:nvSpPr>
          <p:spPr>
            <a:xfrm>
              <a:off x="7609934" y="552465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56" name="Овал 855"/>
            <p:cNvSpPr/>
            <p:nvPr/>
          </p:nvSpPr>
          <p:spPr>
            <a:xfrm>
              <a:off x="7609934" y="5211379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57" name="Овал 856"/>
            <p:cNvSpPr/>
            <p:nvPr/>
          </p:nvSpPr>
          <p:spPr>
            <a:xfrm>
              <a:off x="7368721" y="509148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58" name="Овал 857"/>
            <p:cNvSpPr/>
            <p:nvPr/>
          </p:nvSpPr>
          <p:spPr>
            <a:xfrm>
              <a:off x="7368721" y="5651095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59" name="Шестиугольник 858"/>
            <p:cNvSpPr/>
            <p:nvPr/>
          </p:nvSpPr>
          <p:spPr>
            <a:xfrm rot="16200000">
              <a:off x="6656391" y="5182734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60" name="Овал 859"/>
            <p:cNvSpPr/>
            <p:nvPr/>
          </p:nvSpPr>
          <p:spPr>
            <a:xfrm>
              <a:off x="7127510" y="5527404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61" name="Овал 860"/>
            <p:cNvSpPr/>
            <p:nvPr/>
          </p:nvSpPr>
          <p:spPr>
            <a:xfrm>
              <a:off x="7127510" y="5214130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62" name="Овал 861"/>
            <p:cNvSpPr/>
            <p:nvPr/>
          </p:nvSpPr>
          <p:spPr>
            <a:xfrm>
              <a:off x="6886298" y="5094234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63" name="Овал 862"/>
            <p:cNvSpPr/>
            <p:nvPr/>
          </p:nvSpPr>
          <p:spPr>
            <a:xfrm>
              <a:off x="6886298" y="5653846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64" name="Шестиугольник 863"/>
            <p:cNvSpPr/>
            <p:nvPr/>
          </p:nvSpPr>
          <p:spPr>
            <a:xfrm rot="16200000">
              <a:off x="6173969" y="5179983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65" name="Овал 864"/>
            <p:cNvSpPr/>
            <p:nvPr/>
          </p:nvSpPr>
          <p:spPr>
            <a:xfrm>
              <a:off x="6645089" y="552465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66" name="Овал 865"/>
            <p:cNvSpPr/>
            <p:nvPr/>
          </p:nvSpPr>
          <p:spPr>
            <a:xfrm>
              <a:off x="6645089" y="5211379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67" name="Овал 866"/>
            <p:cNvSpPr/>
            <p:nvPr/>
          </p:nvSpPr>
          <p:spPr>
            <a:xfrm>
              <a:off x="6403876" y="509148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68" name="Овал 867"/>
            <p:cNvSpPr/>
            <p:nvPr/>
          </p:nvSpPr>
          <p:spPr>
            <a:xfrm>
              <a:off x="6403876" y="5651095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69" name="Шестиугольник 868"/>
            <p:cNvSpPr/>
            <p:nvPr/>
          </p:nvSpPr>
          <p:spPr>
            <a:xfrm rot="16200000">
              <a:off x="5691546" y="5182734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70" name="Овал 869"/>
            <p:cNvSpPr/>
            <p:nvPr/>
          </p:nvSpPr>
          <p:spPr>
            <a:xfrm>
              <a:off x="6162665" y="5527404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71" name="Овал 870"/>
            <p:cNvSpPr/>
            <p:nvPr/>
          </p:nvSpPr>
          <p:spPr>
            <a:xfrm>
              <a:off x="6162665" y="5214130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72" name="Овал 871"/>
            <p:cNvSpPr/>
            <p:nvPr/>
          </p:nvSpPr>
          <p:spPr>
            <a:xfrm>
              <a:off x="5921453" y="5094234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73" name="Овал 872"/>
            <p:cNvSpPr/>
            <p:nvPr/>
          </p:nvSpPr>
          <p:spPr>
            <a:xfrm>
              <a:off x="5921453" y="5653846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74" name="Шестиугольник 873"/>
            <p:cNvSpPr/>
            <p:nvPr/>
          </p:nvSpPr>
          <p:spPr>
            <a:xfrm rot="16200000">
              <a:off x="5209124" y="5179983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75" name="Овал 874"/>
            <p:cNvSpPr/>
            <p:nvPr/>
          </p:nvSpPr>
          <p:spPr>
            <a:xfrm>
              <a:off x="5680242" y="552465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76" name="Овал 875"/>
            <p:cNvSpPr/>
            <p:nvPr/>
          </p:nvSpPr>
          <p:spPr>
            <a:xfrm>
              <a:off x="5680242" y="5211379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77" name="Овал 876"/>
            <p:cNvSpPr/>
            <p:nvPr/>
          </p:nvSpPr>
          <p:spPr>
            <a:xfrm>
              <a:off x="5439030" y="509148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78" name="Овал 877"/>
            <p:cNvSpPr/>
            <p:nvPr/>
          </p:nvSpPr>
          <p:spPr>
            <a:xfrm>
              <a:off x="5439030" y="5651095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79" name="Шестиугольник 878"/>
            <p:cNvSpPr/>
            <p:nvPr/>
          </p:nvSpPr>
          <p:spPr>
            <a:xfrm rot="16200000">
              <a:off x="4726701" y="5182734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80" name="Овал 879"/>
            <p:cNvSpPr/>
            <p:nvPr/>
          </p:nvSpPr>
          <p:spPr>
            <a:xfrm>
              <a:off x="5197820" y="5527404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81" name="Овал 880"/>
            <p:cNvSpPr/>
            <p:nvPr/>
          </p:nvSpPr>
          <p:spPr>
            <a:xfrm>
              <a:off x="5197820" y="5214130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82" name="Овал 881"/>
            <p:cNvSpPr/>
            <p:nvPr/>
          </p:nvSpPr>
          <p:spPr>
            <a:xfrm>
              <a:off x="4956607" y="5094234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83" name="Овал 882"/>
            <p:cNvSpPr/>
            <p:nvPr/>
          </p:nvSpPr>
          <p:spPr>
            <a:xfrm>
              <a:off x="4956607" y="5653846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84" name="Шестиугольник 883"/>
            <p:cNvSpPr/>
            <p:nvPr/>
          </p:nvSpPr>
          <p:spPr>
            <a:xfrm rot="16200000">
              <a:off x="4244279" y="5179983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85" name="Овал 884"/>
            <p:cNvSpPr/>
            <p:nvPr/>
          </p:nvSpPr>
          <p:spPr>
            <a:xfrm>
              <a:off x="4715397" y="552465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86" name="Овал 885"/>
            <p:cNvSpPr/>
            <p:nvPr/>
          </p:nvSpPr>
          <p:spPr>
            <a:xfrm>
              <a:off x="4715397" y="5211379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87" name="Овал 886"/>
            <p:cNvSpPr/>
            <p:nvPr/>
          </p:nvSpPr>
          <p:spPr>
            <a:xfrm>
              <a:off x="4474185" y="509148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88" name="Овал 887"/>
            <p:cNvSpPr/>
            <p:nvPr/>
          </p:nvSpPr>
          <p:spPr>
            <a:xfrm>
              <a:off x="4474185" y="5651095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89" name="Шестиугольник 888"/>
            <p:cNvSpPr/>
            <p:nvPr/>
          </p:nvSpPr>
          <p:spPr>
            <a:xfrm rot="16200000">
              <a:off x="3761855" y="5182734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90" name="Овал 889"/>
            <p:cNvSpPr/>
            <p:nvPr/>
          </p:nvSpPr>
          <p:spPr>
            <a:xfrm>
              <a:off x="4232975" y="5527404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91" name="Овал 890"/>
            <p:cNvSpPr/>
            <p:nvPr/>
          </p:nvSpPr>
          <p:spPr>
            <a:xfrm>
              <a:off x="4232975" y="5214130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92" name="Овал 891"/>
            <p:cNvSpPr/>
            <p:nvPr/>
          </p:nvSpPr>
          <p:spPr>
            <a:xfrm>
              <a:off x="3991762" y="5094234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93" name="Овал 892"/>
            <p:cNvSpPr/>
            <p:nvPr/>
          </p:nvSpPr>
          <p:spPr>
            <a:xfrm>
              <a:off x="3991762" y="5653846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94" name="Шестиугольник 893"/>
            <p:cNvSpPr/>
            <p:nvPr/>
          </p:nvSpPr>
          <p:spPr>
            <a:xfrm rot="16200000">
              <a:off x="3279434" y="5179983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95" name="Овал 894"/>
            <p:cNvSpPr/>
            <p:nvPr/>
          </p:nvSpPr>
          <p:spPr>
            <a:xfrm>
              <a:off x="3750552" y="552465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96" name="Овал 895"/>
            <p:cNvSpPr/>
            <p:nvPr/>
          </p:nvSpPr>
          <p:spPr>
            <a:xfrm>
              <a:off x="3750552" y="5211379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97" name="Овал 896"/>
            <p:cNvSpPr/>
            <p:nvPr/>
          </p:nvSpPr>
          <p:spPr>
            <a:xfrm>
              <a:off x="3509340" y="509148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98" name="Овал 897"/>
            <p:cNvSpPr/>
            <p:nvPr/>
          </p:nvSpPr>
          <p:spPr>
            <a:xfrm>
              <a:off x="3509340" y="5651095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99" name="Шестиугольник 898"/>
            <p:cNvSpPr/>
            <p:nvPr/>
          </p:nvSpPr>
          <p:spPr>
            <a:xfrm rot="16200000">
              <a:off x="2797010" y="5182734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0" name="Овал 899"/>
            <p:cNvSpPr/>
            <p:nvPr/>
          </p:nvSpPr>
          <p:spPr>
            <a:xfrm>
              <a:off x="3268128" y="5527404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1" name="Овал 900"/>
            <p:cNvSpPr/>
            <p:nvPr/>
          </p:nvSpPr>
          <p:spPr>
            <a:xfrm>
              <a:off x="3268128" y="5214130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2" name="Овал 901"/>
            <p:cNvSpPr/>
            <p:nvPr/>
          </p:nvSpPr>
          <p:spPr>
            <a:xfrm>
              <a:off x="3026916" y="5094234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3" name="Овал 902"/>
            <p:cNvSpPr/>
            <p:nvPr/>
          </p:nvSpPr>
          <p:spPr>
            <a:xfrm>
              <a:off x="3026916" y="5653846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4" name="Шестиугольник 903"/>
            <p:cNvSpPr/>
            <p:nvPr/>
          </p:nvSpPr>
          <p:spPr>
            <a:xfrm rot="16200000">
              <a:off x="2314589" y="5179983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5" name="Овал 904"/>
            <p:cNvSpPr/>
            <p:nvPr/>
          </p:nvSpPr>
          <p:spPr>
            <a:xfrm>
              <a:off x="2785707" y="552465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6" name="Овал 905"/>
            <p:cNvSpPr/>
            <p:nvPr/>
          </p:nvSpPr>
          <p:spPr>
            <a:xfrm>
              <a:off x="2785707" y="5211379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7" name="Овал 906"/>
            <p:cNvSpPr/>
            <p:nvPr/>
          </p:nvSpPr>
          <p:spPr>
            <a:xfrm>
              <a:off x="2544494" y="509148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8" name="Овал 907"/>
            <p:cNvSpPr/>
            <p:nvPr/>
          </p:nvSpPr>
          <p:spPr>
            <a:xfrm>
              <a:off x="2544494" y="5651095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9" name="Шестиугольник 908"/>
            <p:cNvSpPr/>
            <p:nvPr/>
          </p:nvSpPr>
          <p:spPr>
            <a:xfrm rot="16200000">
              <a:off x="1832165" y="5182734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0" name="Овал 909"/>
            <p:cNvSpPr/>
            <p:nvPr/>
          </p:nvSpPr>
          <p:spPr>
            <a:xfrm>
              <a:off x="2303283" y="5527404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1" name="Овал 910"/>
            <p:cNvSpPr/>
            <p:nvPr/>
          </p:nvSpPr>
          <p:spPr>
            <a:xfrm>
              <a:off x="2303283" y="5214130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2" name="Овал 911"/>
            <p:cNvSpPr/>
            <p:nvPr/>
          </p:nvSpPr>
          <p:spPr>
            <a:xfrm>
              <a:off x="2062071" y="5094234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3" name="Овал 912"/>
            <p:cNvSpPr/>
            <p:nvPr/>
          </p:nvSpPr>
          <p:spPr>
            <a:xfrm>
              <a:off x="2062071" y="5653846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4" name="Шестиугольник 913"/>
            <p:cNvSpPr/>
            <p:nvPr/>
          </p:nvSpPr>
          <p:spPr>
            <a:xfrm rot="16200000">
              <a:off x="1349743" y="5179983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5" name="Овал 914"/>
            <p:cNvSpPr/>
            <p:nvPr/>
          </p:nvSpPr>
          <p:spPr>
            <a:xfrm>
              <a:off x="1820862" y="552465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6" name="Овал 915"/>
            <p:cNvSpPr/>
            <p:nvPr/>
          </p:nvSpPr>
          <p:spPr>
            <a:xfrm>
              <a:off x="1820862" y="5211379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7" name="Овал 916"/>
            <p:cNvSpPr/>
            <p:nvPr/>
          </p:nvSpPr>
          <p:spPr>
            <a:xfrm>
              <a:off x="1579649" y="509148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8" name="Овал 917"/>
            <p:cNvSpPr/>
            <p:nvPr/>
          </p:nvSpPr>
          <p:spPr>
            <a:xfrm>
              <a:off x="1579649" y="5651095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9" name="Шестиугольник 918"/>
            <p:cNvSpPr/>
            <p:nvPr/>
          </p:nvSpPr>
          <p:spPr>
            <a:xfrm rot="16200000">
              <a:off x="867321" y="5183014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0" name="Овал 919"/>
            <p:cNvSpPr/>
            <p:nvPr/>
          </p:nvSpPr>
          <p:spPr>
            <a:xfrm>
              <a:off x="1338438" y="5527404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1" name="Овал 920"/>
            <p:cNvSpPr/>
            <p:nvPr/>
          </p:nvSpPr>
          <p:spPr>
            <a:xfrm>
              <a:off x="1338438" y="5214130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2" name="Овал 921"/>
            <p:cNvSpPr/>
            <p:nvPr/>
          </p:nvSpPr>
          <p:spPr>
            <a:xfrm>
              <a:off x="1097226" y="5094234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3" name="Овал 922"/>
            <p:cNvSpPr/>
            <p:nvPr/>
          </p:nvSpPr>
          <p:spPr>
            <a:xfrm>
              <a:off x="1097226" y="5653846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4" name="Шестиугольник 923"/>
            <p:cNvSpPr/>
            <p:nvPr/>
          </p:nvSpPr>
          <p:spPr>
            <a:xfrm rot="16200000">
              <a:off x="7861841" y="4750087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5" name="Овал 924"/>
            <p:cNvSpPr/>
            <p:nvPr/>
          </p:nvSpPr>
          <p:spPr>
            <a:xfrm>
              <a:off x="8332962" y="509475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6" name="Овал 925"/>
            <p:cNvSpPr/>
            <p:nvPr/>
          </p:nvSpPr>
          <p:spPr>
            <a:xfrm>
              <a:off x="8332962" y="478148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7" name="Овал 926"/>
            <p:cNvSpPr/>
            <p:nvPr/>
          </p:nvSpPr>
          <p:spPr>
            <a:xfrm>
              <a:off x="8091750" y="466158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8" name="Овал 927"/>
            <p:cNvSpPr/>
            <p:nvPr/>
          </p:nvSpPr>
          <p:spPr>
            <a:xfrm>
              <a:off x="8091750" y="5221198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30" name="Овал 929"/>
            <p:cNvSpPr/>
            <p:nvPr/>
          </p:nvSpPr>
          <p:spPr>
            <a:xfrm>
              <a:off x="7850538" y="5097508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31" name="Овал 930"/>
            <p:cNvSpPr/>
            <p:nvPr/>
          </p:nvSpPr>
          <p:spPr>
            <a:xfrm>
              <a:off x="7850538" y="4784233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33" name="Овал 932"/>
            <p:cNvSpPr/>
            <p:nvPr/>
          </p:nvSpPr>
          <p:spPr>
            <a:xfrm>
              <a:off x="7609326" y="5223949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35" name="Овал 934"/>
            <p:cNvSpPr/>
            <p:nvPr/>
          </p:nvSpPr>
          <p:spPr>
            <a:xfrm>
              <a:off x="7368117" y="509475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36" name="Овал 935"/>
            <p:cNvSpPr/>
            <p:nvPr/>
          </p:nvSpPr>
          <p:spPr>
            <a:xfrm>
              <a:off x="7368117" y="478148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38" name="Овал 937"/>
            <p:cNvSpPr/>
            <p:nvPr/>
          </p:nvSpPr>
          <p:spPr>
            <a:xfrm>
              <a:off x="7126904" y="5221198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39" name="Шестиугольник 938"/>
            <p:cNvSpPr/>
            <p:nvPr/>
          </p:nvSpPr>
          <p:spPr>
            <a:xfrm rot="16200000">
              <a:off x="6414572" y="4752839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0" name="Овал 939"/>
            <p:cNvSpPr/>
            <p:nvPr/>
          </p:nvSpPr>
          <p:spPr>
            <a:xfrm>
              <a:off x="6885693" y="5097508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1" name="Овал 940"/>
            <p:cNvSpPr/>
            <p:nvPr/>
          </p:nvSpPr>
          <p:spPr>
            <a:xfrm>
              <a:off x="6885693" y="4784233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2" name="Овал 941"/>
            <p:cNvSpPr/>
            <p:nvPr/>
          </p:nvSpPr>
          <p:spPr>
            <a:xfrm>
              <a:off x="6644481" y="4664338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3" name="Овал 942"/>
            <p:cNvSpPr/>
            <p:nvPr/>
          </p:nvSpPr>
          <p:spPr>
            <a:xfrm>
              <a:off x="6644481" y="5223949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4" name="Шестиугольник 943"/>
            <p:cNvSpPr/>
            <p:nvPr/>
          </p:nvSpPr>
          <p:spPr>
            <a:xfrm rot="16200000">
              <a:off x="5932149" y="4750087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5" name="Овал 944"/>
            <p:cNvSpPr/>
            <p:nvPr/>
          </p:nvSpPr>
          <p:spPr>
            <a:xfrm>
              <a:off x="6403272" y="509475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6" name="Овал 945"/>
            <p:cNvSpPr/>
            <p:nvPr/>
          </p:nvSpPr>
          <p:spPr>
            <a:xfrm>
              <a:off x="6403272" y="478148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7" name="Овал 946"/>
            <p:cNvSpPr/>
            <p:nvPr/>
          </p:nvSpPr>
          <p:spPr>
            <a:xfrm>
              <a:off x="6162059" y="466158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8" name="Овал 947"/>
            <p:cNvSpPr/>
            <p:nvPr/>
          </p:nvSpPr>
          <p:spPr>
            <a:xfrm>
              <a:off x="6162059" y="5221198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50" name="Овал 949"/>
            <p:cNvSpPr/>
            <p:nvPr/>
          </p:nvSpPr>
          <p:spPr>
            <a:xfrm>
              <a:off x="5920848" y="5097508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51" name="Овал 950"/>
            <p:cNvSpPr/>
            <p:nvPr/>
          </p:nvSpPr>
          <p:spPr>
            <a:xfrm>
              <a:off x="5920848" y="4784233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53" name="Овал 952"/>
            <p:cNvSpPr/>
            <p:nvPr/>
          </p:nvSpPr>
          <p:spPr>
            <a:xfrm>
              <a:off x="5679636" y="5223949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55" name="Овал 954"/>
            <p:cNvSpPr/>
            <p:nvPr/>
          </p:nvSpPr>
          <p:spPr>
            <a:xfrm>
              <a:off x="5438425" y="509475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56" name="Овал 955"/>
            <p:cNvSpPr/>
            <p:nvPr/>
          </p:nvSpPr>
          <p:spPr>
            <a:xfrm>
              <a:off x="5438425" y="478148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58" name="Овал 957"/>
            <p:cNvSpPr/>
            <p:nvPr/>
          </p:nvSpPr>
          <p:spPr>
            <a:xfrm>
              <a:off x="5197213" y="5221198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60" name="Овал 959"/>
            <p:cNvSpPr/>
            <p:nvPr/>
          </p:nvSpPr>
          <p:spPr>
            <a:xfrm>
              <a:off x="4956003" y="5097508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61" name="Овал 960"/>
            <p:cNvSpPr/>
            <p:nvPr/>
          </p:nvSpPr>
          <p:spPr>
            <a:xfrm>
              <a:off x="4956003" y="4784233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63" name="Овал 962"/>
            <p:cNvSpPr/>
            <p:nvPr/>
          </p:nvSpPr>
          <p:spPr>
            <a:xfrm>
              <a:off x="4714790" y="5223949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65" name="Овал 964"/>
            <p:cNvSpPr/>
            <p:nvPr/>
          </p:nvSpPr>
          <p:spPr>
            <a:xfrm>
              <a:off x="4473580" y="509475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66" name="Овал 965"/>
            <p:cNvSpPr/>
            <p:nvPr/>
          </p:nvSpPr>
          <p:spPr>
            <a:xfrm>
              <a:off x="4473580" y="478148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68" name="Овал 967"/>
            <p:cNvSpPr/>
            <p:nvPr/>
          </p:nvSpPr>
          <p:spPr>
            <a:xfrm>
              <a:off x="4232368" y="5221198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71" name="Овал 970"/>
            <p:cNvSpPr/>
            <p:nvPr/>
          </p:nvSpPr>
          <p:spPr>
            <a:xfrm>
              <a:off x="3991158" y="4784233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73" name="Овал 972"/>
            <p:cNvSpPr/>
            <p:nvPr/>
          </p:nvSpPr>
          <p:spPr>
            <a:xfrm>
              <a:off x="3749944" y="5223949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75" name="Овал 974"/>
            <p:cNvSpPr/>
            <p:nvPr/>
          </p:nvSpPr>
          <p:spPr>
            <a:xfrm>
              <a:off x="3508735" y="509475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76" name="Овал 975"/>
            <p:cNvSpPr/>
            <p:nvPr/>
          </p:nvSpPr>
          <p:spPr>
            <a:xfrm>
              <a:off x="3508735" y="478148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78" name="Овал 977"/>
            <p:cNvSpPr/>
            <p:nvPr/>
          </p:nvSpPr>
          <p:spPr>
            <a:xfrm>
              <a:off x="3267523" y="5221198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80" name="Овал 979"/>
            <p:cNvSpPr/>
            <p:nvPr/>
          </p:nvSpPr>
          <p:spPr>
            <a:xfrm>
              <a:off x="3026311" y="5097508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81" name="Овал 980"/>
            <p:cNvSpPr/>
            <p:nvPr/>
          </p:nvSpPr>
          <p:spPr>
            <a:xfrm>
              <a:off x="3026311" y="4784233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82" name="Овал 981"/>
            <p:cNvSpPr/>
            <p:nvPr/>
          </p:nvSpPr>
          <p:spPr>
            <a:xfrm>
              <a:off x="2785099" y="4664338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83" name="Овал 982"/>
            <p:cNvSpPr/>
            <p:nvPr/>
          </p:nvSpPr>
          <p:spPr>
            <a:xfrm>
              <a:off x="2785099" y="5223949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85" name="Овал 984"/>
            <p:cNvSpPr/>
            <p:nvPr/>
          </p:nvSpPr>
          <p:spPr>
            <a:xfrm>
              <a:off x="2543890" y="509475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86" name="Овал 985"/>
            <p:cNvSpPr/>
            <p:nvPr/>
          </p:nvSpPr>
          <p:spPr>
            <a:xfrm>
              <a:off x="2543890" y="478148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88" name="Овал 987"/>
            <p:cNvSpPr/>
            <p:nvPr/>
          </p:nvSpPr>
          <p:spPr>
            <a:xfrm>
              <a:off x="2302677" y="5221198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89" name="Шестиугольник 988"/>
            <p:cNvSpPr/>
            <p:nvPr/>
          </p:nvSpPr>
          <p:spPr>
            <a:xfrm rot="16200000">
              <a:off x="1590345" y="4752839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90" name="Овал 989"/>
            <p:cNvSpPr/>
            <p:nvPr/>
          </p:nvSpPr>
          <p:spPr>
            <a:xfrm>
              <a:off x="2061466" y="5097508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91" name="Овал 990"/>
            <p:cNvSpPr/>
            <p:nvPr/>
          </p:nvSpPr>
          <p:spPr>
            <a:xfrm>
              <a:off x="2061466" y="4784233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92" name="Овал 991"/>
            <p:cNvSpPr/>
            <p:nvPr/>
          </p:nvSpPr>
          <p:spPr>
            <a:xfrm>
              <a:off x="1820254" y="4664338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93" name="Овал 992"/>
            <p:cNvSpPr/>
            <p:nvPr/>
          </p:nvSpPr>
          <p:spPr>
            <a:xfrm>
              <a:off x="1820254" y="5223949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95" name="Овал 994"/>
            <p:cNvSpPr/>
            <p:nvPr/>
          </p:nvSpPr>
          <p:spPr>
            <a:xfrm>
              <a:off x="1579045" y="509475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96" name="Овал 995"/>
            <p:cNvSpPr/>
            <p:nvPr/>
          </p:nvSpPr>
          <p:spPr>
            <a:xfrm>
              <a:off x="1579045" y="478148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98" name="Овал 997"/>
            <p:cNvSpPr/>
            <p:nvPr/>
          </p:nvSpPr>
          <p:spPr>
            <a:xfrm>
              <a:off x="1337832" y="5221198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99" name="Шестиугольник 998"/>
            <p:cNvSpPr/>
            <p:nvPr/>
          </p:nvSpPr>
          <p:spPr>
            <a:xfrm rot="16200000">
              <a:off x="625500" y="4752839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00" name="Овал 999"/>
            <p:cNvSpPr/>
            <p:nvPr/>
          </p:nvSpPr>
          <p:spPr>
            <a:xfrm>
              <a:off x="1096621" y="5097508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01" name="Овал 1000"/>
            <p:cNvSpPr/>
            <p:nvPr/>
          </p:nvSpPr>
          <p:spPr>
            <a:xfrm>
              <a:off x="1096621" y="4784233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02" name="Овал 1001"/>
            <p:cNvSpPr/>
            <p:nvPr/>
          </p:nvSpPr>
          <p:spPr>
            <a:xfrm>
              <a:off x="855409" y="4664338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03" name="Овал 1002"/>
            <p:cNvSpPr/>
            <p:nvPr/>
          </p:nvSpPr>
          <p:spPr>
            <a:xfrm>
              <a:off x="855409" y="5223949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04" name="Овал 1003"/>
            <p:cNvSpPr/>
            <p:nvPr/>
          </p:nvSpPr>
          <p:spPr>
            <a:xfrm>
              <a:off x="615878" y="5097508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05" name="Овал 1004"/>
            <p:cNvSpPr/>
            <p:nvPr/>
          </p:nvSpPr>
          <p:spPr>
            <a:xfrm>
              <a:off x="615878" y="4784233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06" name="Овал 1005"/>
            <p:cNvSpPr/>
            <p:nvPr/>
          </p:nvSpPr>
          <p:spPr>
            <a:xfrm>
              <a:off x="8092355" y="5527404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07" name="Овал 1006"/>
            <p:cNvSpPr/>
            <p:nvPr/>
          </p:nvSpPr>
          <p:spPr>
            <a:xfrm>
              <a:off x="7851143" y="5094234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08" name="Овал 1007"/>
            <p:cNvSpPr/>
            <p:nvPr/>
          </p:nvSpPr>
          <p:spPr>
            <a:xfrm>
              <a:off x="7851143" y="5653846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09" name="Овал 1008"/>
            <p:cNvSpPr/>
            <p:nvPr/>
          </p:nvSpPr>
          <p:spPr>
            <a:xfrm>
              <a:off x="857695" y="5527404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84" name="Овал 1083"/>
            <p:cNvSpPr/>
            <p:nvPr/>
          </p:nvSpPr>
          <p:spPr>
            <a:xfrm>
              <a:off x="8091750" y="5521714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89" name="Овал 1088"/>
            <p:cNvSpPr/>
            <p:nvPr/>
          </p:nvSpPr>
          <p:spPr>
            <a:xfrm>
              <a:off x="7609326" y="5524465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94" name="Овал 1093"/>
            <p:cNvSpPr/>
            <p:nvPr/>
          </p:nvSpPr>
          <p:spPr>
            <a:xfrm>
              <a:off x="7126904" y="5521714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99" name="Овал 1098"/>
            <p:cNvSpPr/>
            <p:nvPr/>
          </p:nvSpPr>
          <p:spPr>
            <a:xfrm>
              <a:off x="6644481" y="5524465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04" name="Овал 1103"/>
            <p:cNvSpPr/>
            <p:nvPr/>
          </p:nvSpPr>
          <p:spPr>
            <a:xfrm>
              <a:off x="6162059" y="5521714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09" name="Овал 1108"/>
            <p:cNvSpPr/>
            <p:nvPr/>
          </p:nvSpPr>
          <p:spPr>
            <a:xfrm>
              <a:off x="5679636" y="5524465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14" name="Овал 1113"/>
            <p:cNvSpPr/>
            <p:nvPr/>
          </p:nvSpPr>
          <p:spPr>
            <a:xfrm>
              <a:off x="5197213" y="5521714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19" name="Овал 1118"/>
            <p:cNvSpPr/>
            <p:nvPr/>
          </p:nvSpPr>
          <p:spPr>
            <a:xfrm>
              <a:off x="4714790" y="5524465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24" name="Овал 1123"/>
            <p:cNvSpPr/>
            <p:nvPr/>
          </p:nvSpPr>
          <p:spPr>
            <a:xfrm>
              <a:off x="4232368" y="5521714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29" name="Овал 1128"/>
            <p:cNvSpPr/>
            <p:nvPr/>
          </p:nvSpPr>
          <p:spPr>
            <a:xfrm>
              <a:off x="3749944" y="5524465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34" name="Овал 1133"/>
            <p:cNvSpPr/>
            <p:nvPr/>
          </p:nvSpPr>
          <p:spPr>
            <a:xfrm>
              <a:off x="3267523" y="5521714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39" name="Овал 1138"/>
            <p:cNvSpPr/>
            <p:nvPr/>
          </p:nvSpPr>
          <p:spPr>
            <a:xfrm>
              <a:off x="2785099" y="5524465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44" name="Овал 1143"/>
            <p:cNvSpPr/>
            <p:nvPr/>
          </p:nvSpPr>
          <p:spPr>
            <a:xfrm>
              <a:off x="2302677" y="5521714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49" name="Овал 1148"/>
            <p:cNvSpPr/>
            <p:nvPr/>
          </p:nvSpPr>
          <p:spPr>
            <a:xfrm>
              <a:off x="1820254" y="5524465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54" name="Овал 1153"/>
            <p:cNvSpPr/>
            <p:nvPr/>
          </p:nvSpPr>
          <p:spPr>
            <a:xfrm>
              <a:off x="1337832" y="5521714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59" name="Овал 1158"/>
            <p:cNvSpPr/>
            <p:nvPr/>
          </p:nvSpPr>
          <p:spPr>
            <a:xfrm>
              <a:off x="855409" y="5524465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15" name="TextBox 814"/>
            <p:cNvSpPr txBox="1"/>
            <p:nvPr/>
          </p:nvSpPr>
          <p:spPr>
            <a:xfrm>
              <a:off x="612406" y="4097865"/>
              <a:ext cx="24436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High concentration of defects</a:t>
              </a:r>
              <a:endParaRPr lang="ru-RU" sz="1400" i="1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80" name="Умножение 379"/>
            <p:cNvSpPr/>
            <p:nvPr/>
          </p:nvSpPr>
          <p:spPr>
            <a:xfrm>
              <a:off x="4129161" y="4574564"/>
              <a:ext cx="291107" cy="291107"/>
            </a:xfrm>
            <a:prstGeom prst="mathMultiply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3" name="Умножение 382"/>
            <p:cNvSpPr/>
            <p:nvPr/>
          </p:nvSpPr>
          <p:spPr>
            <a:xfrm>
              <a:off x="2189773" y="4574564"/>
              <a:ext cx="291107" cy="291107"/>
            </a:xfrm>
            <a:prstGeom prst="mathMultiply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4" name="Умножение 383"/>
            <p:cNvSpPr/>
            <p:nvPr/>
          </p:nvSpPr>
          <p:spPr>
            <a:xfrm>
              <a:off x="7523371" y="4574564"/>
              <a:ext cx="291107" cy="291107"/>
            </a:xfrm>
            <a:prstGeom prst="mathMultiply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5" name="Умножение 384"/>
            <p:cNvSpPr/>
            <p:nvPr/>
          </p:nvSpPr>
          <p:spPr>
            <a:xfrm>
              <a:off x="3646268" y="4561914"/>
              <a:ext cx="291107" cy="291107"/>
            </a:xfrm>
            <a:prstGeom prst="mathMultiply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6" name="Умножение 385"/>
            <p:cNvSpPr/>
            <p:nvPr/>
          </p:nvSpPr>
          <p:spPr>
            <a:xfrm>
              <a:off x="1243251" y="4574564"/>
              <a:ext cx="291107" cy="291107"/>
            </a:xfrm>
            <a:prstGeom prst="mathMultiply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7" name="Умножение 386"/>
            <p:cNvSpPr/>
            <p:nvPr/>
          </p:nvSpPr>
          <p:spPr>
            <a:xfrm>
              <a:off x="5595873" y="4561914"/>
              <a:ext cx="291107" cy="291107"/>
            </a:xfrm>
            <a:prstGeom prst="mathMultiply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397" name="Прямая соединительная линия 396"/>
            <p:cNvCxnSpPr/>
            <p:nvPr/>
          </p:nvCxnSpPr>
          <p:spPr>
            <a:xfrm flipH="1">
              <a:off x="4049832" y="4865671"/>
              <a:ext cx="605" cy="2964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9" name="Группа 418"/>
          <p:cNvGrpSpPr/>
          <p:nvPr/>
        </p:nvGrpSpPr>
        <p:grpSpPr>
          <a:xfrm>
            <a:off x="615878" y="1741504"/>
            <a:ext cx="7816880" cy="1672244"/>
            <a:chOff x="615878" y="1741504"/>
            <a:chExt cx="7816880" cy="1672244"/>
          </a:xfrm>
        </p:grpSpPr>
        <p:sp>
          <p:nvSpPr>
            <p:cNvPr id="398" name="Прямоугольник 397"/>
            <p:cNvSpPr/>
            <p:nvPr/>
          </p:nvSpPr>
          <p:spPr>
            <a:xfrm flipH="1">
              <a:off x="4524363" y="2262155"/>
              <a:ext cx="1440501" cy="229883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76000">
                  <a:schemeClr val="accent2">
                    <a:lumMod val="40000"/>
                    <a:lumOff val="60000"/>
                    <a:alpha val="40000"/>
                  </a:schemeClr>
                </a:gs>
                <a:gs pos="100000">
                  <a:schemeClr val="accent2">
                    <a:lumMod val="20000"/>
                    <a:lumOff val="80000"/>
                    <a:alpha val="0"/>
                  </a:schemeClr>
                </a:gs>
              </a:gsLst>
              <a:lin ang="108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9" name="Прямоугольник 398"/>
            <p:cNvSpPr/>
            <p:nvPr/>
          </p:nvSpPr>
          <p:spPr>
            <a:xfrm flipH="1">
              <a:off x="681027" y="2262155"/>
              <a:ext cx="1440501" cy="229883"/>
            </a:xfrm>
            <a:prstGeom prst="rect">
              <a:avLst/>
            </a:prstGeom>
            <a:gradFill flip="none" rotWithShape="0">
              <a:gsLst>
                <a:gs pos="0">
                  <a:srgbClr val="FF0000"/>
                </a:gs>
                <a:gs pos="76000">
                  <a:schemeClr val="accent2">
                    <a:lumMod val="40000"/>
                    <a:lumOff val="60000"/>
                    <a:alpha val="40000"/>
                  </a:schemeClr>
                </a:gs>
                <a:gs pos="100000">
                  <a:schemeClr val="accent2">
                    <a:lumMod val="20000"/>
                    <a:lumOff val="80000"/>
                    <a:alpha val="0"/>
                  </a:schemeClr>
                </a:gs>
              </a:gsLst>
              <a:lin ang="108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4" name="Прямоугольник 403"/>
            <p:cNvSpPr/>
            <p:nvPr/>
          </p:nvSpPr>
          <p:spPr>
            <a:xfrm flipH="1">
              <a:off x="2595465" y="2262155"/>
              <a:ext cx="1440501" cy="229883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76000">
                  <a:schemeClr val="accent2">
                    <a:lumMod val="40000"/>
                    <a:lumOff val="60000"/>
                    <a:alpha val="40000"/>
                  </a:schemeClr>
                </a:gs>
                <a:gs pos="100000">
                  <a:schemeClr val="accent2">
                    <a:lumMod val="20000"/>
                    <a:lumOff val="80000"/>
                    <a:alpha val="0"/>
                  </a:schemeClr>
                </a:gs>
              </a:gsLst>
              <a:lin ang="108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5" name="Прямоугольник 404"/>
            <p:cNvSpPr/>
            <p:nvPr/>
          </p:nvSpPr>
          <p:spPr>
            <a:xfrm flipH="1">
              <a:off x="6020644" y="2262155"/>
              <a:ext cx="1440501" cy="229883"/>
            </a:xfrm>
            <a:prstGeom prst="rect">
              <a:avLst/>
            </a:prstGeom>
            <a:gradFill flip="none" rotWithShape="0">
              <a:gsLst>
                <a:gs pos="0">
                  <a:srgbClr val="FF0000"/>
                </a:gs>
                <a:gs pos="76000">
                  <a:schemeClr val="accent2">
                    <a:lumMod val="40000"/>
                    <a:lumOff val="60000"/>
                    <a:alpha val="40000"/>
                  </a:schemeClr>
                </a:gs>
                <a:gs pos="100000">
                  <a:schemeClr val="accent2">
                    <a:lumMod val="20000"/>
                    <a:lumOff val="80000"/>
                    <a:alpha val="0"/>
                  </a:schemeClr>
                </a:gs>
              </a:gsLst>
              <a:lin ang="108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7" name="Прямоугольник 406"/>
            <p:cNvSpPr/>
            <p:nvPr/>
          </p:nvSpPr>
          <p:spPr>
            <a:xfrm flipH="1">
              <a:off x="7900433" y="2262155"/>
              <a:ext cx="499357" cy="229883"/>
            </a:xfrm>
            <a:prstGeom prst="rect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8" name="Прямоугольник 407"/>
            <p:cNvSpPr/>
            <p:nvPr/>
          </p:nvSpPr>
          <p:spPr>
            <a:xfrm flipH="1">
              <a:off x="2610541" y="2262155"/>
              <a:ext cx="1440501" cy="229883"/>
            </a:xfrm>
            <a:prstGeom prst="rect">
              <a:avLst/>
            </a:prstGeom>
            <a:gradFill flip="none" rotWithShape="0">
              <a:gsLst>
                <a:gs pos="0">
                  <a:srgbClr val="FF0000"/>
                </a:gs>
                <a:gs pos="76000">
                  <a:schemeClr val="accent2">
                    <a:lumMod val="40000"/>
                    <a:lumOff val="60000"/>
                    <a:alpha val="40000"/>
                  </a:schemeClr>
                </a:gs>
                <a:gs pos="100000">
                  <a:schemeClr val="accent2">
                    <a:lumMod val="20000"/>
                    <a:lumOff val="80000"/>
                    <a:alpha val="0"/>
                  </a:schemeClr>
                </a:gs>
              </a:gsLst>
              <a:lin ang="108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2" name="Шестиугольник 401"/>
            <p:cNvSpPr/>
            <p:nvPr/>
          </p:nvSpPr>
          <p:spPr>
            <a:xfrm rot="5400000">
              <a:off x="3529110" y="2397118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3" name="Овал 402"/>
            <p:cNvSpPr/>
            <p:nvPr/>
          </p:nvSpPr>
          <p:spPr>
            <a:xfrm rot="10800000">
              <a:off x="3750551" y="2316589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0" name="Шестиугольник 399"/>
            <p:cNvSpPr/>
            <p:nvPr/>
          </p:nvSpPr>
          <p:spPr>
            <a:xfrm rot="5400000">
              <a:off x="4493956" y="2405585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1" name="Овал 400"/>
            <p:cNvSpPr/>
            <p:nvPr/>
          </p:nvSpPr>
          <p:spPr>
            <a:xfrm rot="10800000">
              <a:off x="4715397" y="2325056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69" name="Шестиугольник 1168"/>
            <p:cNvSpPr/>
            <p:nvPr/>
          </p:nvSpPr>
          <p:spPr>
            <a:xfrm rot="5400000">
              <a:off x="3039296" y="2405585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75" name="Овал 1174"/>
            <p:cNvSpPr/>
            <p:nvPr/>
          </p:nvSpPr>
          <p:spPr>
            <a:xfrm rot="10800000">
              <a:off x="3269204" y="2325056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31" name="Шестиугольник 830"/>
            <p:cNvSpPr/>
            <p:nvPr/>
          </p:nvSpPr>
          <p:spPr>
            <a:xfrm rot="5400000">
              <a:off x="4969597" y="2405585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35" name="Овал 834"/>
            <p:cNvSpPr/>
            <p:nvPr/>
          </p:nvSpPr>
          <p:spPr>
            <a:xfrm rot="10800000">
              <a:off x="5199505" y="2325056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16" name="Шестиугольник 815"/>
            <p:cNvSpPr/>
            <p:nvPr/>
          </p:nvSpPr>
          <p:spPr>
            <a:xfrm rot="5400000">
              <a:off x="6416256" y="2409184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20" name="Овал 819"/>
            <p:cNvSpPr/>
            <p:nvPr/>
          </p:nvSpPr>
          <p:spPr>
            <a:xfrm rot="10800000">
              <a:off x="6646164" y="2328655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71" name="Умножение 1170"/>
            <p:cNvSpPr/>
            <p:nvPr/>
          </p:nvSpPr>
          <p:spPr>
            <a:xfrm>
              <a:off x="4137787" y="2232403"/>
              <a:ext cx="291107" cy="291107"/>
            </a:xfrm>
            <a:prstGeom prst="mathMultiply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06" name="Умножение 805"/>
            <p:cNvSpPr/>
            <p:nvPr/>
          </p:nvSpPr>
          <p:spPr>
            <a:xfrm>
              <a:off x="2198399" y="2232403"/>
              <a:ext cx="291107" cy="291107"/>
            </a:xfrm>
            <a:prstGeom prst="mathMultiply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68" name="Умножение 1167"/>
            <p:cNvSpPr/>
            <p:nvPr/>
          </p:nvSpPr>
          <p:spPr>
            <a:xfrm>
              <a:off x="7531997" y="2232403"/>
              <a:ext cx="291107" cy="291107"/>
            </a:xfrm>
            <a:prstGeom prst="mathMultiply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71" name="Шестиугольник 770"/>
            <p:cNvSpPr/>
            <p:nvPr/>
          </p:nvSpPr>
          <p:spPr>
            <a:xfrm rot="5400000">
              <a:off x="627182" y="2411935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72" name="Овал 771"/>
            <p:cNvSpPr/>
            <p:nvPr/>
          </p:nvSpPr>
          <p:spPr>
            <a:xfrm rot="10800000">
              <a:off x="615878" y="2457848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73" name="Овал 772"/>
            <p:cNvSpPr/>
            <p:nvPr/>
          </p:nvSpPr>
          <p:spPr>
            <a:xfrm rot="10800000">
              <a:off x="615878" y="277112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74" name="Овал 773"/>
            <p:cNvSpPr/>
            <p:nvPr/>
          </p:nvSpPr>
          <p:spPr>
            <a:xfrm rot="10800000">
              <a:off x="857090" y="2891018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75" name="Овал 774"/>
            <p:cNvSpPr/>
            <p:nvPr/>
          </p:nvSpPr>
          <p:spPr>
            <a:xfrm rot="10800000">
              <a:off x="857090" y="2331406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76" name="Шестиугольник 775"/>
            <p:cNvSpPr/>
            <p:nvPr/>
          </p:nvSpPr>
          <p:spPr>
            <a:xfrm rot="5400000">
              <a:off x="1109606" y="2409184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77" name="Овал 776"/>
            <p:cNvSpPr/>
            <p:nvPr/>
          </p:nvSpPr>
          <p:spPr>
            <a:xfrm rot="10800000">
              <a:off x="1098302" y="245509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78" name="Овал 777"/>
            <p:cNvSpPr/>
            <p:nvPr/>
          </p:nvSpPr>
          <p:spPr>
            <a:xfrm rot="10800000">
              <a:off x="1098302" y="276837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79" name="Овал 778"/>
            <p:cNvSpPr/>
            <p:nvPr/>
          </p:nvSpPr>
          <p:spPr>
            <a:xfrm rot="10800000">
              <a:off x="1339514" y="288826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80" name="Овал 779"/>
            <p:cNvSpPr/>
            <p:nvPr/>
          </p:nvSpPr>
          <p:spPr>
            <a:xfrm rot="10800000">
              <a:off x="1339514" y="2328655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81" name="Шестиугольник 780"/>
            <p:cNvSpPr/>
            <p:nvPr/>
          </p:nvSpPr>
          <p:spPr>
            <a:xfrm rot="5400000">
              <a:off x="1592027" y="2411935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82" name="Овал 781"/>
            <p:cNvSpPr/>
            <p:nvPr/>
          </p:nvSpPr>
          <p:spPr>
            <a:xfrm rot="10800000">
              <a:off x="1580723" y="2457848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83" name="Овал 782"/>
            <p:cNvSpPr/>
            <p:nvPr/>
          </p:nvSpPr>
          <p:spPr>
            <a:xfrm rot="10800000">
              <a:off x="1580723" y="277112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84" name="Овал 783"/>
            <p:cNvSpPr/>
            <p:nvPr/>
          </p:nvSpPr>
          <p:spPr>
            <a:xfrm rot="10800000">
              <a:off x="1821936" y="2891018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85" name="Овал 784"/>
            <p:cNvSpPr/>
            <p:nvPr/>
          </p:nvSpPr>
          <p:spPr>
            <a:xfrm rot="10800000">
              <a:off x="1821936" y="2331406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87" name="Овал 786"/>
            <p:cNvSpPr/>
            <p:nvPr/>
          </p:nvSpPr>
          <p:spPr>
            <a:xfrm rot="10800000">
              <a:off x="2063147" y="245509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88" name="Овал 787"/>
            <p:cNvSpPr/>
            <p:nvPr/>
          </p:nvSpPr>
          <p:spPr>
            <a:xfrm rot="10800000">
              <a:off x="2063147" y="276837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89" name="Овал 788"/>
            <p:cNvSpPr/>
            <p:nvPr/>
          </p:nvSpPr>
          <p:spPr>
            <a:xfrm rot="10800000">
              <a:off x="2304359" y="288826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91" name="Шестиугольник 790"/>
            <p:cNvSpPr/>
            <p:nvPr/>
          </p:nvSpPr>
          <p:spPr>
            <a:xfrm rot="5400000">
              <a:off x="2556872" y="2411935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92" name="Овал 791"/>
            <p:cNvSpPr/>
            <p:nvPr/>
          </p:nvSpPr>
          <p:spPr>
            <a:xfrm rot="10800000">
              <a:off x="2545568" y="2457848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93" name="Овал 792"/>
            <p:cNvSpPr/>
            <p:nvPr/>
          </p:nvSpPr>
          <p:spPr>
            <a:xfrm rot="10800000">
              <a:off x="2545568" y="277112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94" name="Овал 793"/>
            <p:cNvSpPr/>
            <p:nvPr/>
          </p:nvSpPr>
          <p:spPr>
            <a:xfrm rot="10800000">
              <a:off x="2786781" y="2891018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95" name="Овал 794"/>
            <p:cNvSpPr/>
            <p:nvPr/>
          </p:nvSpPr>
          <p:spPr>
            <a:xfrm rot="10800000">
              <a:off x="2786781" y="2331406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97" name="Овал 796"/>
            <p:cNvSpPr/>
            <p:nvPr/>
          </p:nvSpPr>
          <p:spPr>
            <a:xfrm rot="10800000">
              <a:off x="3027992" y="245509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98" name="Овал 797"/>
            <p:cNvSpPr/>
            <p:nvPr/>
          </p:nvSpPr>
          <p:spPr>
            <a:xfrm rot="10800000">
              <a:off x="3027992" y="276837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99" name="Овал 798"/>
            <p:cNvSpPr/>
            <p:nvPr/>
          </p:nvSpPr>
          <p:spPr>
            <a:xfrm rot="10800000">
              <a:off x="3269204" y="288826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02" name="Овал 801"/>
            <p:cNvSpPr/>
            <p:nvPr/>
          </p:nvSpPr>
          <p:spPr>
            <a:xfrm rot="10800000">
              <a:off x="3510415" y="2457848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03" name="Овал 802"/>
            <p:cNvSpPr/>
            <p:nvPr/>
          </p:nvSpPr>
          <p:spPr>
            <a:xfrm rot="10800000">
              <a:off x="3510415" y="277112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04" name="Овал 803"/>
            <p:cNvSpPr/>
            <p:nvPr/>
          </p:nvSpPr>
          <p:spPr>
            <a:xfrm rot="10800000">
              <a:off x="3751627" y="2891018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07" name="Овал 806"/>
            <p:cNvSpPr/>
            <p:nvPr/>
          </p:nvSpPr>
          <p:spPr>
            <a:xfrm rot="10800000">
              <a:off x="3992837" y="245509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08" name="Овал 807"/>
            <p:cNvSpPr/>
            <p:nvPr/>
          </p:nvSpPr>
          <p:spPr>
            <a:xfrm rot="10800000">
              <a:off x="3992837" y="276837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09" name="Овал 808"/>
            <p:cNvSpPr/>
            <p:nvPr/>
          </p:nvSpPr>
          <p:spPr>
            <a:xfrm rot="10800000">
              <a:off x="4234050" y="288826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12" name="Овал 811"/>
            <p:cNvSpPr/>
            <p:nvPr/>
          </p:nvSpPr>
          <p:spPr>
            <a:xfrm rot="10800000">
              <a:off x="4475260" y="2457848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13" name="Овал 812"/>
            <p:cNvSpPr/>
            <p:nvPr/>
          </p:nvSpPr>
          <p:spPr>
            <a:xfrm rot="10800000">
              <a:off x="4475260" y="277112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14" name="Овал 813"/>
            <p:cNvSpPr/>
            <p:nvPr/>
          </p:nvSpPr>
          <p:spPr>
            <a:xfrm rot="10800000">
              <a:off x="4716472" y="2891018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17" name="Овал 816"/>
            <p:cNvSpPr/>
            <p:nvPr/>
          </p:nvSpPr>
          <p:spPr>
            <a:xfrm rot="10800000">
              <a:off x="4957682" y="245509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18" name="Овал 817"/>
            <p:cNvSpPr/>
            <p:nvPr/>
          </p:nvSpPr>
          <p:spPr>
            <a:xfrm rot="10800000">
              <a:off x="4957682" y="276837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19" name="Овал 818"/>
            <p:cNvSpPr/>
            <p:nvPr/>
          </p:nvSpPr>
          <p:spPr>
            <a:xfrm rot="10800000">
              <a:off x="5198896" y="288826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21" name="Шестиугольник 820"/>
            <p:cNvSpPr/>
            <p:nvPr/>
          </p:nvSpPr>
          <p:spPr>
            <a:xfrm rot="5400000">
              <a:off x="5451409" y="2411935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22" name="Овал 821"/>
            <p:cNvSpPr/>
            <p:nvPr/>
          </p:nvSpPr>
          <p:spPr>
            <a:xfrm rot="10800000">
              <a:off x="5440105" y="2457848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23" name="Овал 822"/>
            <p:cNvSpPr/>
            <p:nvPr/>
          </p:nvSpPr>
          <p:spPr>
            <a:xfrm rot="10800000">
              <a:off x="5440105" y="277112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24" name="Овал 823"/>
            <p:cNvSpPr/>
            <p:nvPr/>
          </p:nvSpPr>
          <p:spPr>
            <a:xfrm rot="10800000">
              <a:off x="5681317" y="2891018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25" name="Овал 824"/>
            <p:cNvSpPr/>
            <p:nvPr/>
          </p:nvSpPr>
          <p:spPr>
            <a:xfrm rot="10800000">
              <a:off x="5681317" y="2331406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26" name="Шестиугольник 825"/>
            <p:cNvSpPr/>
            <p:nvPr/>
          </p:nvSpPr>
          <p:spPr>
            <a:xfrm rot="5400000">
              <a:off x="5933833" y="2409184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27" name="Овал 826"/>
            <p:cNvSpPr/>
            <p:nvPr/>
          </p:nvSpPr>
          <p:spPr>
            <a:xfrm rot="10800000">
              <a:off x="5922529" y="245509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28" name="Овал 827"/>
            <p:cNvSpPr/>
            <p:nvPr/>
          </p:nvSpPr>
          <p:spPr>
            <a:xfrm rot="10800000">
              <a:off x="5922529" y="276837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29" name="Овал 828"/>
            <p:cNvSpPr/>
            <p:nvPr/>
          </p:nvSpPr>
          <p:spPr>
            <a:xfrm rot="10800000">
              <a:off x="6163741" y="288826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30" name="Овал 829"/>
            <p:cNvSpPr/>
            <p:nvPr/>
          </p:nvSpPr>
          <p:spPr>
            <a:xfrm rot="10800000">
              <a:off x="6163741" y="2328655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32" name="Овал 831"/>
            <p:cNvSpPr/>
            <p:nvPr/>
          </p:nvSpPr>
          <p:spPr>
            <a:xfrm rot="10800000">
              <a:off x="6404950" y="2457848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33" name="Овал 832"/>
            <p:cNvSpPr/>
            <p:nvPr/>
          </p:nvSpPr>
          <p:spPr>
            <a:xfrm rot="10800000">
              <a:off x="6404950" y="277112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34" name="Овал 833"/>
            <p:cNvSpPr/>
            <p:nvPr/>
          </p:nvSpPr>
          <p:spPr>
            <a:xfrm rot="10800000">
              <a:off x="6646163" y="2891018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36" name="Шестиугольник 835"/>
            <p:cNvSpPr/>
            <p:nvPr/>
          </p:nvSpPr>
          <p:spPr>
            <a:xfrm rot="5400000">
              <a:off x="6898678" y="2409184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37" name="Овал 836"/>
            <p:cNvSpPr/>
            <p:nvPr/>
          </p:nvSpPr>
          <p:spPr>
            <a:xfrm rot="10800000">
              <a:off x="6887374" y="245509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38" name="Овал 837"/>
            <p:cNvSpPr/>
            <p:nvPr/>
          </p:nvSpPr>
          <p:spPr>
            <a:xfrm rot="10800000">
              <a:off x="6887374" y="276837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39" name="Овал 838"/>
            <p:cNvSpPr/>
            <p:nvPr/>
          </p:nvSpPr>
          <p:spPr>
            <a:xfrm rot="10800000">
              <a:off x="7128586" y="288826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40" name="Овал 839"/>
            <p:cNvSpPr/>
            <p:nvPr/>
          </p:nvSpPr>
          <p:spPr>
            <a:xfrm rot="10800000">
              <a:off x="7128586" y="2328655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42" name="Овал 841"/>
            <p:cNvSpPr/>
            <p:nvPr/>
          </p:nvSpPr>
          <p:spPr>
            <a:xfrm rot="10800000">
              <a:off x="7369795" y="2457848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43" name="Овал 842"/>
            <p:cNvSpPr/>
            <p:nvPr/>
          </p:nvSpPr>
          <p:spPr>
            <a:xfrm rot="10800000">
              <a:off x="7369795" y="277112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44" name="Овал 843"/>
            <p:cNvSpPr/>
            <p:nvPr/>
          </p:nvSpPr>
          <p:spPr>
            <a:xfrm rot="10800000">
              <a:off x="7611008" y="2891018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46" name="Шестиугольник 845"/>
            <p:cNvSpPr/>
            <p:nvPr/>
          </p:nvSpPr>
          <p:spPr>
            <a:xfrm rot="5400000">
              <a:off x="7863523" y="2409184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47" name="Овал 846"/>
            <p:cNvSpPr/>
            <p:nvPr/>
          </p:nvSpPr>
          <p:spPr>
            <a:xfrm rot="10800000">
              <a:off x="7852219" y="245509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48" name="Овал 847"/>
            <p:cNvSpPr/>
            <p:nvPr/>
          </p:nvSpPr>
          <p:spPr>
            <a:xfrm rot="10800000">
              <a:off x="7852219" y="276837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49" name="Овал 848"/>
            <p:cNvSpPr/>
            <p:nvPr/>
          </p:nvSpPr>
          <p:spPr>
            <a:xfrm rot="10800000">
              <a:off x="8093431" y="288826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50" name="Овал 849"/>
            <p:cNvSpPr/>
            <p:nvPr/>
          </p:nvSpPr>
          <p:spPr>
            <a:xfrm rot="10800000">
              <a:off x="8093431" y="2328655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51" name="Овал 850"/>
            <p:cNvSpPr/>
            <p:nvPr/>
          </p:nvSpPr>
          <p:spPr>
            <a:xfrm rot="10800000">
              <a:off x="8332962" y="245509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52" name="Овал 851"/>
            <p:cNvSpPr/>
            <p:nvPr/>
          </p:nvSpPr>
          <p:spPr>
            <a:xfrm rot="10800000">
              <a:off x="8332962" y="276837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10" name="Шестиугольник 1009"/>
            <p:cNvSpPr/>
            <p:nvPr/>
          </p:nvSpPr>
          <p:spPr>
            <a:xfrm rot="5400000">
              <a:off x="867789" y="2832117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11" name="Шестиугольник 1010"/>
            <p:cNvSpPr/>
            <p:nvPr/>
          </p:nvSpPr>
          <p:spPr>
            <a:xfrm rot="5400000">
              <a:off x="1350210" y="2834869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12" name="Овал 1011"/>
            <p:cNvSpPr/>
            <p:nvPr/>
          </p:nvSpPr>
          <p:spPr>
            <a:xfrm rot="10800000">
              <a:off x="1338906" y="288078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13" name="Овал 1012"/>
            <p:cNvSpPr/>
            <p:nvPr/>
          </p:nvSpPr>
          <p:spPr>
            <a:xfrm rot="10800000">
              <a:off x="1338906" y="319405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14" name="Овал 1013"/>
            <p:cNvSpPr/>
            <p:nvPr/>
          </p:nvSpPr>
          <p:spPr>
            <a:xfrm rot="10800000">
              <a:off x="1580119" y="331395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15" name="Овал 1014"/>
            <p:cNvSpPr/>
            <p:nvPr/>
          </p:nvSpPr>
          <p:spPr>
            <a:xfrm rot="10800000">
              <a:off x="1580119" y="2754341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16" name="Шестиугольник 1015"/>
            <p:cNvSpPr/>
            <p:nvPr/>
          </p:nvSpPr>
          <p:spPr>
            <a:xfrm rot="5400000">
              <a:off x="1832634" y="2832117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17" name="Овал 1016"/>
            <p:cNvSpPr/>
            <p:nvPr/>
          </p:nvSpPr>
          <p:spPr>
            <a:xfrm rot="10800000">
              <a:off x="1821330" y="2878031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18" name="Овал 1017"/>
            <p:cNvSpPr/>
            <p:nvPr/>
          </p:nvSpPr>
          <p:spPr>
            <a:xfrm rot="10800000">
              <a:off x="1821330" y="3191306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19" name="Овал 1018"/>
            <p:cNvSpPr/>
            <p:nvPr/>
          </p:nvSpPr>
          <p:spPr>
            <a:xfrm rot="10800000">
              <a:off x="2062542" y="3311201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20" name="Овал 1019"/>
            <p:cNvSpPr/>
            <p:nvPr/>
          </p:nvSpPr>
          <p:spPr>
            <a:xfrm rot="10800000">
              <a:off x="2062542" y="2751590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21" name="Шестиугольник 1020"/>
            <p:cNvSpPr/>
            <p:nvPr/>
          </p:nvSpPr>
          <p:spPr>
            <a:xfrm rot="5400000">
              <a:off x="2315055" y="2834869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22" name="Овал 1021"/>
            <p:cNvSpPr/>
            <p:nvPr/>
          </p:nvSpPr>
          <p:spPr>
            <a:xfrm rot="10800000">
              <a:off x="2303751" y="288078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23" name="Овал 1022"/>
            <p:cNvSpPr/>
            <p:nvPr/>
          </p:nvSpPr>
          <p:spPr>
            <a:xfrm rot="10800000">
              <a:off x="2303751" y="319405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24" name="Овал 1023"/>
            <p:cNvSpPr/>
            <p:nvPr/>
          </p:nvSpPr>
          <p:spPr>
            <a:xfrm rot="10800000">
              <a:off x="2544964" y="331395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25" name="Овал 1024"/>
            <p:cNvSpPr/>
            <p:nvPr/>
          </p:nvSpPr>
          <p:spPr>
            <a:xfrm rot="10800000">
              <a:off x="2544964" y="2754341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26" name="Шестиугольник 1025"/>
            <p:cNvSpPr/>
            <p:nvPr/>
          </p:nvSpPr>
          <p:spPr>
            <a:xfrm rot="5400000">
              <a:off x="2797479" y="2832117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27" name="Овал 1026"/>
            <p:cNvSpPr/>
            <p:nvPr/>
          </p:nvSpPr>
          <p:spPr>
            <a:xfrm rot="10800000">
              <a:off x="2786175" y="2878031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28" name="Овал 1027"/>
            <p:cNvSpPr/>
            <p:nvPr/>
          </p:nvSpPr>
          <p:spPr>
            <a:xfrm rot="10800000">
              <a:off x="2786175" y="3191306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29" name="Овал 1028"/>
            <p:cNvSpPr/>
            <p:nvPr/>
          </p:nvSpPr>
          <p:spPr>
            <a:xfrm rot="10800000">
              <a:off x="3027387" y="3311201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30" name="Овал 1029"/>
            <p:cNvSpPr/>
            <p:nvPr/>
          </p:nvSpPr>
          <p:spPr>
            <a:xfrm rot="10800000">
              <a:off x="3027387" y="2751590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31" name="Шестиугольник 1030"/>
            <p:cNvSpPr/>
            <p:nvPr/>
          </p:nvSpPr>
          <p:spPr>
            <a:xfrm rot="5400000">
              <a:off x="3279902" y="2834869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32" name="Овал 1031"/>
            <p:cNvSpPr/>
            <p:nvPr/>
          </p:nvSpPr>
          <p:spPr>
            <a:xfrm rot="10800000">
              <a:off x="3268598" y="288078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33" name="Овал 1032"/>
            <p:cNvSpPr/>
            <p:nvPr/>
          </p:nvSpPr>
          <p:spPr>
            <a:xfrm rot="10800000">
              <a:off x="3268598" y="319405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34" name="Овал 1033"/>
            <p:cNvSpPr/>
            <p:nvPr/>
          </p:nvSpPr>
          <p:spPr>
            <a:xfrm rot="10800000">
              <a:off x="3509810" y="331395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35" name="Овал 1034"/>
            <p:cNvSpPr/>
            <p:nvPr/>
          </p:nvSpPr>
          <p:spPr>
            <a:xfrm rot="10800000">
              <a:off x="3509810" y="2754341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36" name="Шестиугольник 1035"/>
            <p:cNvSpPr/>
            <p:nvPr/>
          </p:nvSpPr>
          <p:spPr>
            <a:xfrm rot="5400000">
              <a:off x="3762324" y="2832117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37" name="Овал 1036"/>
            <p:cNvSpPr/>
            <p:nvPr/>
          </p:nvSpPr>
          <p:spPr>
            <a:xfrm rot="10800000">
              <a:off x="3751020" y="2878031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38" name="Овал 1037"/>
            <p:cNvSpPr/>
            <p:nvPr/>
          </p:nvSpPr>
          <p:spPr>
            <a:xfrm rot="10800000">
              <a:off x="3751020" y="3191306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40" name="Овал 1039"/>
            <p:cNvSpPr/>
            <p:nvPr/>
          </p:nvSpPr>
          <p:spPr>
            <a:xfrm rot="10800000">
              <a:off x="3992233" y="2751590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41" name="Шестиугольник 1040"/>
            <p:cNvSpPr/>
            <p:nvPr/>
          </p:nvSpPr>
          <p:spPr>
            <a:xfrm rot="5400000">
              <a:off x="4244747" y="2834869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42" name="Овал 1041"/>
            <p:cNvSpPr/>
            <p:nvPr/>
          </p:nvSpPr>
          <p:spPr>
            <a:xfrm rot="10800000">
              <a:off x="4233443" y="288078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43" name="Овал 1042"/>
            <p:cNvSpPr/>
            <p:nvPr/>
          </p:nvSpPr>
          <p:spPr>
            <a:xfrm rot="10800000">
              <a:off x="4233443" y="319405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44" name="Овал 1043"/>
            <p:cNvSpPr/>
            <p:nvPr/>
          </p:nvSpPr>
          <p:spPr>
            <a:xfrm rot="10800000">
              <a:off x="4474655" y="331395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45" name="Овал 1044"/>
            <p:cNvSpPr/>
            <p:nvPr/>
          </p:nvSpPr>
          <p:spPr>
            <a:xfrm rot="10800000">
              <a:off x="4474655" y="2754341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46" name="Шестиугольник 1045"/>
            <p:cNvSpPr/>
            <p:nvPr/>
          </p:nvSpPr>
          <p:spPr>
            <a:xfrm rot="5400000">
              <a:off x="4727169" y="2832117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47" name="Овал 1046"/>
            <p:cNvSpPr/>
            <p:nvPr/>
          </p:nvSpPr>
          <p:spPr>
            <a:xfrm rot="10800000">
              <a:off x="4715865" y="2878031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48" name="Овал 1047"/>
            <p:cNvSpPr/>
            <p:nvPr/>
          </p:nvSpPr>
          <p:spPr>
            <a:xfrm rot="10800000">
              <a:off x="4715865" y="3191306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49" name="Овал 1048"/>
            <p:cNvSpPr/>
            <p:nvPr/>
          </p:nvSpPr>
          <p:spPr>
            <a:xfrm rot="10800000">
              <a:off x="4957078" y="3311201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50" name="Овал 1049"/>
            <p:cNvSpPr/>
            <p:nvPr/>
          </p:nvSpPr>
          <p:spPr>
            <a:xfrm rot="10800000">
              <a:off x="4957078" y="2751590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51" name="Шестиугольник 1050"/>
            <p:cNvSpPr/>
            <p:nvPr/>
          </p:nvSpPr>
          <p:spPr>
            <a:xfrm rot="5400000">
              <a:off x="5209592" y="2834869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52" name="Овал 1051"/>
            <p:cNvSpPr/>
            <p:nvPr/>
          </p:nvSpPr>
          <p:spPr>
            <a:xfrm rot="10800000">
              <a:off x="5198288" y="288078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53" name="Овал 1052"/>
            <p:cNvSpPr/>
            <p:nvPr/>
          </p:nvSpPr>
          <p:spPr>
            <a:xfrm rot="10800000">
              <a:off x="5198288" y="319405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54" name="Овал 1053"/>
            <p:cNvSpPr/>
            <p:nvPr/>
          </p:nvSpPr>
          <p:spPr>
            <a:xfrm rot="10800000">
              <a:off x="5439500" y="331395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55" name="Овал 1054"/>
            <p:cNvSpPr/>
            <p:nvPr/>
          </p:nvSpPr>
          <p:spPr>
            <a:xfrm rot="10800000">
              <a:off x="5439500" y="2754341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56" name="Шестиугольник 1055"/>
            <p:cNvSpPr/>
            <p:nvPr/>
          </p:nvSpPr>
          <p:spPr>
            <a:xfrm rot="5400000">
              <a:off x="5692016" y="2832117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57" name="Овал 1056"/>
            <p:cNvSpPr/>
            <p:nvPr/>
          </p:nvSpPr>
          <p:spPr>
            <a:xfrm rot="10800000">
              <a:off x="5680712" y="2878031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58" name="Овал 1057"/>
            <p:cNvSpPr/>
            <p:nvPr/>
          </p:nvSpPr>
          <p:spPr>
            <a:xfrm rot="10800000">
              <a:off x="5680712" y="3191306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59" name="Овал 1058"/>
            <p:cNvSpPr/>
            <p:nvPr/>
          </p:nvSpPr>
          <p:spPr>
            <a:xfrm rot="10800000">
              <a:off x="5921924" y="3311201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60" name="Овал 1059"/>
            <p:cNvSpPr/>
            <p:nvPr/>
          </p:nvSpPr>
          <p:spPr>
            <a:xfrm rot="10800000">
              <a:off x="5921924" y="2751590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61" name="Шестиугольник 1060"/>
            <p:cNvSpPr/>
            <p:nvPr/>
          </p:nvSpPr>
          <p:spPr>
            <a:xfrm rot="5400000">
              <a:off x="6174437" y="2834869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62" name="Овал 1061"/>
            <p:cNvSpPr/>
            <p:nvPr/>
          </p:nvSpPr>
          <p:spPr>
            <a:xfrm rot="10800000">
              <a:off x="6163133" y="288078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63" name="Овал 1062"/>
            <p:cNvSpPr/>
            <p:nvPr/>
          </p:nvSpPr>
          <p:spPr>
            <a:xfrm rot="10800000">
              <a:off x="6163133" y="319405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64" name="Овал 1063"/>
            <p:cNvSpPr/>
            <p:nvPr/>
          </p:nvSpPr>
          <p:spPr>
            <a:xfrm rot="10800000">
              <a:off x="6404346" y="331395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65" name="Овал 1064"/>
            <p:cNvSpPr/>
            <p:nvPr/>
          </p:nvSpPr>
          <p:spPr>
            <a:xfrm rot="10800000">
              <a:off x="6404346" y="2754341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66" name="Шестиугольник 1065"/>
            <p:cNvSpPr/>
            <p:nvPr/>
          </p:nvSpPr>
          <p:spPr>
            <a:xfrm rot="5400000">
              <a:off x="6656861" y="2832117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67" name="Овал 1066"/>
            <p:cNvSpPr/>
            <p:nvPr/>
          </p:nvSpPr>
          <p:spPr>
            <a:xfrm rot="10800000">
              <a:off x="6645557" y="2878031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68" name="Овал 1067"/>
            <p:cNvSpPr/>
            <p:nvPr/>
          </p:nvSpPr>
          <p:spPr>
            <a:xfrm rot="10800000">
              <a:off x="6645557" y="3191306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69" name="Овал 1068"/>
            <p:cNvSpPr/>
            <p:nvPr/>
          </p:nvSpPr>
          <p:spPr>
            <a:xfrm rot="10800000">
              <a:off x="6886769" y="3311201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70" name="Овал 1069"/>
            <p:cNvSpPr/>
            <p:nvPr/>
          </p:nvSpPr>
          <p:spPr>
            <a:xfrm rot="10800000">
              <a:off x="6886769" y="2751590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71" name="Шестиугольник 1070"/>
            <p:cNvSpPr/>
            <p:nvPr/>
          </p:nvSpPr>
          <p:spPr>
            <a:xfrm rot="5400000">
              <a:off x="7139282" y="2834869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72" name="Овал 1071"/>
            <p:cNvSpPr/>
            <p:nvPr/>
          </p:nvSpPr>
          <p:spPr>
            <a:xfrm rot="10800000">
              <a:off x="7127978" y="288078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73" name="Овал 1072"/>
            <p:cNvSpPr/>
            <p:nvPr/>
          </p:nvSpPr>
          <p:spPr>
            <a:xfrm rot="10800000">
              <a:off x="7127978" y="319405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74" name="Овал 1073"/>
            <p:cNvSpPr/>
            <p:nvPr/>
          </p:nvSpPr>
          <p:spPr>
            <a:xfrm rot="10800000">
              <a:off x="7369191" y="3313952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75" name="Овал 1074"/>
            <p:cNvSpPr/>
            <p:nvPr/>
          </p:nvSpPr>
          <p:spPr>
            <a:xfrm rot="10800000">
              <a:off x="7369191" y="2754341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76" name="Шестиугольник 1075"/>
            <p:cNvSpPr/>
            <p:nvPr/>
          </p:nvSpPr>
          <p:spPr>
            <a:xfrm rot="5400000">
              <a:off x="7621706" y="2832117"/>
              <a:ext cx="559609" cy="48242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77" name="Овал 1076"/>
            <p:cNvSpPr/>
            <p:nvPr/>
          </p:nvSpPr>
          <p:spPr>
            <a:xfrm rot="10800000">
              <a:off x="7610402" y="2878031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78" name="Овал 1077"/>
            <p:cNvSpPr/>
            <p:nvPr/>
          </p:nvSpPr>
          <p:spPr>
            <a:xfrm rot="10800000">
              <a:off x="7610402" y="3191306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79" name="Овал 1078"/>
            <p:cNvSpPr/>
            <p:nvPr/>
          </p:nvSpPr>
          <p:spPr>
            <a:xfrm rot="10800000">
              <a:off x="7851614" y="3311201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80" name="Овал 1079"/>
            <p:cNvSpPr/>
            <p:nvPr/>
          </p:nvSpPr>
          <p:spPr>
            <a:xfrm rot="10800000">
              <a:off x="7851614" y="2751590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85" name="Овал 1084"/>
            <p:cNvSpPr/>
            <p:nvPr/>
          </p:nvSpPr>
          <p:spPr>
            <a:xfrm rot="10800000">
              <a:off x="857090" y="318423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87" name="Овал 1086"/>
            <p:cNvSpPr/>
            <p:nvPr/>
          </p:nvSpPr>
          <p:spPr>
            <a:xfrm rot="10800000">
              <a:off x="1098302" y="3307928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90" name="Овал 1089"/>
            <p:cNvSpPr/>
            <p:nvPr/>
          </p:nvSpPr>
          <p:spPr>
            <a:xfrm rot="10800000">
              <a:off x="1339514" y="3181486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95" name="Овал 1094"/>
            <p:cNvSpPr/>
            <p:nvPr/>
          </p:nvSpPr>
          <p:spPr>
            <a:xfrm rot="10800000">
              <a:off x="1821936" y="318423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00" name="Овал 1099"/>
            <p:cNvSpPr/>
            <p:nvPr/>
          </p:nvSpPr>
          <p:spPr>
            <a:xfrm rot="10800000">
              <a:off x="2304359" y="3181486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05" name="Овал 1104"/>
            <p:cNvSpPr/>
            <p:nvPr/>
          </p:nvSpPr>
          <p:spPr>
            <a:xfrm rot="10800000">
              <a:off x="2786781" y="318423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10" name="Овал 1109"/>
            <p:cNvSpPr/>
            <p:nvPr/>
          </p:nvSpPr>
          <p:spPr>
            <a:xfrm rot="10800000">
              <a:off x="3269204" y="3181486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15" name="Овал 1114"/>
            <p:cNvSpPr/>
            <p:nvPr/>
          </p:nvSpPr>
          <p:spPr>
            <a:xfrm rot="10800000">
              <a:off x="3751627" y="318423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20" name="Овал 1119"/>
            <p:cNvSpPr/>
            <p:nvPr/>
          </p:nvSpPr>
          <p:spPr>
            <a:xfrm rot="10800000">
              <a:off x="4234050" y="3181486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25" name="Овал 1124"/>
            <p:cNvSpPr/>
            <p:nvPr/>
          </p:nvSpPr>
          <p:spPr>
            <a:xfrm rot="10800000">
              <a:off x="4716472" y="318423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30" name="Овал 1129"/>
            <p:cNvSpPr/>
            <p:nvPr/>
          </p:nvSpPr>
          <p:spPr>
            <a:xfrm rot="10800000">
              <a:off x="5198896" y="3181486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35" name="Овал 1134"/>
            <p:cNvSpPr/>
            <p:nvPr/>
          </p:nvSpPr>
          <p:spPr>
            <a:xfrm rot="10800000">
              <a:off x="5681317" y="318423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40" name="Овал 1139"/>
            <p:cNvSpPr/>
            <p:nvPr/>
          </p:nvSpPr>
          <p:spPr>
            <a:xfrm rot="10800000">
              <a:off x="6163741" y="3181486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45" name="Овал 1144"/>
            <p:cNvSpPr/>
            <p:nvPr/>
          </p:nvSpPr>
          <p:spPr>
            <a:xfrm rot="10800000">
              <a:off x="6646163" y="318423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50" name="Овал 1149"/>
            <p:cNvSpPr/>
            <p:nvPr/>
          </p:nvSpPr>
          <p:spPr>
            <a:xfrm rot="10800000">
              <a:off x="7128586" y="3181486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55" name="Овал 1154"/>
            <p:cNvSpPr/>
            <p:nvPr/>
          </p:nvSpPr>
          <p:spPr>
            <a:xfrm rot="10800000">
              <a:off x="7611008" y="3184237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60" name="Овал 1159"/>
            <p:cNvSpPr/>
            <p:nvPr/>
          </p:nvSpPr>
          <p:spPr>
            <a:xfrm rot="10800000">
              <a:off x="8093431" y="3181486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63" name="Овал 1162"/>
            <p:cNvSpPr/>
            <p:nvPr/>
          </p:nvSpPr>
          <p:spPr>
            <a:xfrm rot="10800000">
              <a:off x="856485" y="2878031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65" name="Овал 1164"/>
            <p:cNvSpPr/>
            <p:nvPr/>
          </p:nvSpPr>
          <p:spPr>
            <a:xfrm rot="10800000">
              <a:off x="1097697" y="2751590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66" name="Овал 1165"/>
            <p:cNvSpPr/>
            <p:nvPr/>
          </p:nvSpPr>
          <p:spPr>
            <a:xfrm rot="10800000">
              <a:off x="8091145" y="2878031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1187" name="Прямая соединительная линия 1186"/>
            <p:cNvCxnSpPr/>
            <p:nvPr/>
          </p:nvCxnSpPr>
          <p:spPr>
            <a:xfrm flipH="1">
              <a:off x="4050437" y="2505418"/>
              <a:ext cx="605" cy="2964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1" name="TextBox 810"/>
            <p:cNvSpPr txBox="1"/>
            <p:nvPr/>
          </p:nvSpPr>
          <p:spPr>
            <a:xfrm>
              <a:off x="617410" y="1741504"/>
              <a:ext cx="23775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Low concentration of defects</a:t>
              </a:r>
              <a:endParaRPr lang="ru-RU" sz="1400" i="1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18" name="Овал 417"/>
            <p:cNvSpPr/>
            <p:nvPr/>
          </p:nvSpPr>
          <p:spPr>
            <a:xfrm rot="10800000">
              <a:off x="3992233" y="3311201"/>
              <a:ext cx="99796" cy="997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4911" y="267295"/>
            <a:ext cx="43472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PERFORMANCE </a:t>
            </a:r>
          </a:p>
          <a:p>
            <a:r>
              <a:rPr lang="en-US" sz="16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AT</a:t>
            </a:r>
            <a:r>
              <a:rPr lang="ru-RU" sz="16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6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NORMAL DISTRIBUTION OF VACANCIES</a:t>
            </a:r>
          </a:p>
          <a:p>
            <a:r>
              <a:rPr lang="en-US" sz="12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(low dispersion)</a:t>
            </a:r>
          </a:p>
        </p:txBody>
      </p:sp>
      <p:pic>
        <p:nvPicPr>
          <p:cNvPr id="63491" name="Picture 3" descr="C:\Users\ADMIN\Desktop\ND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900" y="2410966"/>
            <a:ext cx="8622200" cy="2036068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1038449" y="4834471"/>
            <a:ext cx="70671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High performance (</a:t>
            </a:r>
            <a:r>
              <a:rPr lang="en-US" sz="1400" i="1" dirty="0" smtClean="0">
                <a:solidFill>
                  <a:srgbClr val="00B05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green</a:t>
            </a:r>
            <a:r>
              <a:rPr lang="en-US" sz="1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), low performance (</a:t>
            </a:r>
            <a:r>
              <a:rPr lang="en-US" sz="1400" i="1" dirty="0" smtClean="0">
                <a:solidFill>
                  <a:srgbClr val="C2D22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yellow</a:t>
            </a:r>
            <a:r>
              <a:rPr lang="en-US" sz="1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), and the device does not work (</a:t>
            </a:r>
            <a:r>
              <a:rPr lang="en-US" sz="1400" i="1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red</a:t>
            </a:r>
            <a:r>
              <a:rPr lang="en-US" sz="1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).</a:t>
            </a:r>
            <a:endParaRPr lang="ru-RU" sz="1400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4911" y="267295"/>
            <a:ext cx="40998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PERFORMANCE AT</a:t>
            </a:r>
          </a:p>
          <a:p>
            <a:r>
              <a:rPr lang="en-US" sz="16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NORMAL DISTRIBUTION OF VACANCIES</a:t>
            </a:r>
          </a:p>
          <a:p>
            <a:r>
              <a:rPr lang="en-US" sz="12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(high dispersion)</a:t>
            </a:r>
          </a:p>
        </p:txBody>
      </p:sp>
      <p:pic>
        <p:nvPicPr>
          <p:cNvPr id="64515" name="Picture 3" descr="C:\Users\ADMIN\Desktop\ND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803" y="2407309"/>
            <a:ext cx="8812395" cy="204338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38449" y="4834471"/>
            <a:ext cx="70671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High performance (</a:t>
            </a:r>
            <a:r>
              <a:rPr lang="en-US" sz="1400" i="1" dirty="0" smtClean="0">
                <a:solidFill>
                  <a:srgbClr val="00B05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green</a:t>
            </a:r>
            <a:r>
              <a:rPr lang="en-US" sz="1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), low performance (</a:t>
            </a:r>
            <a:r>
              <a:rPr lang="en-US" sz="1400" i="1" dirty="0" smtClean="0">
                <a:solidFill>
                  <a:srgbClr val="C2D22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yellow</a:t>
            </a:r>
            <a:r>
              <a:rPr lang="en-US" sz="1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), and the device does not work (</a:t>
            </a:r>
            <a:r>
              <a:rPr lang="en-US" sz="1400" i="1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red</a:t>
            </a:r>
            <a:r>
              <a:rPr lang="en-US" sz="1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).</a:t>
            </a:r>
            <a:endParaRPr lang="ru-RU" sz="1400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4911" y="267295"/>
            <a:ext cx="41158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PERFORMANCE AT</a:t>
            </a:r>
          </a:p>
          <a:p>
            <a:r>
              <a:rPr lang="en-US" sz="16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UNIFORM DISTRIBUTION OF VACANCIES</a:t>
            </a:r>
          </a:p>
        </p:txBody>
      </p:sp>
      <p:pic>
        <p:nvPicPr>
          <p:cNvPr id="65540" name="Picture 4" descr="C:\Users\ADMIN\Desktop\U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420" y="2393897"/>
            <a:ext cx="8683160" cy="207020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38449" y="4834471"/>
            <a:ext cx="70671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High performance (</a:t>
            </a:r>
            <a:r>
              <a:rPr lang="en-US" sz="1400" i="1" dirty="0" smtClean="0">
                <a:solidFill>
                  <a:srgbClr val="00B05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green</a:t>
            </a:r>
            <a:r>
              <a:rPr lang="en-US" sz="1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), low performance (</a:t>
            </a:r>
            <a:r>
              <a:rPr lang="en-US" sz="1400" i="1" dirty="0" smtClean="0">
                <a:solidFill>
                  <a:srgbClr val="C2D22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yellow</a:t>
            </a:r>
            <a:r>
              <a:rPr lang="en-US" sz="1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), and the device does not work (</a:t>
            </a:r>
            <a:r>
              <a:rPr lang="en-US" sz="1400" i="1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red</a:t>
            </a:r>
            <a:r>
              <a:rPr lang="en-US" sz="1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).</a:t>
            </a:r>
            <a:endParaRPr lang="ru-RU" sz="1400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4911" y="267295"/>
            <a:ext cx="11691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METHODS</a:t>
            </a:r>
            <a:endParaRPr lang="en-US" sz="1600" b="1" i="1" dirty="0" smtClean="0">
              <a:solidFill>
                <a:schemeClr val="tx2">
                  <a:lumMod val="40000"/>
                  <a:lumOff val="6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90261" y="2409825"/>
            <a:ext cx="5208797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TIGHT-BINDING MODEL</a:t>
            </a:r>
          </a:p>
          <a:p>
            <a:pPr algn="ctr"/>
            <a:r>
              <a:rPr lang="en-US" sz="1400" b="1" i="1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MODELING OF STRUCTURE OF GRAPHENE CONTACTS</a:t>
            </a:r>
          </a:p>
          <a:p>
            <a:pPr algn="ctr"/>
            <a:endParaRPr lang="en-US" sz="1400" b="1" i="1" dirty="0" smtClean="0">
              <a:solidFill>
                <a:schemeClr val="bg1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endParaRPr lang="en-US" sz="1400" b="1" i="1" dirty="0" smtClean="0">
              <a:solidFill>
                <a:schemeClr val="bg1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endParaRPr lang="en-US" sz="1400" b="1" i="1" dirty="0" smtClean="0">
              <a:solidFill>
                <a:schemeClr val="bg1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r>
              <a:rPr lang="en-US" sz="2800" b="1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GREEN’S FUNCTION METHOD</a:t>
            </a:r>
            <a:endParaRPr lang="en-US" sz="2000" b="1" i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r>
              <a:rPr lang="en-US" sz="1400" b="1" i="1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CALCULATED THE DENSITY OF STATES</a:t>
            </a:r>
          </a:p>
          <a:p>
            <a:pPr algn="ctr"/>
            <a:r>
              <a:rPr lang="en-US" sz="1400" b="1" i="1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CALCULATED THE I-V CHARACTERISTICS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4911" y="267295"/>
            <a:ext cx="15071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CONCLUSION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69314" y="3000002"/>
            <a:ext cx="57672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DISTRIBUTION</a:t>
            </a:r>
            <a:r>
              <a:rPr lang="en-US" sz="2400" b="1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OF VACANCIES </a:t>
            </a:r>
            <a:r>
              <a:rPr lang="en-US" sz="2400" b="1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AFFECT </a:t>
            </a:r>
            <a:endParaRPr lang="en-US" sz="2400" b="1" i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sz="2400" b="1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AT STABILITY OF EDGE STATES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98295" y="1569207"/>
            <a:ext cx="54494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VACANCY AFFECT THE DOS</a:t>
            </a:r>
          </a:p>
          <a:p>
            <a:r>
              <a:rPr lang="en-US" sz="2400" b="1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AT 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THREE</a:t>
            </a:r>
            <a:r>
              <a:rPr lang="en-US" sz="2400" b="1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NEIGHBOUR EDGE ATOMS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98295" y="4484668"/>
            <a:ext cx="61922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TFET HAVE </a:t>
            </a:r>
            <a:r>
              <a:rPr lang="en-US" sz="2400" b="1" i="1" dirty="0" smtClean="0">
                <a:solidFill>
                  <a:srgbClr val="92D05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STABILITY</a:t>
            </a:r>
            <a:r>
              <a:rPr lang="en-US" sz="2400" b="1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PERFORMANCE</a:t>
            </a:r>
          </a:p>
          <a:p>
            <a:r>
              <a:rPr lang="en-US" sz="2400" b="1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AT 30% CONCENTRATION OF VACANCIES</a:t>
            </a:r>
          </a:p>
        </p:txBody>
      </p:sp>
      <p:sp>
        <p:nvSpPr>
          <p:cNvPr id="8" name="Овал 7"/>
          <p:cNvSpPr/>
          <p:nvPr/>
        </p:nvSpPr>
        <p:spPr>
          <a:xfrm>
            <a:off x="1038225" y="1721613"/>
            <a:ext cx="523875" cy="523875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038225" y="3118574"/>
            <a:ext cx="523875" cy="523875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038225" y="4638109"/>
            <a:ext cx="523875" cy="523875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4911" y="267295"/>
            <a:ext cx="12843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REFERENCE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76300" y="1786842"/>
            <a:ext cx="73914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sz="1600" b="1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EFFECT OF EDGE VACANCIES ON LOCALIZED STATES IN SEMI-INFINITE ZIGZAG GRAPHENE SHEET </a:t>
            </a:r>
          </a:p>
          <a:p>
            <a:r>
              <a:rPr lang="en-US" sz="1400" i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Glebov</a:t>
            </a:r>
            <a:r>
              <a:rPr lang="en-US" sz="1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A. A., </a:t>
            </a:r>
            <a:r>
              <a:rPr lang="en-US" sz="1400" i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Katkov</a:t>
            </a:r>
            <a:r>
              <a:rPr lang="en-US" sz="1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V. L. and </a:t>
            </a:r>
            <a:r>
              <a:rPr lang="en-US" sz="1400" i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Osipov</a:t>
            </a:r>
            <a:r>
              <a:rPr lang="en-US" sz="1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V. A.</a:t>
            </a:r>
          </a:p>
          <a:p>
            <a:r>
              <a:rPr lang="en-US" sz="1400" i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JETP Letters </a:t>
            </a:r>
          </a:p>
          <a:p>
            <a:r>
              <a:rPr lang="en-US" sz="1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104, 842 (2016)</a:t>
            </a:r>
          </a:p>
          <a:p>
            <a:endParaRPr lang="en-US" sz="12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en-US" sz="12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en-US" sz="12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en-US" sz="12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sz="1600" b="1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EFFECT OF EDGE VACANCIES ON PERFORMANCE OF PLANAR GRAPHENE TUNNEL FIELD-EFFECT TRANSISTOR</a:t>
            </a:r>
          </a:p>
          <a:p>
            <a:r>
              <a:rPr lang="en-US" sz="1400" i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Glebov</a:t>
            </a:r>
            <a:r>
              <a:rPr lang="en-US" sz="1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A. A., </a:t>
            </a:r>
            <a:r>
              <a:rPr lang="en-US" sz="1400" i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Katkov</a:t>
            </a:r>
            <a:r>
              <a:rPr lang="en-US" sz="1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V. L. and </a:t>
            </a:r>
            <a:r>
              <a:rPr lang="en-US" sz="1400" i="1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Osipov</a:t>
            </a:r>
            <a:r>
              <a:rPr lang="en-US" sz="1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V. A. </a:t>
            </a:r>
          </a:p>
          <a:p>
            <a:r>
              <a:rPr lang="en-US" sz="1400" i="1" dirty="0" err="1" smtClean="0">
                <a:solidFill>
                  <a:srgbClr val="0070C0"/>
                </a:solidFill>
              </a:rPr>
              <a:t>Europhysics</a:t>
            </a:r>
            <a:r>
              <a:rPr lang="en-US" sz="1400" i="1" dirty="0" smtClean="0">
                <a:solidFill>
                  <a:srgbClr val="0070C0"/>
                </a:solidFill>
              </a:rPr>
              <a:t> Letters (EPL)</a:t>
            </a:r>
            <a:r>
              <a:rPr lang="en-US" sz="1400" i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  <a:p>
            <a:r>
              <a:rPr lang="en-US" sz="1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118, 27003 (2017)</a:t>
            </a:r>
            <a:endParaRPr lang="en-US" sz="1400" b="1" i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6413"/>
          </a:xfrm>
          <a:prstGeom prst="rect">
            <a:avLst/>
          </a:prstGeom>
          <a:solidFill>
            <a:schemeClr val="tx2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90813" y="2752633"/>
            <a:ext cx="516237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i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THANK YOU </a:t>
            </a:r>
          </a:p>
          <a:p>
            <a:pPr algn="ctr"/>
            <a:r>
              <a:rPr lang="en-US" sz="3600" b="1" i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FOR YOUR 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4911" y="267295"/>
            <a:ext cx="31988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STRUCTURE OF PRESENTATION</a:t>
            </a:r>
          </a:p>
        </p:txBody>
      </p:sp>
      <p:sp>
        <p:nvSpPr>
          <p:cNvPr id="6" name="Овал 5"/>
          <p:cNvSpPr/>
          <p:nvPr/>
        </p:nvSpPr>
        <p:spPr>
          <a:xfrm>
            <a:off x="1038225" y="1721613"/>
            <a:ext cx="523875" cy="523875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</a:t>
            </a:r>
            <a:endParaRPr lang="ru-RU" b="1" i="1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038225" y="3118574"/>
            <a:ext cx="523875" cy="523875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</a:t>
            </a:r>
            <a:endParaRPr lang="ru-RU" b="1" i="1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038225" y="4638109"/>
            <a:ext cx="523875" cy="523875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3</a:t>
            </a:r>
            <a:endParaRPr lang="ru-RU" b="1" i="1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38350" y="1752718"/>
            <a:ext cx="49155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WORKING ABILITY OF THE TFET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38350" y="3149679"/>
            <a:ext cx="4976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EFFECT OF THE EDGE VACANCIES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038350" y="4484548"/>
            <a:ext cx="64004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WORKING ABILITY OF THE TFET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IN THE PRESENCE OF EDGE VACANCIES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6413"/>
          </a:xfrm>
          <a:prstGeom prst="rect">
            <a:avLst/>
          </a:prstGeom>
          <a:solidFill>
            <a:schemeClr val="tx2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721861" y="1941683"/>
            <a:ext cx="5700278" cy="2974634"/>
            <a:chOff x="1670636" y="1129986"/>
            <a:chExt cx="5700278" cy="2974634"/>
          </a:xfrm>
        </p:grpSpPr>
        <p:sp>
          <p:nvSpPr>
            <p:cNvPr id="4" name="Овал 3"/>
            <p:cNvSpPr/>
            <p:nvPr/>
          </p:nvSpPr>
          <p:spPr>
            <a:xfrm>
              <a:off x="3811163" y="1129986"/>
              <a:ext cx="1419224" cy="1419224"/>
            </a:xfrm>
            <a:prstGeom prst="ellipse">
              <a:avLst/>
            </a:prstGeom>
            <a:solidFill>
              <a:schemeClr val="bg1"/>
            </a:solidFill>
            <a:ln w="190500" cap="flat" cmpd="sng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i="1" dirty="0" smtClean="0">
                  <a:ln w="6350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1</a:t>
              </a:r>
              <a:endParaRPr lang="ru-RU" sz="6600" b="1" i="1" dirty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670636" y="3581400"/>
              <a:ext cx="57002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i="1" dirty="0" smtClean="0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WORKING ABILITY OF THE TFET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2018-09-20_1610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111" y="975645"/>
            <a:ext cx="8549629" cy="479015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4911" y="267295"/>
            <a:ext cx="36589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TUNNEL FIELD-EFFECT TRANSISTOR</a:t>
            </a:r>
          </a:p>
        </p:txBody>
      </p:sp>
      <p:sp>
        <p:nvSpPr>
          <p:cNvPr id="817" name="TextBox 816"/>
          <p:cNvSpPr txBox="1"/>
          <p:nvPr/>
        </p:nvSpPr>
        <p:spPr>
          <a:xfrm>
            <a:off x="3935544" y="5765798"/>
            <a:ext cx="1272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Model of TFET</a:t>
            </a:r>
            <a:endParaRPr lang="ru-RU" sz="1400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Блок-схема: процесс 1173"/>
          <p:cNvSpPr/>
          <p:nvPr/>
        </p:nvSpPr>
        <p:spPr>
          <a:xfrm>
            <a:off x="1397716" y="1432544"/>
            <a:ext cx="6418384" cy="4302741"/>
          </a:xfrm>
          <a:prstGeom prst="flowChartProcess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72" name="Блок-схема: процесс 1171"/>
          <p:cNvSpPr/>
          <p:nvPr/>
        </p:nvSpPr>
        <p:spPr>
          <a:xfrm>
            <a:off x="1397718" y="1432544"/>
            <a:ext cx="6418383" cy="4302741"/>
          </a:xfrm>
          <a:prstGeom prst="flowChartProcess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88" name="Шестиугольник 687"/>
          <p:cNvSpPr/>
          <p:nvPr/>
        </p:nvSpPr>
        <p:spPr>
          <a:xfrm rot="16200000">
            <a:off x="7037937" y="296405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90" name="Овал 689"/>
          <p:cNvSpPr/>
          <p:nvPr/>
        </p:nvSpPr>
        <p:spPr>
          <a:xfrm>
            <a:off x="7381303" y="298113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91" name="Овал 690"/>
          <p:cNvSpPr/>
          <p:nvPr/>
        </p:nvSpPr>
        <p:spPr>
          <a:xfrm>
            <a:off x="7205499" y="289375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93" name="Шестиугольник 692"/>
          <p:cNvSpPr/>
          <p:nvPr/>
        </p:nvSpPr>
        <p:spPr>
          <a:xfrm rot="16200000">
            <a:off x="6686329" y="296606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95" name="Овал 694"/>
          <p:cNvSpPr/>
          <p:nvPr/>
        </p:nvSpPr>
        <p:spPr>
          <a:xfrm>
            <a:off x="7029696" y="298314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96" name="Овал 695"/>
          <p:cNvSpPr/>
          <p:nvPr/>
        </p:nvSpPr>
        <p:spPr>
          <a:xfrm>
            <a:off x="6853891" y="289576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78" name="Шестиугольник 677"/>
          <p:cNvSpPr/>
          <p:nvPr/>
        </p:nvSpPr>
        <p:spPr>
          <a:xfrm rot="16200000">
            <a:off x="6334723" y="296405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80" name="Овал 679"/>
          <p:cNvSpPr/>
          <p:nvPr/>
        </p:nvSpPr>
        <p:spPr>
          <a:xfrm>
            <a:off x="6678089" y="298113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81" name="Овал 680"/>
          <p:cNvSpPr/>
          <p:nvPr/>
        </p:nvSpPr>
        <p:spPr>
          <a:xfrm>
            <a:off x="6502285" y="289375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83" name="Шестиугольник 682"/>
          <p:cNvSpPr/>
          <p:nvPr/>
        </p:nvSpPr>
        <p:spPr>
          <a:xfrm rot="16200000">
            <a:off x="5983115" y="296606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85" name="Овал 684"/>
          <p:cNvSpPr/>
          <p:nvPr/>
        </p:nvSpPr>
        <p:spPr>
          <a:xfrm>
            <a:off x="6326482" y="298314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86" name="Овал 685"/>
          <p:cNvSpPr/>
          <p:nvPr/>
        </p:nvSpPr>
        <p:spPr>
          <a:xfrm>
            <a:off x="6150677" y="289576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68" name="Шестиугольник 667"/>
          <p:cNvSpPr/>
          <p:nvPr/>
        </p:nvSpPr>
        <p:spPr>
          <a:xfrm rot="16200000">
            <a:off x="5631509" y="296405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70" name="Овал 669"/>
          <p:cNvSpPr/>
          <p:nvPr/>
        </p:nvSpPr>
        <p:spPr>
          <a:xfrm>
            <a:off x="5974875" y="298113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71" name="Овал 670"/>
          <p:cNvSpPr/>
          <p:nvPr/>
        </p:nvSpPr>
        <p:spPr>
          <a:xfrm>
            <a:off x="5799071" y="289375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73" name="Шестиугольник 672"/>
          <p:cNvSpPr/>
          <p:nvPr/>
        </p:nvSpPr>
        <p:spPr>
          <a:xfrm rot="16200000">
            <a:off x="5279901" y="296606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75" name="Овал 674"/>
          <p:cNvSpPr/>
          <p:nvPr/>
        </p:nvSpPr>
        <p:spPr>
          <a:xfrm>
            <a:off x="5623267" y="298314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76" name="Овал 675"/>
          <p:cNvSpPr/>
          <p:nvPr/>
        </p:nvSpPr>
        <p:spPr>
          <a:xfrm>
            <a:off x="5447463" y="289576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58" name="Шестиугольник 657"/>
          <p:cNvSpPr/>
          <p:nvPr/>
        </p:nvSpPr>
        <p:spPr>
          <a:xfrm rot="16200000">
            <a:off x="4928294" y="296405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60" name="Овал 659"/>
          <p:cNvSpPr/>
          <p:nvPr/>
        </p:nvSpPr>
        <p:spPr>
          <a:xfrm>
            <a:off x="5271661" y="298113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61" name="Овал 660"/>
          <p:cNvSpPr/>
          <p:nvPr/>
        </p:nvSpPr>
        <p:spPr>
          <a:xfrm>
            <a:off x="5095856" y="289375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63" name="Шестиугольник 662"/>
          <p:cNvSpPr/>
          <p:nvPr/>
        </p:nvSpPr>
        <p:spPr>
          <a:xfrm rot="16200000">
            <a:off x="4576687" y="296606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65" name="Овал 664"/>
          <p:cNvSpPr/>
          <p:nvPr/>
        </p:nvSpPr>
        <p:spPr>
          <a:xfrm>
            <a:off x="4920053" y="298314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66" name="Овал 665"/>
          <p:cNvSpPr/>
          <p:nvPr/>
        </p:nvSpPr>
        <p:spPr>
          <a:xfrm>
            <a:off x="4744249" y="289576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48" name="Шестиугольник 647"/>
          <p:cNvSpPr/>
          <p:nvPr/>
        </p:nvSpPr>
        <p:spPr>
          <a:xfrm rot="16200000">
            <a:off x="4225080" y="296405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50" name="Овал 649"/>
          <p:cNvSpPr/>
          <p:nvPr/>
        </p:nvSpPr>
        <p:spPr>
          <a:xfrm>
            <a:off x="4568447" y="298113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51" name="Овал 650"/>
          <p:cNvSpPr/>
          <p:nvPr/>
        </p:nvSpPr>
        <p:spPr>
          <a:xfrm>
            <a:off x="4392642" y="289375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53" name="Шестиугольник 652"/>
          <p:cNvSpPr/>
          <p:nvPr/>
        </p:nvSpPr>
        <p:spPr>
          <a:xfrm rot="16200000">
            <a:off x="3873473" y="296606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55" name="Овал 654"/>
          <p:cNvSpPr/>
          <p:nvPr/>
        </p:nvSpPr>
        <p:spPr>
          <a:xfrm>
            <a:off x="4216839" y="298314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56" name="Овал 655"/>
          <p:cNvSpPr/>
          <p:nvPr/>
        </p:nvSpPr>
        <p:spPr>
          <a:xfrm>
            <a:off x="4041035" y="289576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38" name="Шестиугольник 637"/>
          <p:cNvSpPr/>
          <p:nvPr/>
        </p:nvSpPr>
        <p:spPr>
          <a:xfrm rot="16200000">
            <a:off x="3521866" y="296405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40" name="Овал 639"/>
          <p:cNvSpPr/>
          <p:nvPr/>
        </p:nvSpPr>
        <p:spPr>
          <a:xfrm>
            <a:off x="3865232" y="298113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41" name="Овал 640"/>
          <p:cNvSpPr/>
          <p:nvPr/>
        </p:nvSpPr>
        <p:spPr>
          <a:xfrm>
            <a:off x="3689428" y="289375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43" name="Шестиугольник 642"/>
          <p:cNvSpPr/>
          <p:nvPr/>
        </p:nvSpPr>
        <p:spPr>
          <a:xfrm rot="16200000">
            <a:off x="3170258" y="296606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45" name="Овал 644"/>
          <p:cNvSpPr/>
          <p:nvPr/>
        </p:nvSpPr>
        <p:spPr>
          <a:xfrm>
            <a:off x="3513625" y="298314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46" name="Овал 645"/>
          <p:cNvSpPr/>
          <p:nvPr/>
        </p:nvSpPr>
        <p:spPr>
          <a:xfrm>
            <a:off x="3337820" y="289576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28" name="Шестиугольник 627"/>
          <p:cNvSpPr/>
          <p:nvPr/>
        </p:nvSpPr>
        <p:spPr>
          <a:xfrm rot="16200000">
            <a:off x="2818652" y="296405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30" name="Овал 629"/>
          <p:cNvSpPr/>
          <p:nvPr/>
        </p:nvSpPr>
        <p:spPr>
          <a:xfrm>
            <a:off x="3162018" y="298113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31" name="Овал 630"/>
          <p:cNvSpPr/>
          <p:nvPr/>
        </p:nvSpPr>
        <p:spPr>
          <a:xfrm>
            <a:off x="2986214" y="289375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33" name="Шестиугольник 632"/>
          <p:cNvSpPr/>
          <p:nvPr/>
        </p:nvSpPr>
        <p:spPr>
          <a:xfrm rot="16200000">
            <a:off x="2467044" y="296606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35" name="Овал 634"/>
          <p:cNvSpPr/>
          <p:nvPr/>
        </p:nvSpPr>
        <p:spPr>
          <a:xfrm>
            <a:off x="2810411" y="298314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36" name="Овал 635"/>
          <p:cNvSpPr/>
          <p:nvPr/>
        </p:nvSpPr>
        <p:spPr>
          <a:xfrm>
            <a:off x="2634606" y="289576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18" name="Шестиугольник 617"/>
          <p:cNvSpPr/>
          <p:nvPr/>
        </p:nvSpPr>
        <p:spPr>
          <a:xfrm rot="16200000">
            <a:off x="2115438" y="296405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20" name="Овал 619"/>
          <p:cNvSpPr/>
          <p:nvPr/>
        </p:nvSpPr>
        <p:spPr>
          <a:xfrm>
            <a:off x="2458804" y="298113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21" name="Овал 620"/>
          <p:cNvSpPr/>
          <p:nvPr/>
        </p:nvSpPr>
        <p:spPr>
          <a:xfrm>
            <a:off x="2283000" y="289375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23" name="Шестиугольник 622"/>
          <p:cNvSpPr/>
          <p:nvPr/>
        </p:nvSpPr>
        <p:spPr>
          <a:xfrm rot="16200000">
            <a:off x="1763830" y="296606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25" name="Овал 624"/>
          <p:cNvSpPr/>
          <p:nvPr/>
        </p:nvSpPr>
        <p:spPr>
          <a:xfrm>
            <a:off x="2107196" y="298314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26" name="Овал 625"/>
          <p:cNvSpPr/>
          <p:nvPr/>
        </p:nvSpPr>
        <p:spPr>
          <a:xfrm>
            <a:off x="1931392" y="289576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617" name="Овал 616"/>
          <p:cNvSpPr/>
          <p:nvPr/>
        </p:nvSpPr>
        <p:spPr>
          <a:xfrm>
            <a:off x="1756813" y="298314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14" name="Шестиугольник 413"/>
          <p:cNvSpPr/>
          <p:nvPr/>
        </p:nvSpPr>
        <p:spPr>
          <a:xfrm rot="16200000">
            <a:off x="6862571" y="2025121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99" name="Шестиугольник 398"/>
          <p:cNvSpPr/>
          <p:nvPr/>
        </p:nvSpPr>
        <p:spPr>
          <a:xfrm rot="16200000">
            <a:off x="6510964" y="2023116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00" name="Овал 399"/>
          <p:cNvSpPr/>
          <p:nvPr/>
        </p:nvSpPr>
        <p:spPr>
          <a:xfrm>
            <a:off x="6854334" y="227432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01" name="Овал 400"/>
          <p:cNvSpPr/>
          <p:nvPr/>
        </p:nvSpPr>
        <p:spPr>
          <a:xfrm>
            <a:off x="6854334" y="204599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02" name="Овал 401"/>
          <p:cNvSpPr/>
          <p:nvPr/>
        </p:nvSpPr>
        <p:spPr>
          <a:xfrm>
            <a:off x="6678530" y="195861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03" name="Овал 402"/>
          <p:cNvSpPr/>
          <p:nvPr/>
        </p:nvSpPr>
        <p:spPr>
          <a:xfrm>
            <a:off x="6678530" y="236647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04" name="Шестиугольник 403"/>
          <p:cNvSpPr/>
          <p:nvPr/>
        </p:nvSpPr>
        <p:spPr>
          <a:xfrm rot="16200000">
            <a:off x="6159359" y="2025121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05" name="Овал 404"/>
          <p:cNvSpPr/>
          <p:nvPr/>
        </p:nvSpPr>
        <p:spPr>
          <a:xfrm>
            <a:off x="6502727" y="227632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06" name="Овал 405"/>
          <p:cNvSpPr/>
          <p:nvPr/>
        </p:nvSpPr>
        <p:spPr>
          <a:xfrm>
            <a:off x="6502727" y="204800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07" name="Овал 406"/>
          <p:cNvSpPr/>
          <p:nvPr/>
        </p:nvSpPr>
        <p:spPr>
          <a:xfrm>
            <a:off x="6326922" y="196061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08" name="Овал 407"/>
          <p:cNvSpPr/>
          <p:nvPr/>
        </p:nvSpPr>
        <p:spPr>
          <a:xfrm>
            <a:off x="6326922" y="236848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89" name="Шестиугольник 388"/>
          <p:cNvSpPr/>
          <p:nvPr/>
        </p:nvSpPr>
        <p:spPr>
          <a:xfrm rot="16200000">
            <a:off x="5807753" y="2023116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90" name="Овал 389"/>
          <p:cNvSpPr/>
          <p:nvPr/>
        </p:nvSpPr>
        <p:spPr>
          <a:xfrm>
            <a:off x="6151120" y="227432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91" name="Овал 390"/>
          <p:cNvSpPr/>
          <p:nvPr/>
        </p:nvSpPr>
        <p:spPr>
          <a:xfrm>
            <a:off x="6151120" y="204599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92" name="Овал 391"/>
          <p:cNvSpPr/>
          <p:nvPr/>
        </p:nvSpPr>
        <p:spPr>
          <a:xfrm>
            <a:off x="5975316" y="195861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93" name="Овал 392"/>
          <p:cNvSpPr/>
          <p:nvPr/>
        </p:nvSpPr>
        <p:spPr>
          <a:xfrm>
            <a:off x="5975316" y="236647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94" name="Шестиугольник 393"/>
          <p:cNvSpPr/>
          <p:nvPr/>
        </p:nvSpPr>
        <p:spPr>
          <a:xfrm rot="16200000">
            <a:off x="5456145" y="2025121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95" name="Овал 394"/>
          <p:cNvSpPr/>
          <p:nvPr/>
        </p:nvSpPr>
        <p:spPr>
          <a:xfrm>
            <a:off x="5799512" y="227632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96" name="Овал 395"/>
          <p:cNvSpPr/>
          <p:nvPr/>
        </p:nvSpPr>
        <p:spPr>
          <a:xfrm>
            <a:off x="5799512" y="204800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97" name="Овал 396"/>
          <p:cNvSpPr/>
          <p:nvPr/>
        </p:nvSpPr>
        <p:spPr>
          <a:xfrm>
            <a:off x="5623708" y="196061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98" name="Овал 397"/>
          <p:cNvSpPr/>
          <p:nvPr/>
        </p:nvSpPr>
        <p:spPr>
          <a:xfrm>
            <a:off x="5623708" y="236848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79" name="Шестиугольник 378"/>
          <p:cNvSpPr/>
          <p:nvPr/>
        </p:nvSpPr>
        <p:spPr>
          <a:xfrm rot="16200000">
            <a:off x="5104538" y="2023116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80" name="Овал 379"/>
          <p:cNvSpPr/>
          <p:nvPr/>
        </p:nvSpPr>
        <p:spPr>
          <a:xfrm>
            <a:off x="5447906" y="227432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81" name="Овал 380"/>
          <p:cNvSpPr/>
          <p:nvPr/>
        </p:nvSpPr>
        <p:spPr>
          <a:xfrm>
            <a:off x="5447906" y="204599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82" name="Овал 381"/>
          <p:cNvSpPr/>
          <p:nvPr/>
        </p:nvSpPr>
        <p:spPr>
          <a:xfrm>
            <a:off x="5272101" y="195861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83" name="Овал 382"/>
          <p:cNvSpPr/>
          <p:nvPr/>
        </p:nvSpPr>
        <p:spPr>
          <a:xfrm>
            <a:off x="5272101" y="236647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84" name="Шестиугольник 383"/>
          <p:cNvSpPr/>
          <p:nvPr/>
        </p:nvSpPr>
        <p:spPr>
          <a:xfrm rot="16200000">
            <a:off x="4752931" y="2025121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85" name="Овал 384"/>
          <p:cNvSpPr/>
          <p:nvPr/>
        </p:nvSpPr>
        <p:spPr>
          <a:xfrm>
            <a:off x="5096298" y="227632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86" name="Овал 385"/>
          <p:cNvSpPr/>
          <p:nvPr/>
        </p:nvSpPr>
        <p:spPr>
          <a:xfrm>
            <a:off x="5096298" y="204800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87" name="Овал 386"/>
          <p:cNvSpPr/>
          <p:nvPr/>
        </p:nvSpPr>
        <p:spPr>
          <a:xfrm>
            <a:off x="4920494" y="196061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88" name="Овал 387"/>
          <p:cNvSpPr/>
          <p:nvPr/>
        </p:nvSpPr>
        <p:spPr>
          <a:xfrm>
            <a:off x="4920494" y="236848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63" name="Шестиугольник 362"/>
          <p:cNvSpPr/>
          <p:nvPr/>
        </p:nvSpPr>
        <p:spPr>
          <a:xfrm rot="16200000">
            <a:off x="4401324" y="2023116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64" name="Овал 363"/>
          <p:cNvSpPr/>
          <p:nvPr/>
        </p:nvSpPr>
        <p:spPr>
          <a:xfrm>
            <a:off x="4744692" y="227432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65" name="Овал 364"/>
          <p:cNvSpPr/>
          <p:nvPr/>
        </p:nvSpPr>
        <p:spPr>
          <a:xfrm>
            <a:off x="4744692" y="204599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69" name="Овал 368"/>
          <p:cNvSpPr/>
          <p:nvPr/>
        </p:nvSpPr>
        <p:spPr>
          <a:xfrm>
            <a:off x="4568887" y="195861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71" name="Овал 370"/>
          <p:cNvSpPr/>
          <p:nvPr/>
        </p:nvSpPr>
        <p:spPr>
          <a:xfrm>
            <a:off x="4568887" y="236647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73" name="Шестиугольник 372"/>
          <p:cNvSpPr/>
          <p:nvPr/>
        </p:nvSpPr>
        <p:spPr>
          <a:xfrm rot="16200000">
            <a:off x="4049716" y="2025121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75" name="Овал 374"/>
          <p:cNvSpPr/>
          <p:nvPr/>
        </p:nvSpPr>
        <p:spPr>
          <a:xfrm>
            <a:off x="4393084" y="227632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76" name="Овал 375"/>
          <p:cNvSpPr/>
          <p:nvPr/>
        </p:nvSpPr>
        <p:spPr>
          <a:xfrm>
            <a:off x="4393084" y="204800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77" name="Овал 376"/>
          <p:cNvSpPr/>
          <p:nvPr/>
        </p:nvSpPr>
        <p:spPr>
          <a:xfrm>
            <a:off x="4217280" y="196061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78" name="Овал 377"/>
          <p:cNvSpPr/>
          <p:nvPr/>
        </p:nvSpPr>
        <p:spPr>
          <a:xfrm>
            <a:off x="4217280" y="236848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52" name="Шестиугольник 351"/>
          <p:cNvSpPr/>
          <p:nvPr/>
        </p:nvSpPr>
        <p:spPr>
          <a:xfrm rot="16200000">
            <a:off x="3698110" y="2023116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53" name="Овал 352"/>
          <p:cNvSpPr/>
          <p:nvPr/>
        </p:nvSpPr>
        <p:spPr>
          <a:xfrm>
            <a:off x="4041477" y="227432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54" name="Овал 353"/>
          <p:cNvSpPr/>
          <p:nvPr/>
        </p:nvSpPr>
        <p:spPr>
          <a:xfrm>
            <a:off x="4041477" y="204599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55" name="Овал 354"/>
          <p:cNvSpPr/>
          <p:nvPr/>
        </p:nvSpPr>
        <p:spPr>
          <a:xfrm>
            <a:off x="3865673" y="195861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56" name="Овал 355"/>
          <p:cNvSpPr/>
          <p:nvPr/>
        </p:nvSpPr>
        <p:spPr>
          <a:xfrm>
            <a:off x="3865673" y="236647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58" name="Шестиугольник 357"/>
          <p:cNvSpPr/>
          <p:nvPr/>
        </p:nvSpPr>
        <p:spPr>
          <a:xfrm rot="16200000">
            <a:off x="3346502" y="2025121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59" name="Овал 358"/>
          <p:cNvSpPr/>
          <p:nvPr/>
        </p:nvSpPr>
        <p:spPr>
          <a:xfrm>
            <a:off x="3689870" y="227632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60" name="Овал 359"/>
          <p:cNvSpPr/>
          <p:nvPr/>
        </p:nvSpPr>
        <p:spPr>
          <a:xfrm>
            <a:off x="3689870" y="204800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61" name="Овал 360"/>
          <p:cNvSpPr/>
          <p:nvPr/>
        </p:nvSpPr>
        <p:spPr>
          <a:xfrm>
            <a:off x="3514065" y="196061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62" name="Овал 361"/>
          <p:cNvSpPr/>
          <p:nvPr/>
        </p:nvSpPr>
        <p:spPr>
          <a:xfrm>
            <a:off x="3514065" y="236848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42" name="Шестиугольник 341"/>
          <p:cNvSpPr/>
          <p:nvPr/>
        </p:nvSpPr>
        <p:spPr>
          <a:xfrm rot="16200000">
            <a:off x="2994896" y="2023116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43" name="Овал 342"/>
          <p:cNvSpPr/>
          <p:nvPr/>
        </p:nvSpPr>
        <p:spPr>
          <a:xfrm>
            <a:off x="3338263" y="227432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44" name="Овал 343"/>
          <p:cNvSpPr/>
          <p:nvPr/>
        </p:nvSpPr>
        <p:spPr>
          <a:xfrm>
            <a:off x="3338263" y="204599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45" name="Овал 344"/>
          <p:cNvSpPr/>
          <p:nvPr/>
        </p:nvSpPr>
        <p:spPr>
          <a:xfrm>
            <a:off x="3162459" y="195861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46" name="Овал 345"/>
          <p:cNvSpPr/>
          <p:nvPr/>
        </p:nvSpPr>
        <p:spPr>
          <a:xfrm>
            <a:off x="3162459" y="236647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47" name="Шестиугольник 346"/>
          <p:cNvSpPr/>
          <p:nvPr/>
        </p:nvSpPr>
        <p:spPr>
          <a:xfrm rot="16200000">
            <a:off x="2643288" y="2025121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48" name="Овал 347"/>
          <p:cNvSpPr/>
          <p:nvPr/>
        </p:nvSpPr>
        <p:spPr>
          <a:xfrm>
            <a:off x="2986656" y="227632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49" name="Овал 348"/>
          <p:cNvSpPr/>
          <p:nvPr/>
        </p:nvSpPr>
        <p:spPr>
          <a:xfrm>
            <a:off x="2986656" y="204800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50" name="Овал 349"/>
          <p:cNvSpPr/>
          <p:nvPr/>
        </p:nvSpPr>
        <p:spPr>
          <a:xfrm>
            <a:off x="2810851" y="196061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51" name="Овал 350"/>
          <p:cNvSpPr/>
          <p:nvPr/>
        </p:nvSpPr>
        <p:spPr>
          <a:xfrm>
            <a:off x="2810851" y="236848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32" name="Шестиугольник 331"/>
          <p:cNvSpPr/>
          <p:nvPr/>
        </p:nvSpPr>
        <p:spPr>
          <a:xfrm rot="16200000">
            <a:off x="2291681" y="2023116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33" name="Овал 332"/>
          <p:cNvSpPr/>
          <p:nvPr/>
        </p:nvSpPr>
        <p:spPr>
          <a:xfrm>
            <a:off x="2635049" y="227432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34" name="Овал 333"/>
          <p:cNvSpPr/>
          <p:nvPr/>
        </p:nvSpPr>
        <p:spPr>
          <a:xfrm>
            <a:off x="2635049" y="204599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35" name="Овал 334"/>
          <p:cNvSpPr/>
          <p:nvPr/>
        </p:nvSpPr>
        <p:spPr>
          <a:xfrm>
            <a:off x="2459245" y="195861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36" name="Овал 335"/>
          <p:cNvSpPr/>
          <p:nvPr/>
        </p:nvSpPr>
        <p:spPr>
          <a:xfrm>
            <a:off x="2459245" y="236647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37" name="Шестиугольник 336"/>
          <p:cNvSpPr/>
          <p:nvPr/>
        </p:nvSpPr>
        <p:spPr>
          <a:xfrm rot="16200000">
            <a:off x="1940075" y="2025324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38" name="Овал 337"/>
          <p:cNvSpPr/>
          <p:nvPr/>
        </p:nvSpPr>
        <p:spPr>
          <a:xfrm>
            <a:off x="2283441" y="227632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39" name="Овал 338"/>
          <p:cNvSpPr/>
          <p:nvPr/>
        </p:nvSpPr>
        <p:spPr>
          <a:xfrm>
            <a:off x="2283441" y="204800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40" name="Овал 339"/>
          <p:cNvSpPr/>
          <p:nvPr/>
        </p:nvSpPr>
        <p:spPr>
          <a:xfrm>
            <a:off x="2107637" y="196061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41" name="Овал 340"/>
          <p:cNvSpPr/>
          <p:nvPr/>
        </p:nvSpPr>
        <p:spPr>
          <a:xfrm>
            <a:off x="2107637" y="236848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88" name="Шестиугольник 287"/>
          <p:cNvSpPr/>
          <p:nvPr/>
        </p:nvSpPr>
        <p:spPr>
          <a:xfrm rot="16200000">
            <a:off x="7037934" y="170979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89" name="Овал 288"/>
          <p:cNvSpPr/>
          <p:nvPr/>
        </p:nvSpPr>
        <p:spPr>
          <a:xfrm>
            <a:off x="7381303" y="196099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90" name="Овал 289"/>
          <p:cNvSpPr/>
          <p:nvPr/>
        </p:nvSpPr>
        <p:spPr>
          <a:xfrm>
            <a:off x="7381303" y="173267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91" name="Овал 290"/>
          <p:cNvSpPr/>
          <p:nvPr/>
        </p:nvSpPr>
        <p:spPr>
          <a:xfrm>
            <a:off x="7205499" y="164528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92" name="Овал 291"/>
          <p:cNvSpPr/>
          <p:nvPr/>
        </p:nvSpPr>
        <p:spPr>
          <a:xfrm>
            <a:off x="7205499" y="205315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93" name="Шестиугольник 292"/>
          <p:cNvSpPr/>
          <p:nvPr/>
        </p:nvSpPr>
        <p:spPr>
          <a:xfrm rot="16200000">
            <a:off x="6686326" y="171179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94" name="Овал 293"/>
          <p:cNvSpPr/>
          <p:nvPr/>
        </p:nvSpPr>
        <p:spPr>
          <a:xfrm>
            <a:off x="7029696" y="19630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95" name="Овал 294"/>
          <p:cNvSpPr/>
          <p:nvPr/>
        </p:nvSpPr>
        <p:spPr>
          <a:xfrm>
            <a:off x="7029696" y="173467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96" name="Овал 295"/>
          <p:cNvSpPr/>
          <p:nvPr/>
        </p:nvSpPr>
        <p:spPr>
          <a:xfrm>
            <a:off x="6853891" y="164729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97" name="Овал 296"/>
          <p:cNvSpPr/>
          <p:nvPr/>
        </p:nvSpPr>
        <p:spPr>
          <a:xfrm>
            <a:off x="6853891" y="205515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99" name="Шестиугольник 298"/>
          <p:cNvSpPr/>
          <p:nvPr/>
        </p:nvSpPr>
        <p:spPr>
          <a:xfrm rot="16200000">
            <a:off x="6334719" y="170979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00" name="Овал 299"/>
          <p:cNvSpPr/>
          <p:nvPr/>
        </p:nvSpPr>
        <p:spPr>
          <a:xfrm>
            <a:off x="6678089" y="196099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01" name="Овал 300"/>
          <p:cNvSpPr/>
          <p:nvPr/>
        </p:nvSpPr>
        <p:spPr>
          <a:xfrm>
            <a:off x="6678089" y="173267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02" name="Овал 301"/>
          <p:cNvSpPr/>
          <p:nvPr/>
        </p:nvSpPr>
        <p:spPr>
          <a:xfrm>
            <a:off x="6502285" y="164528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03" name="Овал 302"/>
          <p:cNvSpPr/>
          <p:nvPr/>
        </p:nvSpPr>
        <p:spPr>
          <a:xfrm>
            <a:off x="6502285" y="205315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04" name="Шестиугольник 303"/>
          <p:cNvSpPr/>
          <p:nvPr/>
        </p:nvSpPr>
        <p:spPr>
          <a:xfrm rot="16200000">
            <a:off x="5983112" y="171179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05" name="Овал 304"/>
          <p:cNvSpPr/>
          <p:nvPr/>
        </p:nvSpPr>
        <p:spPr>
          <a:xfrm>
            <a:off x="6326482" y="19630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06" name="Овал 305"/>
          <p:cNvSpPr/>
          <p:nvPr/>
        </p:nvSpPr>
        <p:spPr>
          <a:xfrm>
            <a:off x="6326482" y="173467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07" name="Овал 306"/>
          <p:cNvSpPr/>
          <p:nvPr/>
        </p:nvSpPr>
        <p:spPr>
          <a:xfrm>
            <a:off x="6150677" y="164729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08" name="Овал 307"/>
          <p:cNvSpPr/>
          <p:nvPr/>
        </p:nvSpPr>
        <p:spPr>
          <a:xfrm>
            <a:off x="6150677" y="205515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55" name="Шестиугольник 254"/>
          <p:cNvSpPr/>
          <p:nvPr/>
        </p:nvSpPr>
        <p:spPr>
          <a:xfrm rot="16200000">
            <a:off x="5631505" y="170979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56" name="Овал 255"/>
          <p:cNvSpPr/>
          <p:nvPr/>
        </p:nvSpPr>
        <p:spPr>
          <a:xfrm>
            <a:off x="5974875" y="196099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57" name="Овал 256"/>
          <p:cNvSpPr/>
          <p:nvPr/>
        </p:nvSpPr>
        <p:spPr>
          <a:xfrm>
            <a:off x="5974875" y="173267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58" name="Овал 257"/>
          <p:cNvSpPr/>
          <p:nvPr/>
        </p:nvSpPr>
        <p:spPr>
          <a:xfrm>
            <a:off x="5799071" y="164528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59" name="Овал 258"/>
          <p:cNvSpPr/>
          <p:nvPr/>
        </p:nvSpPr>
        <p:spPr>
          <a:xfrm>
            <a:off x="5799071" y="205315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60" name="Шестиугольник 259"/>
          <p:cNvSpPr/>
          <p:nvPr/>
        </p:nvSpPr>
        <p:spPr>
          <a:xfrm rot="16200000">
            <a:off x="5279897" y="171179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61" name="Овал 260"/>
          <p:cNvSpPr/>
          <p:nvPr/>
        </p:nvSpPr>
        <p:spPr>
          <a:xfrm>
            <a:off x="5623267" y="19630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62" name="Овал 261"/>
          <p:cNvSpPr/>
          <p:nvPr/>
        </p:nvSpPr>
        <p:spPr>
          <a:xfrm>
            <a:off x="5623267" y="173467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63" name="Овал 262"/>
          <p:cNvSpPr/>
          <p:nvPr/>
        </p:nvSpPr>
        <p:spPr>
          <a:xfrm>
            <a:off x="5447463" y="164729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64" name="Овал 263"/>
          <p:cNvSpPr/>
          <p:nvPr/>
        </p:nvSpPr>
        <p:spPr>
          <a:xfrm>
            <a:off x="5447463" y="205515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66" name="Шестиугольник 265"/>
          <p:cNvSpPr/>
          <p:nvPr/>
        </p:nvSpPr>
        <p:spPr>
          <a:xfrm rot="16200000">
            <a:off x="4928291" y="170979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67" name="Овал 266"/>
          <p:cNvSpPr/>
          <p:nvPr/>
        </p:nvSpPr>
        <p:spPr>
          <a:xfrm>
            <a:off x="5271661" y="196099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68" name="Овал 267"/>
          <p:cNvSpPr/>
          <p:nvPr/>
        </p:nvSpPr>
        <p:spPr>
          <a:xfrm>
            <a:off x="5271661" y="173267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69" name="Овал 268"/>
          <p:cNvSpPr/>
          <p:nvPr/>
        </p:nvSpPr>
        <p:spPr>
          <a:xfrm>
            <a:off x="5095856" y="164528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70" name="Овал 269"/>
          <p:cNvSpPr/>
          <p:nvPr/>
        </p:nvSpPr>
        <p:spPr>
          <a:xfrm>
            <a:off x="5095856" y="205315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71" name="Шестиугольник 270"/>
          <p:cNvSpPr/>
          <p:nvPr/>
        </p:nvSpPr>
        <p:spPr>
          <a:xfrm rot="16200000">
            <a:off x="4576683" y="171179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72" name="Овал 271"/>
          <p:cNvSpPr/>
          <p:nvPr/>
        </p:nvSpPr>
        <p:spPr>
          <a:xfrm>
            <a:off x="4920053" y="19630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73" name="Овал 272"/>
          <p:cNvSpPr/>
          <p:nvPr/>
        </p:nvSpPr>
        <p:spPr>
          <a:xfrm>
            <a:off x="4920053" y="173467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74" name="Овал 273"/>
          <p:cNvSpPr/>
          <p:nvPr/>
        </p:nvSpPr>
        <p:spPr>
          <a:xfrm>
            <a:off x="4744249" y="164729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75" name="Овал 274"/>
          <p:cNvSpPr/>
          <p:nvPr/>
        </p:nvSpPr>
        <p:spPr>
          <a:xfrm>
            <a:off x="4744249" y="205515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77" name="Шестиугольник 276"/>
          <p:cNvSpPr/>
          <p:nvPr/>
        </p:nvSpPr>
        <p:spPr>
          <a:xfrm rot="16200000">
            <a:off x="4225077" y="170979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78" name="Овал 277"/>
          <p:cNvSpPr/>
          <p:nvPr/>
        </p:nvSpPr>
        <p:spPr>
          <a:xfrm>
            <a:off x="4568447" y="196099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79" name="Овал 278"/>
          <p:cNvSpPr/>
          <p:nvPr/>
        </p:nvSpPr>
        <p:spPr>
          <a:xfrm>
            <a:off x="4568447" y="173267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80" name="Овал 279"/>
          <p:cNvSpPr/>
          <p:nvPr/>
        </p:nvSpPr>
        <p:spPr>
          <a:xfrm>
            <a:off x="4392642" y="164528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81" name="Овал 280"/>
          <p:cNvSpPr/>
          <p:nvPr/>
        </p:nvSpPr>
        <p:spPr>
          <a:xfrm>
            <a:off x="4392642" y="205315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82" name="Шестиугольник 281"/>
          <p:cNvSpPr/>
          <p:nvPr/>
        </p:nvSpPr>
        <p:spPr>
          <a:xfrm rot="16200000">
            <a:off x="3873469" y="171179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83" name="Овал 282"/>
          <p:cNvSpPr/>
          <p:nvPr/>
        </p:nvSpPr>
        <p:spPr>
          <a:xfrm>
            <a:off x="4216839" y="19630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84" name="Овал 283"/>
          <p:cNvSpPr/>
          <p:nvPr/>
        </p:nvSpPr>
        <p:spPr>
          <a:xfrm>
            <a:off x="4216839" y="173467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85" name="Овал 284"/>
          <p:cNvSpPr/>
          <p:nvPr/>
        </p:nvSpPr>
        <p:spPr>
          <a:xfrm>
            <a:off x="4041035" y="164729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86" name="Овал 285"/>
          <p:cNvSpPr/>
          <p:nvPr/>
        </p:nvSpPr>
        <p:spPr>
          <a:xfrm>
            <a:off x="4041035" y="205515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44" name="Шестиугольник 243"/>
          <p:cNvSpPr/>
          <p:nvPr/>
        </p:nvSpPr>
        <p:spPr>
          <a:xfrm rot="16200000">
            <a:off x="3521863" y="170979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45" name="Овал 244"/>
          <p:cNvSpPr/>
          <p:nvPr/>
        </p:nvSpPr>
        <p:spPr>
          <a:xfrm>
            <a:off x="3865232" y="196099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46" name="Овал 245"/>
          <p:cNvSpPr/>
          <p:nvPr/>
        </p:nvSpPr>
        <p:spPr>
          <a:xfrm>
            <a:off x="3865232" y="173267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47" name="Овал 246"/>
          <p:cNvSpPr/>
          <p:nvPr/>
        </p:nvSpPr>
        <p:spPr>
          <a:xfrm>
            <a:off x="3689428" y="164528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48" name="Овал 247"/>
          <p:cNvSpPr/>
          <p:nvPr/>
        </p:nvSpPr>
        <p:spPr>
          <a:xfrm>
            <a:off x="3689428" y="205315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49" name="Шестиугольник 248"/>
          <p:cNvSpPr/>
          <p:nvPr/>
        </p:nvSpPr>
        <p:spPr>
          <a:xfrm rot="16200000">
            <a:off x="3170255" y="171179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50" name="Овал 249"/>
          <p:cNvSpPr/>
          <p:nvPr/>
        </p:nvSpPr>
        <p:spPr>
          <a:xfrm>
            <a:off x="3513625" y="19630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51" name="Овал 250"/>
          <p:cNvSpPr/>
          <p:nvPr/>
        </p:nvSpPr>
        <p:spPr>
          <a:xfrm>
            <a:off x="3513625" y="173467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52" name="Овал 251"/>
          <p:cNvSpPr/>
          <p:nvPr/>
        </p:nvSpPr>
        <p:spPr>
          <a:xfrm>
            <a:off x="3337820" y="164729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53" name="Овал 252"/>
          <p:cNvSpPr/>
          <p:nvPr/>
        </p:nvSpPr>
        <p:spPr>
          <a:xfrm>
            <a:off x="3337820" y="205515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07" name="Шестиугольник 206"/>
          <p:cNvSpPr/>
          <p:nvPr/>
        </p:nvSpPr>
        <p:spPr>
          <a:xfrm rot="16200000">
            <a:off x="2818648" y="170979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08" name="Овал 207"/>
          <p:cNvSpPr/>
          <p:nvPr/>
        </p:nvSpPr>
        <p:spPr>
          <a:xfrm>
            <a:off x="3162018" y="196099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09" name="Овал 208"/>
          <p:cNvSpPr/>
          <p:nvPr/>
        </p:nvSpPr>
        <p:spPr>
          <a:xfrm>
            <a:off x="3162018" y="173267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10" name="Овал 209"/>
          <p:cNvSpPr/>
          <p:nvPr/>
        </p:nvSpPr>
        <p:spPr>
          <a:xfrm>
            <a:off x="2986214" y="164528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37" name="Овал 236"/>
          <p:cNvSpPr/>
          <p:nvPr/>
        </p:nvSpPr>
        <p:spPr>
          <a:xfrm>
            <a:off x="2986214" y="205315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38" name="Шестиугольник 237"/>
          <p:cNvSpPr/>
          <p:nvPr/>
        </p:nvSpPr>
        <p:spPr>
          <a:xfrm rot="16200000">
            <a:off x="2467041" y="171179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39" name="Овал 238"/>
          <p:cNvSpPr/>
          <p:nvPr/>
        </p:nvSpPr>
        <p:spPr>
          <a:xfrm>
            <a:off x="2810411" y="19630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40" name="Овал 239"/>
          <p:cNvSpPr/>
          <p:nvPr/>
        </p:nvSpPr>
        <p:spPr>
          <a:xfrm>
            <a:off x="2810411" y="173467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41" name="Овал 240"/>
          <p:cNvSpPr/>
          <p:nvPr/>
        </p:nvSpPr>
        <p:spPr>
          <a:xfrm>
            <a:off x="2634606" y="164729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42" name="Овал 241"/>
          <p:cNvSpPr/>
          <p:nvPr/>
        </p:nvSpPr>
        <p:spPr>
          <a:xfrm>
            <a:off x="2634606" y="205515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5" name="Шестиугольник 154"/>
          <p:cNvSpPr/>
          <p:nvPr/>
        </p:nvSpPr>
        <p:spPr>
          <a:xfrm rot="16200000">
            <a:off x="2115434" y="170979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6" name="Овал 155"/>
          <p:cNvSpPr/>
          <p:nvPr/>
        </p:nvSpPr>
        <p:spPr>
          <a:xfrm>
            <a:off x="2458804" y="196099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57" name="Овал 156"/>
          <p:cNvSpPr/>
          <p:nvPr/>
        </p:nvSpPr>
        <p:spPr>
          <a:xfrm>
            <a:off x="2458804" y="173267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03" name="Овал 202"/>
          <p:cNvSpPr/>
          <p:nvPr/>
        </p:nvSpPr>
        <p:spPr>
          <a:xfrm>
            <a:off x="2283000" y="164528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04" name="Овал 203"/>
          <p:cNvSpPr/>
          <p:nvPr/>
        </p:nvSpPr>
        <p:spPr>
          <a:xfrm>
            <a:off x="2283000" y="205315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5" name="Шестиугольник 144"/>
          <p:cNvSpPr/>
          <p:nvPr/>
        </p:nvSpPr>
        <p:spPr>
          <a:xfrm rot="16200000">
            <a:off x="1763826" y="171179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6" name="Овал 145"/>
          <p:cNvSpPr/>
          <p:nvPr/>
        </p:nvSpPr>
        <p:spPr>
          <a:xfrm>
            <a:off x="2107196" y="19630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7" name="Овал 146"/>
          <p:cNvSpPr/>
          <p:nvPr/>
        </p:nvSpPr>
        <p:spPr>
          <a:xfrm>
            <a:off x="2107196" y="173467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8" name="Овал 147"/>
          <p:cNvSpPr/>
          <p:nvPr/>
        </p:nvSpPr>
        <p:spPr>
          <a:xfrm>
            <a:off x="1931392" y="164729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1931392" y="205515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11" name="Овал 310"/>
          <p:cNvSpPr/>
          <p:nvPr/>
        </p:nvSpPr>
        <p:spPr>
          <a:xfrm>
            <a:off x="1756813" y="19630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12" name="Овал 311"/>
          <p:cNvSpPr/>
          <p:nvPr/>
        </p:nvSpPr>
        <p:spPr>
          <a:xfrm>
            <a:off x="1756813" y="173467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15" name="Овал 414"/>
          <p:cNvSpPr/>
          <p:nvPr/>
        </p:nvSpPr>
        <p:spPr>
          <a:xfrm>
            <a:off x="7205941" y="227632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17" name="Овал 416"/>
          <p:cNvSpPr/>
          <p:nvPr/>
        </p:nvSpPr>
        <p:spPr>
          <a:xfrm>
            <a:off x="7030136" y="196061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18" name="Овал 417"/>
          <p:cNvSpPr/>
          <p:nvPr/>
        </p:nvSpPr>
        <p:spPr>
          <a:xfrm>
            <a:off x="7030136" y="236848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30" name="Овал 329"/>
          <p:cNvSpPr/>
          <p:nvPr/>
        </p:nvSpPr>
        <p:spPr>
          <a:xfrm>
            <a:off x="1933058" y="227632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21" name="Шестиугольник 420"/>
          <p:cNvSpPr/>
          <p:nvPr/>
        </p:nvSpPr>
        <p:spPr>
          <a:xfrm rot="16200000">
            <a:off x="6862574" y="265781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84" name="Шестиугольник 583"/>
          <p:cNvSpPr/>
          <p:nvPr/>
        </p:nvSpPr>
        <p:spPr>
          <a:xfrm rot="16200000">
            <a:off x="6510968" y="265580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85" name="Овал 584"/>
          <p:cNvSpPr/>
          <p:nvPr/>
        </p:nvSpPr>
        <p:spPr>
          <a:xfrm>
            <a:off x="6854334" y="290121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86" name="Овал 585"/>
          <p:cNvSpPr/>
          <p:nvPr/>
        </p:nvSpPr>
        <p:spPr>
          <a:xfrm>
            <a:off x="6854334" y="267288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87" name="Овал 586"/>
          <p:cNvSpPr/>
          <p:nvPr/>
        </p:nvSpPr>
        <p:spPr>
          <a:xfrm>
            <a:off x="6678530" y="25855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88" name="Овал 587"/>
          <p:cNvSpPr/>
          <p:nvPr/>
        </p:nvSpPr>
        <p:spPr>
          <a:xfrm>
            <a:off x="6678530" y="299336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89" name="Шестиугольник 588"/>
          <p:cNvSpPr/>
          <p:nvPr/>
        </p:nvSpPr>
        <p:spPr>
          <a:xfrm rot="16200000">
            <a:off x="6159360" y="265781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90" name="Овал 589"/>
          <p:cNvSpPr/>
          <p:nvPr/>
        </p:nvSpPr>
        <p:spPr>
          <a:xfrm>
            <a:off x="6502727" y="290322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91" name="Овал 590"/>
          <p:cNvSpPr/>
          <p:nvPr/>
        </p:nvSpPr>
        <p:spPr>
          <a:xfrm>
            <a:off x="6502727" y="267489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92" name="Овал 591"/>
          <p:cNvSpPr/>
          <p:nvPr/>
        </p:nvSpPr>
        <p:spPr>
          <a:xfrm>
            <a:off x="6326922" y="258751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93" name="Овал 592"/>
          <p:cNvSpPr/>
          <p:nvPr/>
        </p:nvSpPr>
        <p:spPr>
          <a:xfrm>
            <a:off x="6326922" y="299537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74" name="Шестиугольник 573"/>
          <p:cNvSpPr/>
          <p:nvPr/>
        </p:nvSpPr>
        <p:spPr>
          <a:xfrm rot="16200000">
            <a:off x="5807754" y="265580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75" name="Овал 574"/>
          <p:cNvSpPr/>
          <p:nvPr/>
        </p:nvSpPr>
        <p:spPr>
          <a:xfrm>
            <a:off x="6151120" y="290121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76" name="Овал 575"/>
          <p:cNvSpPr/>
          <p:nvPr/>
        </p:nvSpPr>
        <p:spPr>
          <a:xfrm>
            <a:off x="6151120" y="267288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77" name="Овал 576"/>
          <p:cNvSpPr/>
          <p:nvPr/>
        </p:nvSpPr>
        <p:spPr>
          <a:xfrm>
            <a:off x="5975316" y="25855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78" name="Овал 577"/>
          <p:cNvSpPr/>
          <p:nvPr/>
        </p:nvSpPr>
        <p:spPr>
          <a:xfrm>
            <a:off x="5975316" y="299336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79" name="Шестиугольник 578"/>
          <p:cNvSpPr/>
          <p:nvPr/>
        </p:nvSpPr>
        <p:spPr>
          <a:xfrm rot="16200000">
            <a:off x="5456146" y="265781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80" name="Овал 579"/>
          <p:cNvSpPr/>
          <p:nvPr/>
        </p:nvSpPr>
        <p:spPr>
          <a:xfrm>
            <a:off x="5799512" y="290322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81" name="Овал 580"/>
          <p:cNvSpPr/>
          <p:nvPr/>
        </p:nvSpPr>
        <p:spPr>
          <a:xfrm>
            <a:off x="5799512" y="267489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82" name="Овал 581"/>
          <p:cNvSpPr/>
          <p:nvPr/>
        </p:nvSpPr>
        <p:spPr>
          <a:xfrm>
            <a:off x="5623708" y="258751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83" name="Овал 582"/>
          <p:cNvSpPr/>
          <p:nvPr/>
        </p:nvSpPr>
        <p:spPr>
          <a:xfrm>
            <a:off x="5623708" y="299537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64" name="Шестиугольник 563"/>
          <p:cNvSpPr/>
          <p:nvPr/>
        </p:nvSpPr>
        <p:spPr>
          <a:xfrm rot="16200000">
            <a:off x="5104539" y="265580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65" name="Овал 564"/>
          <p:cNvSpPr/>
          <p:nvPr/>
        </p:nvSpPr>
        <p:spPr>
          <a:xfrm>
            <a:off x="5447906" y="290121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66" name="Овал 565"/>
          <p:cNvSpPr/>
          <p:nvPr/>
        </p:nvSpPr>
        <p:spPr>
          <a:xfrm>
            <a:off x="5447906" y="267288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67" name="Овал 566"/>
          <p:cNvSpPr/>
          <p:nvPr/>
        </p:nvSpPr>
        <p:spPr>
          <a:xfrm>
            <a:off x="5272101" y="25855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68" name="Овал 567"/>
          <p:cNvSpPr/>
          <p:nvPr/>
        </p:nvSpPr>
        <p:spPr>
          <a:xfrm>
            <a:off x="5272101" y="299336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69" name="Шестиугольник 568"/>
          <p:cNvSpPr/>
          <p:nvPr/>
        </p:nvSpPr>
        <p:spPr>
          <a:xfrm rot="16200000">
            <a:off x="4752932" y="265781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70" name="Овал 569"/>
          <p:cNvSpPr/>
          <p:nvPr/>
        </p:nvSpPr>
        <p:spPr>
          <a:xfrm>
            <a:off x="5096298" y="290322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71" name="Овал 570"/>
          <p:cNvSpPr/>
          <p:nvPr/>
        </p:nvSpPr>
        <p:spPr>
          <a:xfrm>
            <a:off x="5096298" y="267489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72" name="Овал 571"/>
          <p:cNvSpPr/>
          <p:nvPr/>
        </p:nvSpPr>
        <p:spPr>
          <a:xfrm>
            <a:off x="4920494" y="258751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73" name="Овал 572"/>
          <p:cNvSpPr/>
          <p:nvPr/>
        </p:nvSpPr>
        <p:spPr>
          <a:xfrm>
            <a:off x="4920494" y="299537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54" name="Шестиугольник 553"/>
          <p:cNvSpPr/>
          <p:nvPr/>
        </p:nvSpPr>
        <p:spPr>
          <a:xfrm rot="16200000">
            <a:off x="4401325" y="265580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55" name="Овал 554"/>
          <p:cNvSpPr/>
          <p:nvPr/>
        </p:nvSpPr>
        <p:spPr>
          <a:xfrm>
            <a:off x="4744692" y="290121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56" name="Овал 555"/>
          <p:cNvSpPr/>
          <p:nvPr/>
        </p:nvSpPr>
        <p:spPr>
          <a:xfrm>
            <a:off x="4744692" y="267288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57" name="Овал 556"/>
          <p:cNvSpPr/>
          <p:nvPr/>
        </p:nvSpPr>
        <p:spPr>
          <a:xfrm>
            <a:off x="4568887" y="25855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58" name="Овал 557"/>
          <p:cNvSpPr/>
          <p:nvPr/>
        </p:nvSpPr>
        <p:spPr>
          <a:xfrm>
            <a:off x="4568887" y="299336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59" name="Шестиугольник 558"/>
          <p:cNvSpPr/>
          <p:nvPr/>
        </p:nvSpPr>
        <p:spPr>
          <a:xfrm rot="16200000">
            <a:off x="4049718" y="265781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60" name="Овал 559"/>
          <p:cNvSpPr/>
          <p:nvPr/>
        </p:nvSpPr>
        <p:spPr>
          <a:xfrm>
            <a:off x="4393084" y="290322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61" name="Овал 560"/>
          <p:cNvSpPr/>
          <p:nvPr/>
        </p:nvSpPr>
        <p:spPr>
          <a:xfrm>
            <a:off x="4393084" y="267489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62" name="Овал 561"/>
          <p:cNvSpPr/>
          <p:nvPr/>
        </p:nvSpPr>
        <p:spPr>
          <a:xfrm>
            <a:off x="4217280" y="258751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63" name="Овал 562"/>
          <p:cNvSpPr/>
          <p:nvPr/>
        </p:nvSpPr>
        <p:spPr>
          <a:xfrm>
            <a:off x="4217280" y="299537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44" name="Шестиугольник 543"/>
          <p:cNvSpPr/>
          <p:nvPr/>
        </p:nvSpPr>
        <p:spPr>
          <a:xfrm rot="16200000">
            <a:off x="3698111" y="265580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45" name="Овал 544"/>
          <p:cNvSpPr/>
          <p:nvPr/>
        </p:nvSpPr>
        <p:spPr>
          <a:xfrm>
            <a:off x="4041477" y="290121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46" name="Овал 545"/>
          <p:cNvSpPr/>
          <p:nvPr/>
        </p:nvSpPr>
        <p:spPr>
          <a:xfrm>
            <a:off x="4041477" y="267288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47" name="Овал 546"/>
          <p:cNvSpPr/>
          <p:nvPr/>
        </p:nvSpPr>
        <p:spPr>
          <a:xfrm>
            <a:off x="3865673" y="25855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48" name="Овал 547"/>
          <p:cNvSpPr/>
          <p:nvPr/>
        </p:nvSpPr>
        <p:spPr>
          <a:xfrm>
            <a:off x="3865673" y="299336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49" name="Шестиугольник 548"/>
          <p:cNvSpPr/>
          <p:nvPr/>
        </p:nvSpPr>
        <p:spPr>
          <a:xfrm rot="16200000">
            <a:off x="3346503" y="265781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50" name="Овал 549"/>
          <p:cNvSpPr/>
          <p:nvPr/>
        </p:nvSpPr>
        <p:spPr>
          <a:xfrm>
            <a:off x="3689870" y="290322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51" name="Овал 550"/>
          <p:cNvSpPr/>
          <p:nvPr/>
        </p:nvSpPr>
        <p:spPr>
          <a:xfrm>
            <a:off x="3689870" y="267489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52" name="Овал 551"/>
          <p:cNvSpPr/>
          <p:nvPr/>
        </p:nvSpPr>
        <p:spPr>
          <a:xfrm>
            <a:off x="3514065" y="258751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53" name="Овал 552"/>
          <p:cNvSpPr/>
          <p:nvPr/>
        </p:nvSpPr>
        <p:spPr>
          <a:xfrm>
            <a:off x="3514065" y="299537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34" name="Шестиугольник 533"/>
          <p:cNvSpPr/>
          <p:nvPr/>
        </p:nvSpPr>
        <p:spPr>
          <a:xfrm rot="16200000">
            <a:off x="2994897" y="265580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35" name="Овал 534"/>
          <p:cNvSpPr/>
          <p:nvPr/>
        </p:nvSpPr>
        <p:spPr>
          <a:xfrm>
            <a:off x="3338263" y="290121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36" name="Овал 535"/>
          <p:cNvSpPr/>
          <p:nvPr/>
        </p:nvSpPr>
        <p:spPr>
          <a:xfrm>
            <a:off x="3338263" y="267288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37" name="Овал 536"/>
          <p:cNvSpPr/>
          <p:nvPr/>
        </p:nvSpPr>
        <p:spPr>
          <a:xfrm>
            <a:off x="3162459" y="25855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38" name="Овал 537"/>
          <p:cNvSpPr/>
          <p:nvPr/>
        </p:nvSpPr>
        <p:spPr>
          <a:xfrm>
            <a:off x="3162459" y="299336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39" name="Шестиугольник 538"/>
          <p:cNvSpPr/>
          <p:nvPr/>
        </p:nvSpPr>
        <p:spPr>
          <a:xfrm rot="16200000">
            <a:off x="2643289" y="265781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40" name="Овал 539"/>
          <p:cNvSpPr/>
          <p:nvPr/>
        </p:nvSpPr>
        <p:spPr>
          <a:xfrm>
            <a:off x="2986656" y="290322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41" name="Овал 540"/>
          <p:cNvSpPr/>
          <p:nvPr/>
        </p:nvSpPr>
        <p:spPr>
          <a:xfrm>
            <a:off x="2986656" y="267489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42" name="Овал 541"/>
          <p:cNvSpPr/>
          <p:nvPr/>
        </p:nvSpPr>
        <p:spPr>
          <a:xfrm>
            <a:off x="2810851" y="258751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43" name="Овал 542"/>
          <p:cNvSpPr/>
          <p:nvPr/>
        </p:nvSpPr>
        <p:spPr>
          <a:xfrm>
            <a:off x="2810851" y="299537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24" name="Шестиугольник 523"/>
          <p:cNvSpPr/>
          <p:nvPr/>
        </p:nvSpPr>
        <p:spPr>
          <a:xfrm rot="16200000">
            <a:off x="2291683" y="265580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25" name="Овал 524"/>
          <p:cNvSpPr/>
          <p:nvPr/>
        </p:nvSpPr>
        <p:spPr>
          <a:xfrm>
            <a:off x="2635049" y="290121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26" name="Овал 525"/>
          <p:cNvSpPr/>
          <p:nvPr/>
        </p:nvSpPr>
        <p:spPr>
          <a:xfrm>
            <a:off x="2635049" y="267288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27" name="Овал 526"/>
          <p:cNvSpPr/>
          <p:nvPr/>
        </p:nvSpPr>
        <p:spPr>
          <a:xfrm>
            <a:off x="2459245" y="25855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28" name="Овал 527"/>
          <p:cNvSpPr/>
          <p:nvPr/>
        </p:nvSpPr>
        <p:spPr>
          <a:xfrm>
            <a:off x="2459245" y="299336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29" name="Шестиугольник 528"/>
          <p:cNvSpPr/>
          <p:nvPr/>
        </p:nvSpPr>
        <p:spPr>
          <a:xfrm rot="16200000">
            <a:off x="1940075" y="265781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30" name="Овал 529"/>
          <p:cNvSpPr/>
          <p:nvPr/>
        </p:nvSpPr>
        <p:spPr>
          <a:xfrm>
            <a:off x="2283441" y="290322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31" name="Овал 530"/>
          <p:cNvSpPr/>
          <p:nvPr/>
        </p:nvSpPr>
        <p:spPr>
          <a:xfrm>
            <a:off x="2283441" y="267489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32" name="Овал 531"/>
          <p:cNvSpPr/>
          <p:nvPr/>
        </p:nvSpPr>
        <p:spPr>
          <a:xfrm>
            <a:off x="2107637" y="258751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33" name="Овал 532"/>
          <p:cNvSpPr/>
          <p:nvPr/>
        </p:nvSpPr>
        <p:spPr>
          <a:xfrm>
            <a:off x="2107637" y="299537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14" name="Шестиугольник 513"/>
          <p:cNvSpPr/>
          <p:nvPr/>
        </p:nvSpPr>
        <p:spPr>
          <a:xfrm rot="16200000">
            <a:off x="7037937" y="233688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15" name="Овал 514"/>
          <p:cNvSpPr/>
          <p:nvPr/>
        </p:nvSpPr>
        <p:spPr>
          <a:xfrm>
            <a:off x="7381303" y="258789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16" name="Овал 515"/>
          <p:cNvSpPr/>
          <p:nvPr/>
        </p:nvSpPr>
        <p:spPr>
          <a:xfrm>
            <a:off x="7381303" y="235956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17" name="Овал 516"/>
          <p:cNvSpPr/>
          <p:nvPr/>
        </p:nvSpPr>
        <p:spPr>
          <a:xfrm>
            <a:off x="7205499" y="227218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18" name="Овал 517"/>
          <p:cNvSpPr/>
          <p:nvPr/>
        </p:nvSpPr>
        <p:spPr>
          <a:xfrm>
            <a:off x="7205499" y="268004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19" name="Шестиугольник 518"/>
          <p:cNvSpPr/>
          <p:nvPr/>
        </p:nvSpPr>
        <p:spPr>
          <a:xfrm rot="16200000">
            <a:off x="6686329" y="233889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20" name="Овал 519"/>
          <p:cNvSpPr/>
          <p:nvPr/>
        </p:nvSpPr>
        <p:spPr>
          <a:xfrm>
            <a:off x="7029696" y="258989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21" name="Овал 520"/>
          <p:cNvSpPr/>
          <p:nvPr/>
        </p:nvSpPr>
        <p:spPr>
          <a:xfrm>
            <a:off x="7029696" y="236157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22" name="Овал 521"/>
          <p:cNvSpPr/>
          <p:nvPr/>
        </p:nvSpPr>
        <p:spPr>
          <a:xfrm>
            <a:off x="6853891" y="227418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23" name="Овал 522"/>
          <p:cNvSpPr/>
          <p:nvPr/>
        </p:nvSpPr>
        <p:spPr>
          <a:xfrm>
            <a:off x="6853891" y="268205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04" name="Шестиугольник 503"/>
          <p:cNvSpPr/>
          <p:nvPr/>
        </p:nvSpPr>
        <p:spPr>
          <a:xfrm rot="16200000">
            <a:off x="6334723" y="233688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05" name="Овал 504"/>
          <p:cNvSpPr/>
          <p:nvPr/>
        </p:nvSpPr>
        <p:spPr>
          <a:xfrm>
            <a:off x="6678089" y="258789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06" name="Овал 505"/>
          <p:cNvSpPr/>
          <p:nvPr/>
        </p:nvSpPr>
        <p:spPr>
          <a:xfrm>
            <a:off x="6678089" y="235956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07" name="Овал 506"/>
          <p:cNvSpPr/>
          <p:nvPr/>
        </p:nvSpPr>
        <p:spPr>
          <a:xfrm>
            <a:off x="6502285" y="227218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08" name="Овал 507"/>
          <p:cNvSpPr/>
          <p:nvPr/>
        </p:nvSpPr>
        <p:spPr>
          <a:xfrm>
            <a:off x="6502285" y="268004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09" name="Шестиугольник 508"/>
          <p:cNvSpPr/>
          <p:nvPr/>
        </p:nvSpPr>
        <p:spPr>
          <a:xfrm rot="16200000">
            <a:off x="5983115" y="233889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10" name="Овал 509"/>
          <p:cNvSpPr/>
          <p:nvPr/>
        </p:nvSpPr>
        <p:spPr>
          <a:xfrm>
            <a:off x="6326482" y="258989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11" name="Овал 510"/>
          <p:cNvSpPr/>
          <p:nvPr/>
        </p:nvSpPr>
        <p:spPr>
          <a:xfrm>
            <a:off x="6326482" y="236157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12" name="Овал 511"/>
          <p:cNvSpPr/>
          <p:nvPr/>
        </p:nvSpPr>
        <p:spPr>
          <a:xfrm>
            <a:off x="6150677" y="227418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13" name="Овал 512"/>
          <p:cNvSpPr/>
          <p:nvPr/>
        </p:nvSpPr>
        <p:spPr>
          <a:xfrm>
            <a:off x="6150677" y="268205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94" name="Шестиугольник 493"/>
          <p:cNvSpPr/>
          <p:nvPr/>
        </p:nvSpPr>
        <p:spPr>
          <a:xfrm rot="16200000">
            <a:off x="5631509" y="233688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95" name="Овал 494"/>
          <p:cNvSpPr/>
          <p:nvPr/>
        </p:nvSpPr>
        <p:spPr>
          <a:xfrm>
            <a:off x="5974875" y="258789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96" name="Овал 495"/>
          <p:cNvSpPr/>
          <p:nvPr/>
        </p:nvSpPr>
        <p:spPr>
          <a:xfrm>
            <a:off x="5974875" y="235956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97" name="Овал 496"/>
          <p:cNvSpPr/>
          <p:nvPr/>
        </p:nvSpPr>
        <p:spPr>
          <a:xfrm>
            <a:off x="5799071" y="227218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98" name="Овал 497"/>
          <p:cNvSpPr/>
          <p:nvPr/>
        </p:nvSpPr>
        <p:spPr>
          <a:xfrm>
            <a:off x="5799071" y="268004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99" name="Шестиугольник 498"/>
          <p:cNvSpPr/>
          <p:nvPr/>
        </p:nvSpPr>
        <p:spPr>
          <a:xfrm rot="16200000">
            <a:off x="5279901" y="233889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00" name="Овал 499"/>
          <p:cNvSpPr/>
          <p:nvPr/>
        </p:nvSpPr>
        <p:spPr>
          <a:xfrm>
            <a:off x="5623267" y="258989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01" name="Овал 500"/>
          <p:cNvSpPr/>
          <p:nvPr/>
        </p:nvSpPr>
        <p:spPr>
          <a:xfrm>
            <a:off x="5623267" y="236157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02" name="Овал 501"/>
          <p:cNvSpPr/>
          <p:nvPr/>
        </p:nvSpPr>
        <p:spPr>
          <a:xfrm>
            <a:off x="5447463" y="227418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03" name="Овал 502"/>
          <p:cNvSpPr/>
          <p:nvPr/>
        </p:nvSpPr>
        <p:spPr>
          <a:xfrm>
            <a:off x="5447463" y="268205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84" name="Шестиугольник 483"/>
          <p:cNvSpPr/>
          <p:nvPr/>
        </p:nvSpPr>
        <p:spPr>
          <a:xfrm rot="16200000">
            <a:off x="4928294" y="233688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85" name="Овал 484"/>
          <p:cNvSpPr/>
          <p:nvPr/>
        </p:nvSpPr>
        <p:spPr>
          <a:xfrm>
            <a:off x="5271661" y="258789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86" name="Овал 485"/>
          <p:cNvSpPr/>
          <p:nvPr/>
        </p:nvSpPr>
        <p:spPr>
          <a:xfrm>
            <a:off x="5271661" y="235956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87" name="Овал 486"/>
          <p:cNvSpPr/>
          <p:nvPr/>
        </p:nvSpPr>
        <p:spPr>
          <a:xfrm>
            <a:off x="5095856" y="227218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88" name="Овал 487"/>
          <p:cNvSpPr/>
          <p:nvPr/>
        </p:nvSpPr>
        <p:spPr>
          <a:xfrm>
            <a:off x="5095856" y="268004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89" name="Шестиугольник 488"/>
          <p:cNvSpPr/>
          <p:nvPr/>
        </p:nvSpPr>
        <p:spPr>
          <a:xfrm rot="16200000">
            <a:off x="4576687" y="233889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90" name="Овал 489"/>
          <p:cNvSpPr/>
          <p:nvPr/>
        </p:nvSpPr>
        <p:spPr>
          <a:xfrm>
            <a:off x="4920053" y="258989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91" name="Овал 490"/>
          <p:cNvSpPr/>
          <p:nvPr/>
        </p:nvSpPr>
        <p:spPr>
          <a:xfrm>
            <a:off x="4920053" y="236157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92" name="Овал 491"/>
          <p:cNvSpPr/>
          <p:nvPr/>
        </p:nvSpPr>
        <p:spPr>
          <a:xfrm>
            <a:off x="4744249" y="227418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93" name="Овал 492"/>
          <p:cNvSpPr/>
          <p:nvPr/>
        </p:nvSpPr>
        <p:spPr>
          <a:xfrm>
            <a:off x="4744249" y="268205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74" name="Шестиугольник 473"/>
          <p:cNvSpPr/>
          <p:nvPr/>
        </p:nvSpPr>
        <p:spPr>
          <a:xfrm rot="16200000">
            <a:off x="4225080" y="233688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75" name="Овал 474"/>
          <p:cNvSpPr/>
          <p:nvPr/>
        </p:nvSpPr>
        <p:spPr>
          <a:xfrm>
            <a:off x="4568447" y="258789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76" name="Овал 475"/>
          <p:cNvSpPr/>
          <p:nvPr/>
        </p:nvSpPr>
        <p:spPr>
          <a:xfrm>
            <a:off x="4568447" y="235956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77" name="Овал 476"/>
          <p:cNvSpPr/>
          <p:nvPr/>
        </p:nvSpPr>
        <p:spPr>
          <a:xfrm>
            <a:off x="4392642" y="227218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78" name="Овал 477"/>
          <p:cNvSpPr/>
          <p:nvPr/>
        </p:nvSpPr>
        <p:spPr>
          <a:xfrm>
            <a:off x="4392642" y="268004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79" name="Шестиугольник 478"/>
          <p:cNvSpPr/>
          <p:nvPr/>
        </p:nvSpPr>
        <p:spPr>
          <a:xfrm rot="16200000">
            <a:off x="3873473" y="233889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80" name="Овал 479"/>
          <p:cNvSpPr/>
          <p:nvPr/>
        </p:nvSpPr>
        <p:spPr>
          <a:xfrm>
            <a:off x="4216839" y="258989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81" name="Овал 480"/>
          <p:cNvSpPr/>
          <p:nvPr/>
        </p:nvSpPr>
        <p:spPr>
          <a:xfrm>
            <a:off x="4216839" y="236157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82" name="Овал 481"/>
          <p:cNvSpPr/>
          <p:nvPr/>
        </p:nvSpPr>
        <p:spPr>
          <a:xfrm>
            <a:off x="4041035" y="227418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83" name="Овал 482"/>
          <p:cNvSpPr/>
          <p:nvPr/>
        </p:nvSpPr>
        <p:spPr>
          <a:xfrm>
            <a:off x="4041035" y="268205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64" name="Шестиугольник 463"/>
          <p:cNvSpPr/>
          <p:nvPr/>
        </p:nvSpPr>
        <p:spPr>
          <a:xfrm rot="16200000">
            <a:off x="3521866" y="233688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65" name="Овал 464"/>
          <p:cNvSpPr/>
          <p:nvPr/>
        </p:nvSpPr>
        <p:spPr>
          <a:xfrm>
            <a:off x="3865232" y="258789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66" name="Овал 465"/>
          <p:cNvSpPr/>
          <p:nvPr/>
        </p:nvSpPr>
        <p:spPr>
          <a:xfrm>
            <a:off x="3865232" y="235956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67" name="Овал 466"/>
          <p:cNvSpPr/>
          <p:nvPr/>
        </p:nvSpPr>
        <p:spPr>
          <a:xfrm>
            <a:off x="3689428" y="227218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68" name="Овал 467"/>
          <p:cNvSpPr/>
          <p:nvPr/>
        </p:nvSpPr>
        <p:spPr>
          <a:xfrm>
            <a:off x="3689428" y="268004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69" name="Шестиугольник 468"/>
          <p:cNvSpPr/>
          <p:nvPr/>
        </p:nvSpPr>
        <p:spPr>
          <a:xfrm rot="16200000">
            <a:off x="3170258" y="233889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70" name="Овал 469"/>
          <p:cNvSpPr/>
          <p:nvPr/>
        </p:nvSpPr>
        <p:spPr>
          <a:xfrm>
            <a:off x="3513625" y="258989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71" name="Овал 470"/>
          <p:cNvSpPr/>
          <p:nvPr/>
        </p:nvSpPr>
        <p:spPr>
          <a:xfrm>
            <a:off x="3513625" y="236157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72" name="Овал 471"/>
          <p:cNvSpPr/>
          <p:nvPr/>
        </p:nvSpPr>
        <p:spPr>
          <a:xfrm>
            <a:off x="3337820" y="227418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73" name="Овал 472"/>
          <p:cNvSpPr/>
          <p:nvPr/>
        </p:nvSpPr>
        <p:spPr>
          <a:xfrm>
            <a:off x="3337820" y="268205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54" name="Шестиугольник 453"/>
          <p:cNvSpPr/>
          <p:nvPr/>
        </p:nvSpPr>
        <p:spPr>
          <a:xfrm rot="16200000">
            <a:off x="2818652" y="233688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55" name="Овал 454"/>
          <p:cNvSpPr/>
          <p:nvPr/>
        </p:nvSpPr>
        <p:spPr>
          <a:xfrm>
            <a:off x="3162018" y="258789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56" name="Овал 455"/>
          <p:cNvSpPr/>
          <p:nvPr/>
        </p:nvSpPr>
        <p:spPr>
          <a:xfrm>
            <a:off x="3162018" y="235956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57" name="Овал 456"/>
          <p:cNvSpPr/>
          <p:nvPr/>
        </p:nvSpPr>
        <p:spPr>
          <a:xfrm>
            <a:off x="2986214" y="227218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58" name="Овал 457"/>
          <p:cNvSpPr/>
          <p:nvPr/>
        </p:nvSpPr>
        <p:spPr>
          <a:xfrm>
            <a:off x="2986214" y="268004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59" name="Шестиугольник 458"/>
          <p:cNvSpPr/>
          <p:nvPr/>
        </p:nvSpPr>
        <p:spPr>
          <a:xfrm rot="16200000">
            <a:off x="2467044" y="233889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60" name="Овал 459"/>
          <p:cNvSpPr/>
          <p:nvPr/>
        </p:nvSpPr>
        <p:spPr>
          <a:xfrm>
            <a:off x="2810411" y="258989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61" name="Овал 460"/>
          <p:cNvSpPr/>
          <p:nvPr/>
        </p:nvSpPr>
        <p:spPr>
          <a:xfrm>
            <a:off x="2810411" y="236157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62" name="Овал 461"/>
          <p:cNvSpPr/>
          <p:nvPr/>
        </p:nvSpPr>
        <p:spPr>
          <a:xfrm>
            <a:off x="2634606" y="227418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63" name="Овал 462"/>
          <p:cNvSpPr/>
          <p:nvPr/>
        </p:nvSpPr>
        <p:spPr>
          <a:xfrm>
            <a:off x="2634606" y="268205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44" name="Шестиугольник 443"/>
          <p:cNvSpPr/>
          <p:nvPr/>
        </p:nvSpPr>
        <p:spPr>
          <a:xfrm rot="16200000">
            <a:off x="2115438" y="233688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45" name="Овал 444"/>
          <p:cNvSpPr/>
          <p:nvPr/>
        </p:nvSpPr>
        <p:spPr>
          <a:xfrm>
            <a:off x="2458804" y="258789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46" name="Овал 445"/>
          <p:cNvSpPr/>
          <p:nvPr/>
        </p:nvSpPr>
        <p:spPr>
          <a:xfrm>
            <a:off x="2458804" y="235956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47" name="Овал 446"/>
          <p:cNvSpPr/>
          <p:nvPr/>
        </p:nvSpPr>
        <p:spPr>
          <a:xfrm>
            <a:off x="2283000" y="227218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48" name="Овал 447"/>
          <p:cNvSpPr/>
          <p:nvPr/>
        </p:nvSpPr>
        <p:spPr>
          <a:xfrm>
            <a:off x="2283000" y="268004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49" name="Шестиугольник 448"/>
          <p:cNvSpPr/>
          <p:nvPr/>
        </p:nvSpPr>
        <p:spPr>
          <a:xfrm rot="16200000">
            <a:off x="1763830" y="2338892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50" name="Овал 449"/>
          <p:cNvSpPr/>
          <p:nvPr/>
        </p:nvSpPr>
        <p:spPr>
          <a:xfrm>
            <a:off x="2107196" y="258989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51" name="Овал 450"/>
          <p:cNvSpPr/>
          <p:nvPr/>
        </p:nvSpPr>
        <p:spPr>
          <a:xfrm>
            <a:off x="2107196" y="236157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52" name="Овал 451"/>
          <p:cNvSpPr/>
          <p:nvPr/>
        </p:nvSpPr>
        <p:spPr>
          <a:xfrm>
            <a:off x="1931392" y="227418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53" name="Овал 452"/>
          <p:cNvSpPr/>
          <p:nvPr/>
        </p:nvSpPr>
        <p:spPr>
          <a:xfrm>
            <a:off x="1931392" y="268205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42" name="Овал 441"/>
          <p:cNvSpPr/>
          <p:nvPr/>
        </p:nvSpPr>
        <p:spPr>
          <a:xfrm>
            <a:off x="1756813" y="258989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43" name="Овал 442"/>
          <p:cNvSpPr/>
          <p:nvPr/>
        </p:nvSpPr>
        <p:spPr>
          <a:xfrm>
            <a:off x="1756813" y="236157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30" name="Овал 429"/>
          <p:cNvSpPr/>
          <p:nvPr/>
        </p:nvSpPr>
        <p:spPr>
          <a:xfrm>
            <a:off x="7205941" y="290322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31" name="Овал 430"/>
          <p:cNvSpPr/>
          <p:nvPr/>
        </p:nvSpPr>
        <p:spPr>
          <a:xfrm>
            <a:off x="7030136" y="258751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32" name="Овал 431"/>
          <p:cNvSpPr/>
          <p:nvPr/>
        </p:nvSpPr>
        <p:spPr>
          <a:xfrm>
            <a:off x="7030136" y="299537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433" name="Овал 432"/>
          <p:cNvSpPr/>
          <p:nvPr/>
        </p:nvSpPr>
        <p:spPr>
          <a:xfrm>
            <a:off x="1933058" y="290322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68" name="Прямоугольник 767"/>
          <p:cNvSpPr/>
          <p:nvPr/>
        </p:nvSpPr>
        <p:spPr>
          <a:xfrm>
            <a:off x="1397718" y="1432544"/>
            <a:ext cx="6418382" cy="4533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71" name="Шестиугольник 770"/>
          <p:cNvSpPr/>
          <p:nvPr/>
        </p:nvSpPr>
        <p:spPr>
          <a:xfrm rot="5400000">
            <a:off x="1765052" y="3852165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73" name="Овал 772"/>
          <p:cNvSpPr/>
          <p:nvPr/>
        </p:nvSpPr>
        <p:spPr>
          <a:xfrm rot="10800000">
            <a:off x="1756813" y="411395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74" name="Овал 773"/>
          <p:cNvSpPr/>
          <p:nvPr/>
        </p:nvSpPr>
        <p:spPr>
          <a:xfrm rot="10800000">
            <a:off x="1932617" y="420133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76" name="Шестиугольник 775"/>
          <p:cNvSpPr/>
          <p:nvPr/>
        </p:nvSpPr>
        <p:spPr>
          <a:xfrm rot="5400000">
            <a:off x="2116660" y="3850160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78" name="Овал 777"/>
          <p:cNvSpPr/>
          <p:nvPr/>
        </p:nvSpPr>
        <p:spPr>
          <a:xfrm rot="10800000">
            <a:off x="2108421" y="411194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79" name="Овал 778"/>
          <p:cNvSpPr/>
          <p:nvPr/>
        </p:nvSpPr>
        <p:spPr>
          <a:xfrm rot="10800000">
            <a:off x="2284225" y="419933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81" name="Шестиугольник 780"/>
          <p:cNvSpPr/>
          <p:nvPr/>
        </p:nvSpPr>
        <p:spPr>
          <a:xfrm rot="5400000">
            <a:off x="2468266" y="3852165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83" name="Овал 782"/>
          <p:cNvSpPr/>
          <p:nvPr/>
        </p:nvSpPr>
        <p:spPr>
          <a:xfrm rot="10800000">
            <a:off x="2460027" y="411395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84" name="Овал 783"/>
          <p:cNvSpPr/>
          <p:nvPr/>
        </p:nvSpPr>
        <p:spPr>
          <a:xfrm rot="10800000">
            <a:off x="2635832" y="420133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86" name="Шестиугольник 785"/>
          <p:cNvSpPr/>
          <p:nvPr/>
        </p:nvSpPr>
        <p:spPr>
          <a:xfrm rot="5400000">
            <a:off x="2819874" y="3850160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88" name="Овал 787"/>
          <p:cNvSpPr/>
          <p:nvPr/>
        </p:nvSpPr>
        <p:spPr>
          <a:xfrm rot="10800000">
            <a:off x="2811635" y="411194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89" name="Овал 788"/>
          <p:cNvSpPr/>
          <p:nvPr/>
        </p:nvSpPr>
        <p:spPr>
          <a:xfrm rot="10800000">
            <a:off x="2987439" y="419933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91" name="Шестиугольник 790"/>
          <p:cNvSpPr/>
          <p:nvPr/>
        </p:nvSpPr>
        <p:spPr>
          <a:xfrm rot="5400000">
            <a:off x="3171480" y="3852165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93" name="Овал 792"/>
          <p:cNvSpPr/>
          <p:nvPr/>
        </p:nvSpPr>
        <p:spPr>
          <a:xfrm rot="10800000">
            <a:off x="3163241" y="411395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94" name="Овал 793"/>
          <p:cNvSpPr/>
          <p:nvPr/>
        </p:nvSpPr>
        <p:spPr>
          <a:xfrm rot="10800000">
            <a:off x="3339046" y="420133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96" name="Шестиугольник 795"/>
          <p:cNvSpPr/>
          <p:nvPr/>
        </p:nvSpPr>
        <p:spPr>
          <a:xfrm rot="5400000">
            <a:off x="3523088" y="3850160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98" name="Овал 797"/>
          <p:cNvSpPr/>
          <p:nvPr/>
        </p:nvSpPr>
        <p:spPr>
          <a:xfrm rot="10800000">
            <a:off x="3514849" y="411194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799" name="Овал 798"/>
          <p:cNvSpPr/>
          <p:nvPr/>
        </p:nvSpPr>
        <p:spPr>
          <a:xfrm rot="10800000">
            <a:off x="3690653" y="419933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01" name="Шестиугольник 800"/>
          <p:cNvSpPr/>
          <p:nvPr/>
        </p:nvSpPr>
        <p:spPr>
          <a:xfrm rot="5400000">
            <a:off x="3874695" y="3852165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03" name="Овал 802"/>
          <p:cNvSpPr/>
          <p:nvPr/>
        </p:nvSpPr>
        <p:spPr>
          <a:xfrm rot="10800000">
            <a:off x="3866456" y="411395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04" name="Овал 803"/>
          <p:cNvSpPr/>
          <p:nvPr/>
        </p:nvSpPr>
        <p:spPr>
          <a:xfrm rot="10800000">
            <a:off x="4042260" y="420133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06" name="Шестиугольник 805"/>
          <p:cNvSpPr/>
          <p:nvPr/>
        </p:nvSpPr>
        <p:spPr>
          <a:xfrm rot="5400000">
            <a:off x="4226302" y="3850160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08" name="Овал 807"/>
          <p:cNvSpPr/>
          <p:nvPr/>
        </p:nvSpPr>
        <p:spPr>
          <a:xfrm rot="10800000">
            <a:off x="4218063" y="411194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09" name="Овал 808"/>
          <p:cNvSpPr/>
          <p:nvPr/>
        </p:nvSpPr>
        <p:spPr>
          <a:xfrm rot="10800000">
            <a:off x="4393868" y="419933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11" name="Шестиугольник 810"/>
          <p:cNvSpPr/>
          <p:nvPr/>
        </p:nvSpPr>
        <p:spPr>
          <a:xfrm rot="5400000">
            <a:off x="4577909" y="3852165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13" name="Овал 812"/>
          <p:cNvSpPr/>
          <p:nvPr/>
        </p:nvSpPr>
        <p:spPr>
          <a:xfrm rot="10800000">
            <a:off x="4569670" y="411395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14" name="Овал 813"/>
          <p:cNvSpPr/>
          <p:nvPr/>
        </p:nvSpPr>
        <p:spPr>
          <a:xfrm rot="10800000">
            <a:off x="4745474" y="420133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16" name="Шестиугольник 815"/>
          <p:cNvSpPr/>
          <p:nvPr/>
        </p:nvSpPr>
        <p:spPr>
          <a:xfrm rot="5400000">
            <a:off x="4929516" y="3850160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18" name="Овал 817"/>
          <p:cNvSpPr/>
          <p:nvPr/>
        </p:nvSpPr>
        <p:spPr>
          <a:xfrm rot="10800000">
            <a:off x="4921277" y="411194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19" name="Овал 818"/>
          <p:cNvSpPr/>
          <p:nvPr/>
        </p:nvSpPr>
        <p:spPr>
          <a:xfrm rot="10800000">
            <a:off x="5097082" y="419933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21" name="Шестиугольник 820"/>
          <p:cNvSpPr/>
          <p:nvPr/>
        </p:nvSpPr>
        <p:spPr>
          <a:xfrm rot="5400000">
            <a:off x="5281123" y="3852165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23" name="Овал 822"/>
          <p:cNvSpPr/>
          <p:nvPr/>
        </p:nvSpPr>
        <p:spPr>
          <a:xfrm rot="10800000">
            <a:off x="5272884" y="411395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24" name="Овал 823"/>
          <p:cNvSpPr/>
          <p:nvPr/>
        </p:nvSpPr>
        <p:spPr>
          <a:xfrm rot="10800000">
            <a:off x="5448688" y="420133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26" name="Шестиугольник 825"/>
          <p:cNvSpPr/>
          <p:nvPr/>
        </p:nvSpPr>
        <p:spPr>
          <a:xfrm rot="5400000">
            <a:off x="5632731" y="3850160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28" name="Овал 827"/>
          <p:cNvSpPr/>
          <p:nvPr/>
        </p:nvSpPr>
        <p:spPr>
          <a:xfrm rot="10800000">
            <a:off x="5624492" y="411194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29" name="Овал 828"/>
          <p:cNvSpPr/>
          <p:nvPr/>
        </p:nvSpPr>
        <p:spPr>
          <a:xfrm rot="10800000">
            <a:off x="5800296" y="419933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31" name="Шестиугольник 830"/>
          <p:cNvSpPr/>
          <p:nvPr/>
        </p:nvSpPr>
        <p:spPr>
          <a:xfrm rot="5400000">
            <a:off x="5984337" y="3852165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33" name="Овал 832"/>
          <p:cNvSpPr/>
          <p:nvPr/>
        </p:nvSpPr>
        <p:spPr>
          <a:xfrm rot="10800000">
            <a:off x="5976098" y="411395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34" name="Овал 833"/>
          <p:cNvSpPr/>
          <p:nvPr/>
        </p:nvSpPr>
        <p:spPr>
          <a:xfrm rot="10800000">
            <a:off x="6151903" y="420133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36" name="Шестиугольник 835"/>
          <p:cNvSpPr/>
          <p:nvPr/>
        </p:nvSpPr>
        <p:spPr>
          <a:xfrm rot="5400000">
            <a:off x="6335945" y="3850160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38" name="Овал 837"/>
          <p:cNvSpPr/>
          <p:nvPr/>
        </p:nvSpPr>
        <p:spPr>
          <a:xfrm rot="10800000">
            <a:off x="6327706" y="411194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39" name="Овал 838"/>
          <p:cNvSpPr/>
          <p:nvPr/>
        </p:nvSpPr>
        <p:spPr>
          <a:xfrm rot="10800000">
            <a:off x="6503510" y="419933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41" name="Шестиугольник 840"/>
          <p:cNvSpPr/>
          <p:nvPr/>
        </p:nvSpPr>
        <p:spPr>
          <a:xfrm rot="5400000">
            <a:off x="6687551" y="3852165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43" name="Овал 842"/>
          <p:cNvSpPr/>
          <p:nvPr/>
        </p:nvSpPr>
        <p:spPr>
          <a:xfrm rot="10800000">
            <a:off x="6679312" y="411395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44" name="Овал 843"/>
          <p:cNvSpPr/>
          <p:nvPr/>
        </p:nvSpPr>
        <p:spPr>
          <a:xfrm rot="10800000">
            <a:off x="6855117" y="420133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46" name="Шестиугольник 845"/>
          <p:cNvSpPr/>
          <p:nvPr/>
        </p:nvSpPr>
        <p:spPr>
          <a:xfrm rot="5400000">
            <a:off x="7039159" y="3850160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48" name="Овал 847"/>
          <p:cNvSpPr/>
          <p:nvPr/>
        </p:nvSpPr>
        <p:spPr>
          <a:xfrm rot="10800000">
            <a:off x="7030920" y="411194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49" name="Овал 848"/>
          <p:cNvSpPr/>
          <p:nvPr/>
        </p:nvSpPr>
        <p:spPr>
          <a:xfrm rot="10800000">
            <a:off x="7206724" y="419933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grpSp>
        <p:nvGrpSpPr>
          <p:cNvPr id="1277" name="Группа 1276"/>
          <p:cNvGrpSpPr/>
          <p:nvPr/>
        </p:nvGrpSpPr>
        <p:grpSpPr>
          <a:xfrm>
            <a:off x="1756813" y="3209464"/>
            <a:ext cx="5697225" cy="748899"/>
            <a:chOff x="1756813" y="3209464"/>
            <a:chExt cx="5697225" cy="748899"/>
          </a:xfrm>
          <a:solidFill>
            <a:srgbClr val="FFC000"/>
          </a:solidFill>
        </p:grpSpPr>
        <p:sp>
          <p:nvSpPr>
            <p:cNvPr id="689" name="Овал 688"/>
            <p:cNvSpPr/>
            <p:nvPr/>
          </p:nvSpPr>
          <p:spPr>
            <a:xfrm>
              <a:off x="7381303" y="3209464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92" name="Овал 691"/>
            <p:cNvSpPr/>
            <p:nvPr/>
          </p:nvSpPr>
          <p:spPr>
            <a:xfrm>
              <a:off x="7205499" y="3301619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94" name="Овал 693"/>
            <p:cNvSpPr/>
            <p:nvPr/>
          </p:nvSpPr>
          <p:spPr>
            <a:xfrm>
              <a:off x="7029696" y="3211470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97" name="Овал 696"/>
            <p:cNvSpPr/>
            <p:nvPr/>
          </p:nvSpPr>
          <p:spPr>
            <a:xfrm>
              <a:off x="6853891" y="3303625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79" name="Овал 678"/>
            <p:cNvSpPr/>
            <p:nvPr/>
          </p:nvSpPr>
          <p:spPr>
            <a:xfrm>
              <a:off x="6678089" y="3209464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82" name="Овал 681"/>
            <p:cNvSpPr/>
            <p:nvPr/>
          </p:nvSpPr>
          <p:spPr>
            <a:xfrm>
              <a:off x="6502285" y="3301619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84" name="Овал 683"/>
            <p:cNvSpPr/>
            <p:nvPr/>
          </p:nvSpPr>
          <p:spPr>
            <a:xfrm>
              <a:off x="6326482" y="3211470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87" name="Овал 686"/>
            <p:cNvSpPr/>
            <p:nvPr/>
          </p:nvSpPr>
          <p:spPr>
            <a:xfrm>
              <a:off x="6150677" y="3303625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69" name="Овал 668"/>
            <p:cNvSpPr/>
            <p:nvPr/>
          </p:nvSpPr>
          <p:spPr>
            <a:xfrm>
              <a:off x="5974875" y="3209464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72" name="Овал 671"/>
            <p:cNvSpPr/>
            <p:nvPr/>
          </p:nvSpPr>
          <p:spPr>
            <a:xfrm>
              <a:off x="5799071" y="3301619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74" name="Овал 673"/>
            <p:cNvSpPr/>
            <p:nvPr/>
          </p:nvSpPr>
          <p:spPr>
            <a:xfrm>
              <a:off x="5623267" y="3211470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77" name="Овал 676"/>
            <p:cNvSpPr/>
            <p:nvPr/>
          </p:nvSpPr>
          <p:spPr>
            <a:xfrm>
              <a:off x="5447463" y="3303625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59" name="Овал 658"/>
            <p:cNvSpPr/>
            <p:nvPr/>
          </p:nvSpPr>
          <p:spPr>
            <a:xfrm>
              <a:off x="5271661" y="3209464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62" name="Овал 661"/>
            <p:cNvSpPr/>
            <p:nvPr/>
          </p:nvSpPr>
          <p:spPr>
            <a:xfrm>
              <a:off x="5095856" y="3301619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64" name="Овал 663"/>
            <p:cNvSpPr/>
            <p:nvPr/>
          </p:nvSpPr>
          <p:spPr>
            <a:xfrm>
              <a:off x="4920053" y="3211470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67" name="Овал 666"/>
            <p:cNvSpPr/>
            <p:nvPr/>
          </p:nvSpPr>
          <p:spPr>
            <a:xfrm>
              <a:off x="4744249" y="3303625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49" name="Овал 648"/>
            <p:cNvSpPr/>
            <p:nvPr/>
          </p:nvSpPr>
          <p:spPr>
            <a:xfrm>
              <a:off x="4568447" y="3209464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52" name="Овал 651"/>
            <p:cNvSpPr/>
            <p:nvPr/>
          </p:nvSpPr>
          <p:spPr>
            <a:xfrm>
              <a:off x="4392642" y="3301619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54" name="Овал 653"/>
            <p:cNvSpPr/>
            <p:nvPr/>
          </p:nvSpPr>
          <p:spPr>
            <a:xfrm>
              <a:off x="4216839" y="3211470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57" name="Овал 656"/>
            <p:cNvSpPr/>
            <p:nvPr/>
          </p:nvSpPr>
          <p:spPr>
            <a:xfrm>
              <a:off x="4041035" y="3303625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39" name="Овал 638"/>
            <p:cNvSpPr/>
            <p:nvPr/>
          </p:nvSpPr>
          <p:spPr>
            <a:xfrm>
              <a:off x="3865232" y="3209464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42" name="Овал 641"/>
            <p:cNvSpPr/>
            <p:nvPr/>
          </p:nvSpPr>
          <p:spPr>
            <a:xfrm>
              <a:off x="3689428" y="3301619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44" name="Овал 643"/>
            <p:cNvSpPr/>
            <p:nvPr/>
          </p:nvSpPr>
          <p:spPr>
            <a:xfrm>
              <a:off x="3513625" y="3211470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47" name="Овал 646"/>
            <p:cNvSpPr/>
            <p:nvPr/>
          </p:nvSpPr>
          <p:spPr>
            <a:xfrm>
              <a:off x="3337820" y="3303625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29" name="Овал 628"/>
            <p:cNvSpPr/>
            <p:nvPr/>
          </p:nvSpPr>
          <p:spPr>
            <a:xfrm>
              <a:off x="3162018" y="3209464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32" name="Овал 631"/>
            <p:cNvSpPr/>
            <p:nvPr/>
          </p:nvSpPr>
          <p:spPr>
            <a:xfrm>
              <a:off x="2986214" y="3301619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34" name="Овал 633"/>
            <p:cNvSpPr/>
            <p:nvPr/>
          </p:nvSpPr>
          <p:spPr>
            <a:xfrm>
              <a:off x="2810411" y="3211470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37" name="Овал 636"/>
            <p:cNvSpPr/>
            <p:nvPr/>
          </p:nvSpPr>
          <p:spPr>
            <a:xfrm>
              <a:off x="2634606" y="3303625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19" name="Овал 618"/>
            <p:cNvSpPr/>
            <p:nvPr/>
          </p:nvSpPr>
          <p:spPr>
            <a:xfrm>
              <a:off x="2458804" y="3209464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22" name="Овал 621"/>
            <p:cNvSpPr/>
            <p:nvPr/>
          </p:nvSpPr>
          <p:spPr>
            <a:xfrm>
              <a:off x="2283000" y="3301619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24" name="Овал 623"/>
            <p:cNvSpPr/>
            <p:nvPr/>
          </p:nvSpPr>
          <p:spPr>
            <a:xfrm>
              <a:off x="2107196" y="3211470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27" name="Овал 626"/>
            <p:cNvSpPr/>
            <p:nvPr/>
          </p:nvSpPr>
          <p:spPr>
            <a:xfrm>
              <a:off x="1931392" y="3303625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16" name="Овал 615"/>
            <p:cNvSpPr/>
            <p:nvPr/>
          </p:nvSpPr>
          <p:spPr>
            <a:xfrm>
              <a:off x="1756813" y="3211470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72" name="Овал 771"/>
            <p:cNvSpPr/>
            <p:nvPr/>
          </p:nvSpPr>
          <p:spPr>
            <a:xfrm rot="10800000">
              <a:off x="1756813" y="3885628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75" name="Овал 774"/>
            <p:cNvSpPr/>
            <p:nvPr/>
          </p:nvSpPr>
          <p:spPr>
            <a:xfrm rot="10800000">
              <a:off x="1932617" y="3793473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77" name="Овал 776"/>
            <p:cNvSpPr/>
            <p:nvPr/>
          </p:nvSpPr>
          <p:spPr>
            <a:xfrm rot="10800000">
              <a:off x="2108421" y="3883623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80" name="Овал 779"/>
            <p:cNvSpPr/>
            <p:nvPr/>
          </p:nvSpPr>
          <p:spPr>
            <a:xfrm rot="10800000">
              <a:off x="2284225" y="3791468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82" name="Овал 781"/>
            <p:cNvSpPr/>
            <p:nvPr/>
          </p:nvSpPr>
          <p:spPr>
            <a:xfrm rot="10800000">
              <a:off x="2460027" y="3885628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85" name="Овал 784"/>
            <p:cNvSpPr/>
            <p:nvPr/>
          </p:nvSpPr>
          <p:spPr>
            <a:xfrm rot="10800000">
              <a:off x="2635832" y="3793473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87" name="Овал 786"/>
            <p:cNvSpPr/>
            <p:nvPr/>
          </p:nvSpPr>
          <p:spPr>
            <a:xfrm rot="10800000">
              <a:off x="2811635" y="3883623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90" name="Овал 789"/>
            <p:cNvSpPr/>
            <p:nvPr/>
          </p:nvSpPr>
          <p:spPr>
            <a:xfrm rot="10800000">
              <a:off x="2987439" y="3791468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92" name="Овал 791"/>
            <p:cNvSpPr/>
            <p:nvPr/>
          </p:nvSpPr>
          <p:spPr>
            <a:xfrm rot="10800000">
              <a:off x="3163241" y="3885628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95" name="Овал 794"/>
            <p:cNvSpPr/>
            <p:nvPr/>
          </p:nvSpPr>
          <p:spPr>
            <a:xfrm rot="10800000">
              <a:off x="3339046" y="3793473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97" name="Овал 796"/>
            <p:cNvSpPr/>
            <p:nvPr/>
          </p:nvSpPr>
          <p:spPr>
            <a:xfrm rot="10800000">
              <a:off x="3514849" y="3883623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00" name="Овал 799"/>
            <p:cNvSpPr/>
            <p:nvPr/>
          </p:nvSpPr>
          <p:spPr>
            <a:xfrm rot="10800000">
              <a:off x="3690653" y="3791468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02" name="Овал 801"/>
            <p:cNvSpPr/>
            <p:nvPr/>
          </p:nvSpPr>
          <p:spPr>
            <a:xfrm rot="10800000">
              <a:off x="3866456" y="3885628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05" name="Овал 804"/>
            <p:cNvSpPr/>
            <p:nvPr/>
          </p:nvSpPr>
          <p:spPr>
            <a:xfrm rot="10800000">
              <a:off x="4042260" y="3793473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07" name="Овал 806"/>
            <p:cNvSpPr/>
            <p:nvPr/>
          </p:nvSpPr>
          <p:spPr>
            <a:xfrm rot="10800000">
              <a:off x="4218063" y="3883623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10" name="Овал 809"/>
            <p:cNvSpPr/>
            <p:nvPr/>
          </p:nvSpPr>
          <p:spPr>
            <a:xfrm rot="10800000">
              <a:off x="4393868" y="3791468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12" name="Овал 811"/>
            <p:cNvSpPr/>
            <p:nvPr/>
          </p:nvSpPr>
          <p:spPr>
            <a:xfrm rot="10800000">
              <a:off x="4569670" y="3885628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15" name="Овал 814"/>
            <p:cNvSpPr/>
            <p:nvPr/>
          </p:nvSpPr>
          <p:spPr>
            <a:xfrm rot="10800000">
              <a:off x="4745474" y="3793473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17" name="Овал 816"/>
            <p:cNvSpPr/>
            <p:nvPr/>
          </p:nvSpPr>
          <p:spPr>
            <a:xfrm rot="10800000">
              <a:off x="4921277" y="3883623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20" name="Овал 819"/>
            <p:cNvSpPr/>
            <p:nvPr/>
          </p:nvSpPr>
          <p:spPr>
            <a:xfrm rot="10800000">
              <a:off x="5097082" y="3791468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22" name="Овал 821"/>
            <p:cNvSpPr/>
            <p:nvPr/>
          </p:nvSpPr>
          <p:spPr>
            <a:xfrm rot="10800000">
              <a:off x="5272884" y="3885628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25" name="Овал 824"/>
            <p:cNvSpPr/>
            <p:nvPr/>
          </p:nvSpPr>
          <p:spPr>
            <a:xfrm rot="10800000">
              <a:off x="5448688" y="3793473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27" name="Овал 826"/>
            <p:cNvSpPr/>
            <p:nvPr/>
          </p:nvSpPr>
          <p:spPr>
            <a:xfrm rot="10800000">
              <a:off x="5624492" y="3883623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30" name="Овал 829"/>
            <p:cNvSpPr/>
            <p:nvPr/>
          </p:nvSpPr>
          <p:spPr>
            <a:xfrm rot="10800000">
              <a:off x="5800296" y="3791468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32" name="Овал 831"/>
            <p:cNvSpPr/>
            <p:nvPr/>
          </p:nvSpPr>
          <p:spPr>
            <a:xfrm rot="10800000">
              <a:off x="5976098" y="3885628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35" name="Овал 834"/>
            <p:cNvSpPr/>
            <p:nvPr/>
          </p:nvSpPr>
          <p:spPr>
            <a:xfrm rot="10800000">
              <a:off x="6151903" y="3793473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37" name="Овал 836"/>
            <p:cNvSpPr/>
            <p:nvPr/>
          </p:nvSpPr>
          <p:spPr>
            <a:xfrm rot="10800000">
              <a:off x="6327706" y="3883623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40" name="Овал 839"/>
            <p:cNvSpPr/>
            <p:nvPr/>
          </p:nvSpPr>
          <p:spPr>
            <a:xfrm rot="10800000">
              <a:off x="6503510" y="3791468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42" name="Овал 841"/>
            <p:cNvSpPr/>
            <p:nvPr/>
          </p:nvSpPr>
          <p:spPr>
            <a:xfrm rot="10800000">
              <a:off x="6679312" y="3885628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45" name="Овал 844"/>
            <p:cNvSpPr/>
            <p:nvPr/>
          </p:nvSpPr>
          <p:spPr>
            <a:xfrm rot="10800000">
              <a:off x="6855117" y="3793473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47" name="Овал 846"/>
            <p:cNvSpPr/>
            <p:nvPr/>
          </p:nvSpPr>
          <p:spPr>
            <a:xfrm rot="10800000">
              <a:off x="7030920" y="3883623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50" name="Овал 849"/>
            <p:cNvSpPr/>
            <p:nvPr/>
          </p:nvSpPr>
          <p:spPr>
            <a:xfrm rot="10800000">
              <a:off x="7206724" y="3791468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51" name="Овал 850"/>
            <p:cNvSpPr/>
            <p:nvPr/>
          </p:nvSpPr>
          <p:spPr>
            <a:xfrm rot="10800000">
              <a:off x="7381303" y="3883623"/>
              <a:ext cx="72735" cy="7273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u="sng">
                <a:ln w="6350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852" name="Овал 851"/>
          <p:cNvSpPr/>
          <p:nvPr/>
        </p:nvSpPr>
        <p:spPr>
          <a:xfrm rot="10800000">
            <a:off x="7381303" y="411194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53" name="Шестиугольник 852"/>
          <p:cNvSpPr/>
          <p:nvPr/>
        </p:nvSpPr>
        <p:spPr>
          <a:xfrm rot="5400000">
            <a:off x="1940418" y="4791101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54" name="Шестиугольник 853"/>
          <p:cNvSpPr/>
          <p:nvPr/>
        </p:nvSpPr>
        <p:spPr>
          <a:xfrm rot="5400000">
            <a:off x="2292025" y="4793106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55" name="Овал 854"/>
          <p:cNvSpPr/>
          <p:nvPr/>
        </p:nvSpPr>
        <p:spPr>
          <a:xfrm rot="10800000">
            <a:off x="2283782" y="482077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56" name="Овал 855"/>
          <p:cNvSpPr/>
          <p:nvPr/>
        </p:nvSpPr>
        <p:spPr>
          <a:xfrm rot="10800000">
            <a:off x="2283782" y="504909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57" name="Овал 856"/>
          <p:cNvSpPr/>
          <p:nvPr/>
        </p:nvSpPr>
        <p:spPr>
          <a:xfrm rot="10800000">
            <a:off x="2459587" y="513648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58" name="Овал 857"/>
          <p:cNvSpPr/>
          <p:nvPr/>
        </p:nvSpPr>
        <p:spPr>
          <a:xfrm rot="10800000">
            <a:off x="2459587" y="472861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59" name="Шестиугольник 858"/>
          <p:cNvSpPr/>
          <p:nvPr/>
        </p:nvSpPr>
        <p:spPr>
          <a:xfrm rot="5400000">
            <a:off x="2643630" y="4791101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60" name="Овал 859"/>
          <p:cNvSpPr/>
          <p:nvPr/>
        </p:nvSpPr>
        <p:spPr>
          <a:xfrm rot="10800000">
            <a:off x="2635390" y="481876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61" name="Овал 860"/>
          <p:cNvSpPr/>
          <p:nvPr/>
        </p:nvSpPr>
        <p:spPr>
          <a:xfrm rot="10800000">
            <a:off x="2635390" y="504709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62" name="Овал 861"/>
          <p:cNvSpPr/>
          <p:nvPr/>
        </p:nvSpPr>
        <p:spPr>
          <a:xfrm rot="10800000">
            <a:off x="2811194" y="513447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63" name="Овал 862"/>
          <p:cNvSpPr/>
          <p:nvPr/>
        </p:nvSpPr>
        <p:spPr>
          <a:xfrm rot="10800000">
            <a:off x="2811194" y="472661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64" name="Шестиугольник 863"/>
          <p:cNvSpPr/>
          <p:nvPr/>
        </p:nvSpPr>
        <p:spPr>
          <a:xfrm rot="5400000">
            <a:off x="2995237" y="4793106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65" name="Овал 864"/>
          <p:cNvSpPr/>
          <p:nvPr/>
        </p:nvSpPr>
        <p:spPr>
          <a:xfrm rot="10800000">
            <a:off x="2986996" y="482077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66" name="Овал 865"/>
          <p:cNvSpPr/>
          <p:nvPr/>
        </p:nvSpPr>
        <p:spPr>
          <a:xfrm rot="10800000">
            <a:off x="2986996" y="504909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67" name="Овал 866"/>
          <p:cNvSpPr/>
          <p:nvPr/>
        </p:nvSpPr>
        <p:spPr>
          <a:xfrm rot="10800000">
            <a:off x="3162801" y="513648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68" name="Овал 867"/>
          <p:cNvSpPr/>
          <p:nvPr/>
        </p:nvSpPr>
        <p:spPr>
          <a:xfrm rot="10800000">
            <a:off x="3162801" y="472861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69" name="Шестиугольник 868"/>
          <p:cNvSpPr/>
          <p:nvPr/>
        </p:nvSpPr>
        <p:spPr>
          <a:xfrm rot="5400000">
            <a:off x="3346844" y="4791101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70" name="Овал 869"/>
          <p:cNvSpPr/>
          <p:nvPr/>
        </p:nvSpPr>
        <p:spPr>
          <a:xfrm rot="10800000">
            <a:off x="3338604" y="481876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71" name="Овал 870"/>
          <p:cNvSpPr/>
          <p:nvPr/>
        </p:nvSpPr>
        <p:spPr>
          <a:xfrm rot="10800000">
            <a:off x="3338604" y="504709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72" name="Овал 871"/>
          <p:cNvSpPr/>
          <p:nvPr/>
        </p:nvSpPr>
        <p:spPr>
          <a:xfrm rot="10800000">
            <a:off x="3514408" y="513447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73" name="Овал 872"/>
          <p:cNvSpPr/>
          <p:nvPr/>
        </p:nvSpPr>
        <p:spPr>
          <a:xfrm rot="10800000">
            <a:off x="3514408" y="472661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74" name="Шестиугольник 873"/>
          <p:cNvSpPr/>
          <p:nvPr/>
        </p:nvSpPr>
        <p:spPr>
          <a:xfrm rot="5400000">
            <a:off x="3698451" y="4793106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75" name="Овал 874"/>
          <p:cNvSpPr/>
          <p:nvPr/>
        </p:nvSpPr>
        <p:spPr>
          <a:xfrm rot="10800000">
            <a:off x="3690211" y="482077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76" name="Овал 875"/>
          <p:cNvSpPr/>
          <p:nvPr/>
        </p:nvSpPr>
        <p:spPr>
          <a:xfrm rot="10800000">
            <a:off x="3690211" y="504909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77" name="Овал 876"/>
          <p:cNvSpPr/>
          <p:nvPr/>
        </p:nvSpPr>
        <p:spPr>
          <a:xfrm rot="10800000">
            <a:off x="3866015" y="513648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78" name="Овал 877"/>
          <p:cNvSpPr/>
          <p:nvPr/>
        </p:nvSpPr>
        <p:spPr>
          <a:xfrm rot="10800000">
            <a:off x="3866015" y="472861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79" name="Шестиугольник 878"/>
          <p:cNvSpPr/>
          <p:nvPr/>
        </p:nvSpPr>
        <p:spPr>
          <a:xfrm rot="5400000">
            <a:off x="4050058" y="4791101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80" name="Овал 879"/>
          <p:cNvSpPr/>
          <p:nvPr/>
        </p:nvSpPr>
        <p:spPr>
          <a:xfrm rot="10800000">
            <a:off x="4041818" y="481876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81" name="Овал 880"/>
          <p:cNvSpPr/>
          <p:nvPr/>
        </p:nvSpPr>
        <p:spPr>
          <a:xfrm rot="10800000">
            <a:off x="4041818" y="504709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82" name="Овал 881"/>
          <p:cNvSpPr/>
          <p:nvPr/>
        </p:nvSpPr>
        <p:spPr>
          <a:xfrm rot="10800000">
            <a:off x="4217623" y="513447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83" name="Овал 882"/>
          <p:cNvSpPr/>
          <p:nvPr/>
        </p:nvSpPr>
        <p:spPr>
          <a:xfrm rot="10800000">
            <a:off x="4217623" y="472661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84" name="Шестиугольник 883"/>
          <p:cNvSpPr/>
          <p:nvPr/>
        </p:nvSpPr>
        <p:spPr>
          <a:xfrm rot="5400000">
            <a:off x="4401665" y="4793106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85" name="Овал 884"/>
          <p:cNvSpPr/>
          <p:nvPr/>
        </p:nvSpPr>
        <p:spPr>
          <a:xfrm rot="10800000">
            <a:off x="4393425" y="482077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86" name="Овал 885"/>
          <p:cNvSpPr/>
          <p:nvPr/>
        </p:nvSpPr>
        <p:spPr>
          <a:xfrm rot="10800000">
            <a:off x="4393425" y="504909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87" name="Овал 886"/>
          <p:cNvSpPr/>
          <p:nvPr/>
        </p:nvSpPr>
        <p:spPr>
          <a:xfrm rot="10800000">
            <a:off x="4569229" y="513648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88" name="Овал 887"/>
          <p:cNvSpPr/>
          <p:nvPr/>
        </p:nvSpPr>
        <p:spPr>
          <a:xfrm rot="10800000">
            <a:off x="4569229" y="472861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89" name="Шестиугольник 888"/>
          <p:cNvSpPr/>
          <p:nvPr/>
        </p:nvSpPr>
        <p:spPr>
          <a:xfrm rot="5400000">
            <a:off x="4753273" y="4791101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90" name="Овал 889"/>
          <p:cNvSpPr/>
          <p:nvPr/>
        </p:nvSpPr>
        <p:spPr>
          <a:xfrm rot="10800000">
            <a:off x="4745032" y="481876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91" name="Овал 890"/>
          <p:cNvSpPr/>
          <p:nvPr/>
        </p:nvSpPr>
        <p:spPr>
          <a:xfrm rot="10800000">
            <a:off x="4745032" y="504709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92" name="Овал 891"/>
          <p:cNvSpPr/>
          <p:nvPr/>
        </p:nvSpPr>
        <p:spPr>
          <a:xfrm rot="10800000">
            <a:off x="4920837" y="513447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93" name="Овал 892"/>
          <p:cNvSpPr/>
          <p:nvPr/>
        </p:nvSpPr>
        <p:spPr>
          <a:xfrm rot="10800000">
            <a:off x="4920837" y="472661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94" name="Шестиугольник 893"/>
          <p:cNvSpPr/>
          <p:nvPr/>
        </p:nvSpPr>
        <p:spPr>
          <a:xfrm rot="5400000">
            <a:off x="5104879" y="4793106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95" name="Овал 894"/>
          <p:cNvSpPr/>
          <p:nvPr/>
        </p:nvSpPr>
        <p:spPr>
          <a:xfrm rot="10800000">
            <a:off x="5096639" y="482077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96" name="Овал 895"/>
          <p:cNvSpPr/>
          <p:nvPr/>
        </p:nvSpPr>
        <p:spPr>
          <a:xfrm rot="10800000">
            <a:off x="5096639" y="504909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97" name="Овал 896"/>
          <p:cNvSpPr/>
          <p:nvPr/>
        </p:nvSpPr>
        <p:spPr>
          <a:xfrm rot="10800000">
            <a:off x="5272443" y="513648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98" name="Овал 897"/>
          <p:cNvSpPr/>
          <p:nvPr/>
        </p:nvSpPr>
        <p:spPr>
          <a:xfrm rot="10800000">
            <a:off x="5272443" y="472861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899" name="Шестиугольник 898"/>
          <p:cNvSpPr/>
          <p:nvPr/>
        </p:nvSpPr>
        <p:spPr>
          <a:xfrm rot="5400000">
            <a:off x="5456487" y="4791101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00" name="Овал 899"/>
          <p:cNvSpPr/>
          <p:nvPr/>
        </p:nvSpPr>
        <p:spPr>
          <a:xfrm rot="10800000">
            <a:off x="5448247" y="481876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01" name="Овал 900"/>
          <p:cNvSpPr/>
          <p:nvPr/>
        </p:nvSpPr>
        <p:spPr>
          <a:xfrm rot="10800000">
            <a:off x="5448247" y="504709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02" name="Овал 901"/>
          <p:cNvSpPr/>
          <p:nvPr/>
        </p:nvSpPr>
        <p:spPr>
          <a:xfrm rot="10800000">
            <a:off x="5624051" y="513447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03" name="Овал 902"/>
          <p:cNvSpPr/>
          <p:nvPr/>
        </p:nvSpPr>
        <p:spPr>
          <a:xfrm rot="10800000">
            <a:off x="5624051" y="472661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04" name="Шестиугольник 903"/>
          <p:cNvSpPr/>
          <p:nvPr/>
        </p:nvSpPr>
        <p:spPr>
          <a:xfrm rot="5400000">
            <a:off x="5808093" y="4793106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05" name="Овал 904"/>
          <p:cNvSpPr/>
          <p:nvPr/>
        </p:nvSpPr>
        <p:spPr>
          <a:xfrm rot="10800000">
            <a:off x="5799853" y="482077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06" name="Овал 905"/>
          <p:cNvSpPr/>
          <p:nvPr/>
        </p:nvSpPr>
        <p:spPr>
          <a:xfrm rot="10800000">
            <a:off x="5799853" y="504909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07" name="Овал 906"/>
          <p:cNvSpPr/>
          <p:nvPr/>
        </p:nvSpPr>
        <p:spPr>
          <a:xfrm rot="10800000">
            <a:off x="5975658" y="513648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08" name="Овал 907"/>
          <p:cNvSpPr/>
          <p:nvPr/>
        </p:nvSpPr>
        <p:spPr>
          <a:xfrm rot="10800000">
            <a:off x="5975658" y="472861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09" name="Шестиугольник 908"/>
          <p:cNvSpPr/>
          <p:nvPr/>
        </p:nvSpPr>
        <p:spPr>
          <a:xfrm rot="5400000">
            <a:off x="6159701" y="4791101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10" name="Овал 909"/>
          <p:cNvSpPr/>
          <p:nvPr/>
        </p:nvSpPr>
        <p:spPr>
          <a:xfrm rot="10800000">
            <a:off x="6151461" y="481876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11" name="Овал 910"/>
          <p:cNvSpPr/>
          <p:nvPr/>
        </p:nvSpPr>
        <p:spPr>
          <a:xfrm rot="10800000">
            <a:off x="6151461" y="504709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12" name="Овал 911"/>
          <p:cNvSpPr/>
          <p:nvPr/>
        </p:nvSpPr>
        <p:spPr>
          <a:xfrm rot="10800000">
            <a:off x="6327265" y="513447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13" name="Овал 912"/>
          <p:cNvSpPr/>
          <p:nvPr/>
        </p:nvSpPr>
        <p:spPr>
          <a:xfrm rot="10800000">
            <a:off x="6327265" y="472661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14" name="Шестиугольник 913"/>
          <p:cNvSpPr/>
          <p:nvPr/>
        </p:nvSpPr>
        <p:spPr>
          <a:xfrm rot="5400000">
            <a:off x="6511307" y="4793106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15" name="Овал 914"/>
          <p:cNvSpPr/>
          <p:nvPr/>
        </p:nvSpPr>
        <p:spPr>
          <a:xfrm rot="10800000">
            <a:off x="6503067" y="482077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16" name="Овал 915"/>
          <p:cNvSpPr/>
          <p:nvPr/>
        </p:nvSpPr>
        <p:spPr>
          <a:xfrm rot="10800000">
            <a:off x="6503067" y="5049096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17" name="Овал 916"/>
          <p:cNvSpPr/>
          <p:nvPr/>
        </p:nvSpPr>
        <p:spPr>
          <a:xfrm rot="10800000">
            <a:off x="6678872" y="513648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18" name="Овал 917"/>
          <p:cNvSpPr/>
          <p:nvPr/>
        </p:nvSpPr>
        <p:spPr>
          <a:xfrm rot="10800000">
            <a:off x="6678872" y="472861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19" name="Шестиугольник 918"/>
          <p:cNvSpPr/>
          <p:nvPr/>
        </p:nvSpPr>
        <p:spPr>
          <a:xfrm rot="5400000">
            <a:off x="6862914" y="4790897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20" name="Овал 919"/>
          <p:cNvSpPr/>
          <p:nvPr/>
        </p:nvSpPr>
        <p:spPr>
          <a:xfrm rot="10800000">
            <a:off x="6854675" y="481876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21" name="Овал 920"/>
          <p:cNvSpPr/>
          <p:nvPr/>
        </p:nvSpPr>
        <p:spPr>
          <a:xfrm rot="10800000">
            <a:off x="6854675" y="5047091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22" name="Овал 921"/>
          <p:cNvSpPr/>
          <p:nvPr/>
        </p:nvSpPr>
        <p:spPr>
          <a:xfrm rot="10800000">
            <a:off x="7030479" y="513447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23" name="Овал 922"/>
          <p:cNvSpPr/>
          <p:nvPr/>
        </p:nvSpPr>
        <p:spPr>
          <a:xfrm rot="10800000">
            <a:off x="7030479" y="472661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24" name="Шестиугольник 923"/>
          <p:cNvSpPr/>
          <p:nvPr/>
        </p:nvSpPr>
        <p:spPr>
          <a:xfrm rot="5400000">
            <a:off x="1765055" y="5106430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25" name="Овал 924"/>
          <p:cNvSpPr/>
          <p:nvPr/>
        </p:nvSpPr>
        <p:spPr>
          <a:xfrm rot="10800000">
            <a:off x="1756813" y="513409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26" name="Овал 925"/>
          <p:cNvSpPr/>
          <p:nvPr/>
        </p:nvSpPr>
        <p:spPr>
          <a:xfrm rot="10800000">
            <a:off x="1756813" y="536242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27" name="Овал 926"/>
          <p:cNvSpPr/>
          <p:nvPr/>
        </p:nvSpPr>
        <p:spPr>
          <a:xfrm rot="10800000">
            <a:off x="1932617" y="54498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28" name="Овал 927"/>
          <p:cNvSpPr/>
          <p:nvPr/>
        </p:nvSpPr>
        <p:spPr>
          <a:xfrm rot="10800000">
            <a:off x="1932617" y="504193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29" name="Шестиугольник 928"/>
          <p:cNvSpPr/>
          <p:nvPr/>
        </p:nvSpPr>
        <p:spPr>
          <a:xfrm rot="5400000">
            <a:off x="2116663" y="5104424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30" name="Овал 929"/>
          <p:cNvSpPr/>
          <p:nvPr/>
        </p:nvSpPr>
        <p:spPr>
          <a:xfrm rot="10800000">
            <a:off x="2108421" y="513208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31" name="Овал 930"/>
          <p:cNvSpPr/>
          <p:nvPr/>
        </p:nvSpPr>
        <p:spPr>
          <a:xfrm rot="10800000">
            <a:off x="2108421" y="536041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32" name="Овал 931"/>
          <p:cNvSpPr/>
          <p:nvPr/>
        </p:nvSpPr>
        <p:spPr>
          <a:xfrm rot="10800000">
            <a:off x="2284225" y="544779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33" name="Овал 932"/>
          <p:cNvSpPr/>
          <p:nvPr/>
        </p:nvSpPr>
        <p:spPr>
          <a:xfrm rot="10800000">
            <a:off x="2284225" y="503993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34" name="Шестиугольник 933"/>
          <p:cNvSpPr/>
          <p:nvPr/>
        </p:nvSpPr>
        <p:spPr>
          <a:xfrm rot="5400000">
            <a:off x="2468270" y="5106430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35" name="Овал 934"/>
          <p:cNvSpPr/>
          <p:nvPr/>
        </p:nvSpPr>
        <p:spPr>
          <a:xfrm rot="10800000">
            <a:off x="2460027" y="513409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36" name="Овал 935"/>
          <p:cNvSpPr/>
          <p:nvPr/>
        </p:nvSpPr>
        <p:spPr>
          <a:xfrm rot="10800000">
            <a:off x="2460027" y="536242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37" name="Овал 936"/>
          <p:cNvSpPr/>
          <p:nvPr/>
        </p:nvSpPr>
        <p:spPr>
          <a:xfrm rot="10800000">
            <a:off x="2635832" y="54498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38" name="Овал 937"/>
          <p:cNvSpPr/>
          <p:nvPr/>
        </p:nvSpPr>
        <p:spPr>
          <a:xfrm rot="10800000">
            <a:off x="2635832" y="504193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39" name="Шестиугольник 938"/>
          <p:cNvSpPr/>
          <p:nvPr/>
        </p:nvSpPr>
        <p:spPr>
          <a:xfrm rot="5400000">
            <a:off x="2819877" y="5104424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40" name="Овал 939"/>
          <p:cNvSpPr/>
          <p:nvPr/>
        </p:nvSpPr>
        <p:spPr>
          <a:xfrm rot="10800000">
            <a:off x="2811635" y="513208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41" name="Овал 940"/>
          <p:cNvSpPr/>
          <p:nvPr/>
        </p:nvSpPr>
        <p:spPr>
          <a:xfrm rot="10800000">
            <a:off x="2811635" y="536041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42" name="Овал 941"/>
          <p:cNvSpPr/>
          <p:nvPr/>
        </p:nvSpPr>
        <p:spPr>
          <a:xfrm rot="10800000">
            <a:off x="2987439" y="544779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43" name="Овал 942"/>
          <p:cNvSpPr/>
          <p:nvPr/>
        </p:nvSpPr>
        <p:spPr>
          <a:xfrm rot="10800000">
            <a:off x="2987439" y="503993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44" name="Шестиугольник 943"/>
          <p:cNvSpPr/>
          <p:nvPr/>
        </p:nvSpPr>
        <p:spPr>
          <a:xfrm rot="5400000">
            <a:off x="3171484" y="5106430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45" name="Овал 944"/>
          <p:cNvSpPr/>
          <p:nvPr/>
        </p:nvSpPr>
        <p:spPr>
          <a:xfrm rot="10800000">
            <a:off x="3163241" y="513409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46" name="Овал 945"/>
          <p:cNvSpPr/>
          <p:nvPr/>
        </p:nvSpPr>
        <p:spPr>
          <a:xfrm rot="10800000">
            <a:off x="3163241" y="536242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47" name="Овал 946"/>
          <p:cNvSpPr/>
          <p:nvPr/>
        </p:nvSpPr>
        <p:spPr>
          <a:xfrm rot="10800000">
            <a:off x="3339046" y="54498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48" name="Овал 947"/>
          <p:cNvSpPr/>
          <p:nvPr/>
        </p:nvSpPr>
        <p:spPr>
          <a:xfrm rot="10800000">
            <a:off x="3339046" y="504193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49" name="Шестиугольник 948"/>
          <p:cNvSpPr/>
          <p:nvPr/>
        </p:nvSpPr>
        <p:spPr>
          <a:xfrm rot="5400000">
            <a:off x="3523092" y="5104424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50" name="Овал 949"/>
          <p:cNvSpPr/>
          <p:nvPr/>
        </p:nvSpPr>
        <p:spPr>
          <a:xfrm rot="10800000">
            <a:off x="3514849" y="513208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51" name="Овал 950"/>
          <p:cNvSpPr/>
          <p:nvPr/>
        </p:nvSpPr>
        <p:spPr>
          <a:xfrm rot="10800000">
            <a:off x="3514849" y="536041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52" name="Овал 951"/>
          <p:cNvSpPr/>
          <p:nvPr/>
        </p:nvSpPr>
        <p:spPr>
          <a:xfrm rot="10800000">
            <a:off x="3690653" y="544779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53" name="Овал 952"/>
          <p:cNvSpPr/>
          <p:nvPr/>
        </p:nvSpPr>
        <p:spPr>
          <a:xfrm rot="10800000">
            <a:off x="3690653" y="503993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54" name="Шестиугольник 953"/>
          <p:cNvSpPr/>
          <p:nvPr/>
        </p:nvSpPr>
        <p:spPr>
          <a:xfrm rot="5400000">
            <a:off x="3874698" y="5106430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55" name="Овал 954"/>
          <p:cNvSpPr/>
          <p:nvPr/>
        </p:nvSpPr>
        <p:spPr>
          <a:xfrm rot="10800000">
            <a:off x="3866456" y="513409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56" name="Овал 955"/>
          <p:cNvSpPr/>
          <p:nvPr/>
        </p:nvSpPr>
        <p:spPr>
          <a:xfrm rot="10800000">
            <a:off x="3866456" y="536242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57" name="Овал 956"/>
          <p:cNvSpPr/>
          <p:nvPr/>
        </p:nvSpPr>
        <p:spPr>
          <a:xfrm rot="10800000">
            <a:off x="4042260" y="54498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58" name="Овал 957"/>
          <p:cNvSpPr/>
          <p:nvPr/>
        </p:nvSpPr>
        <p:spPr>
          <a:xfrm rot="10800000">
            <a:off x="4042260" y="504193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59" name="Шестиугольник 958"/>
          <p:cNvSpPr/>
          <p:nvPr/>
        </p:nvSpPr>
        <p:spPr>
          <a:xfrm rot="5400000">
            <a:off x="4226306" y="5104424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60" name="Овал 959"/>
          <p:cNvSpPr/>
          <p:nvPr/>
        </p:nvSpPr>
        <p:spPr>
          <a:xfrm rot="10800000">
            <a:off x="4218063" y="513208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61" name="Овал 960"/>
          <p:cNvSpPr/>
          <p:nvPr/>
        </p:nvSpPr>
        <p:spPr>
          <a:xfrm rot="10800000">
            <a:off x="4218063" y="536041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62" name="Овал 961"/>
          <p:cNvSpPr/>
          <p:nvPr/>
        </p:nvSpPr>
        <p:spPr>
          <a:xfrm rot="10800000">
            <a:off x="4393868" y="544779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63" name="Овал 962"/>
          <p:cNvSpPr/>
          <p:nvPr/>
        </p:nvSpPr>
        <p:spPr>
          <a:xfrm rot="10800000">
            <a:off x="4393868" y="503993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64" name="Шестиугольник 963"/>
          <p:cNvSpPr/>
          <p:nvPr/>
        </p:nvSpPr>
        <p:spPr>
          <a:xfrm rot="5400000">
            <a:off x="4577912" y="5106430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65" name="Овал 964"/>
          <p:cNvSpPr/>
          <p:nvPr/>
        </p:nvSpPr>
        <p:spPr>
          <a:xfrm rot="10800000">
            <a:off x="4569670" y="513409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66" name="Овал 965"/>
          <p:cNvSpPr/>
          <p:nvPr/>
        </p:nvSpPr>
        <p:spPr>
          <a:xfrm rot="10800000">
            <a:off x="4569670" y="536242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67" name="Овал 966"/>
          <p:cNvSpPr/>
          <p:nvPr/>
        </p:nvSpPr>
        <p:spPr>
          <a:xfrm rot="10800000">
            <a:off x="4745474" y="54498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68" name="Овал 967"/>
          <p:cNvSpPr/>
          <p:nvPr/>
        </p:nvSpPr>
        <p:spPr>
          <a:xfrm rot="10800000">
            <a:off x="4745474" y="504193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69" name="Шестиугольник 968"/>
          <p:cNvSpPr/>
          <p:nvPr/>
        </p:nvSpPr>
        <p:spPr>
          <a:xfrm rot="5400000">
            <a:off x="4929520" y="5104424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70" name="Овал 969"/>
          <p:cNvSpPr/>
          <p:nvPr/>
        </p:nvSpPr>
        <p:spPr>
          <a:xfrm rot="10800000">
            <a:off x="4921277" y="513208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71" name="Овал 970"/>
          <p:cNvSpPr/>
          <p:nvPr/>
        </p:nvSpPr>
        <p:spPr>
          <a:xfrm rot="10800000">
            <a:off x="4921277" y="536041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72" name="Овал 971"/>
          <p:cNvSpPr/>
          <p:nvPr/>
        </p:nvSpPr>
        <p:spPr>
          <a:xfrm rot="10800000">
            <a:off x="5097082" y="544779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73" name="Овал 972"/>
          <p:cNvSpPr/>
          <p:nvPr/>
        </p:nvSpPr>
        <p:spPr>
          <a:xfrm rot="10800000">
            <a:off x="5097082" y="503993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74" name="Шестиугольник 973"/>
          <p:cNvSpPr/>
          <p:nvPr/>
        </p:nvSpPr>
        <p:spPr>
          <a:xfrm rot="5400000">
            <a:off x="5281126" y="5106430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75" name="Овал 974"/>
          <p:cNvSpPr/>
          <p:nvPr/>
        </p:nvSpPr>
        <p:spPr>
          <a:xfrm rot="10800000">
            <a:off x="5272884" y="513409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76" name="Овал 975"/>
          <p:cNvSpPr/>
          <p:nvPr/>
        </p:nvSpPr>
        <p:spPr>
          <a:xfrm rot="10800000">
            <a:off x="5272884" y="536242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77" name="Овал 976"/>
          <p:cNvSpPr/>
          <p:nvPr/>
        </p:nvSpPr>
        <p:spPr>
          <a:xfrm rot="10800000">
            <a:off x="5448688" y="54498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78" name="Овал 977"/>
          <p:cNvSpPr/>
          <p:nvPr/>
        </p:nvSpPr>
        <p:spPr>
          <a:xfrm rot="10800000">
            <a:off x="5448688" y="504193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79" name="Шестиугольник 978"/>
          <p:cNvSpPr/>
          <p:nvPr/>
        </p:nvSpPr>
        <p:spPr>
          <a:xfrm rot="5400000">
            <a:off x="5632734" y="5104424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80" name="Овал 979"/>
          <p:cNvSpPr/>
          <p:nvPr/>
        </p:nvSpPr>
        <p:spPr>
          <a:xfrm rot="10800000">
            <a:off x="5624492" y="513208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81" name="Овал 980"/>
          <p:cNvSpPr/>
          <p:nvPr/>
        </p:nvSpPr>
        <p:spPr>
          <a:xfrm rot="10800000">
            <a:off x="5624492" y="536041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82" name="Овал 981"/>
          <p:cNvSpPr/>
          <p:nvPr/>
        </p:nvSpPr>
        <p:spPr>
          <a:xfrm rot="10800000">
            <a:off x="5800296" y="544779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83" name="Овал 982"/>
          <p:cNvSpPr/>
          <p:nvPr/>
        </p:nvSpPr>
        <p:spPr>
          <a:xfrm rot="10800000">
            <a:off x="5800296" y="503993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84" name="Шестиугольник 983"/>
          <p:cNvSpPr/>
          <p:nvPr/>
        </p:nvSpPr>
        <p:spPr>
          <a:xfrm rot="5400000">
            <a:off x="5984341" y="5106430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85" name="Овал 984"/>
          <p:cNvSpPr/>
          <p:nvPr/>
        </p:nvSpPr>
        <p:spPr>
          <a:xfrm rot="10800000">
            <a:off x="5976098" y="513409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86" name="Овал 985"/>
          <p:cNvSpPr/>
          <p:nvPr/>
        </p:nvSpPr>
        <p:spPr>
          <a:xfrm rot="10800000">
            <a:off x="5976098" y="536242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87" name="Овал 986"/>
          <p:cNvSpPr/>
          <p:nvPr/>
        </p:nvSpPr>
        <p:spPr>
          <a:xfrm rot="10800000">
            <a:off x="6151903" y="54498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88" name="Овал 987"/>
          <p:cNvSpPr/>
          <p:nvPr/>
        </p:nvSpPr>
        <p:spPr>
          <a:xfrm rot="10800000">
            <a:off x="6151903" y="504193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89" name="Шестиугольник 988"/>
          <p:cNvSpPr/>
          <p:nvPr/>
        </p:nvSpPr>
        <p:spPr>
          <a:xfrm rot="5400000">
            <a:off x="6335948" y="5104424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90" name="Овал 989"/>
          <p:cNvSpPr/>
          <p:nvPr/>
        </p:nvSpPr>
        <p:spPr>
          <a:xfrm rot="10800000">
            <a:off x="6327706" y="513208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91" name="Овал 990"/>
          <p:cNvSpPr/>
          <p:nvPr/>
        </p:nvSpPr>
        <p:spPr>
          <a:xfrm rot="10800000">
            <a:off x="6327706" y="536041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92" name="Овал 991"/>
          <p:cNvSpPr/>
          <p:nvPr/>
        </p:nvSpPr>
        <p:spPr>
          <a:xfrm rot="10800000">
            <a:off x="6503510" y="544779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93" name="Овал 992"/>
          <p:cNvSpPr/>
          <p:nvPr/>
        </p:nvSpPr>
        <p:spPr>
          <a:xfrm rot="10800000">
            <a:off x="6503510" y="503993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94" name="Шестиугольник 993"/>
          <p:cNvSpPr/>
          <p:nvPr/>
        </p:nvSpPr>
        <p:spPr>
          <a:xfrm rot="5400000">
            <a:off x="6687555" y="5106430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95" name="Овал 994"/>
          <p:cNvSpPr/>
          <p:nvPr/>
        </p:nvSpPr>
        <p:spPr>
          <a:xfrm rot="10800000">
            <a:off x="6679312" y="513409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96" name="Овал 995"/>
          <p:cNvSpPr/>
          <p:nvPr/>
        </p:nvSpPr>
        <p:spPr>
          <a:xfrm rot="10800000">
            <a:off x="6679312" y="536242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97" name="Овал 996"/>
          <p:cNvSpPr/>
          <p:nvPr/>
        </p:nvSpPr>
        <p:spPr>
          <a:xfrm rot="10800000">
            <a:off x="6855117" y="54498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98" name="Овал 997"/>
          <p:cNvSpPr/>
          <p:nvPr/>
        </p:nvSpPr>
        <p:spPr>
          <a:xfrm rot="10800000">
            <a:off x="6855117" y="504193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999" name="Шестиугольник 998"/>
          <p:cNvSpPr/>
          <p:nvPr/>
        </p:nvSpPr>
        <p:spPr>
          <a:xfrm rot="5400000">
            <a:off x="7039162" y="5104424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00" name="Овал 999"/>
          <p:cNvSpPr/>
          <p:nvPr/>
        </p:nvSpPr>
        <p:spPr>
          <a:xfrm rot="10800000">
            <a:off x="7030920" y="513208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01" name="Овал 1000"/>
          <p:cNvSpPr/>
          <p:nvPr/>
        </p:nvSpPr>
        <p:spPr>
          <a:xfrm rot="10800000">
            <a:off x="7030920" y="536041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02" name="Овал 1001"/>
          <p:cNvSpPr/>
          <p:nvPr/>
        </p:nvSpPr>
        <p:spPr>
          <a:xfrm rot="10800000">
            <a:off x="7206724" y="544779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03" name="Овал 1002"/>
          <p:cNvSpPr/>
          <p:nvPr/>
        </p:nvSpPr>
        <p:spPr>
          <a:xfrm rot="10800000">
            <a:off x="7206724" y="503993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04" name="Овал 1003"/>
          <p:cNvSpPr/>
          <p:nvPr/>
        </p:nvSpPr>
        <p:spPr>
          <a:xfrm rot="10800000">
            <a:off x="7381303" y="513208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05" name="Овал 1004"/>
          <p:cNvSpPr/>
          <p:nvPr/>
        </p:nvSpPr>
        <p:spPr>
          <a:xfrm rot="10800000">
            <a:off x="7381303" y="536041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06" name="Овал 1005"/>
          <p:cNvSpPr/>
          <p:nvPr/>
        </p:nvSpPr>
        <p:spPr>
          <a:xfrm rot="10800000">
            <a:off x="1932176" y="481876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07" name="Овал 1006"/>
          <p:cNvSpPr/>
          <p:nvPr/>
        </p:nvSpPr>
        <p:spPr>
          <a:xfrm rot="10800000">
            <a:off x="2107980" y="513447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08" name="Овал 1007"/>
          <p:cNvSpPr/>
          <p:nvPr/>
        </p:nvSpPr>
        <p:spPr>
          <a:xfrm rot="10800000">
            <a:off x="2107980" y="4726610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09" name="Овал 1008"/>
          <p:cNvSpPr/>
          <p:nvPr/>
        </p:nvSpPr>
        <p:spPr>
          <a:xfrm rot="10800000">
            <a:off x="7205058" y="4818765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10" name="Шестиугольник 1009"/>
          <p:cNvSpPr/>
          <p:nvPr/>
        </p:nvSpPr>
        <p:spPr>
          <a:xfrm rot="5400000">
            <a:off x="1940415" y="4158409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11" name="Шестиугольник 1010"/>
          <p:cNvSpPr/>
          <p:nvPr/>
        </p:nvSpPr>
        <p:spPr>
          <a:xfrm rot="5400000">
            <a:off x="2292021" y="4160415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12" name="Овал 1011"/>
          <p:cNvSpPr/>
          <p:nvPr/>
        </p:nvSpPr>
        <p:spPr>
          <a:xfrm rot="10800000">
            <a:off x="2283782" y="419387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13" name="Овал 1012"/>
          <p:cNvSpPr/>
          <p:nvPr/>
        </p:nvSpPr>
        <p:spPr>
          <a:xfrm rot="10800000">
            <a:off x="2283782" y="44222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14" name="Овал 1013"/>
          <p:cNvSpPr/>
          <p:nvPr/>
        </p:nvSpPr>
        <p:spPr>
          <a:xfrm rot="10800000">
            <a:off x="2459587" y="450958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15" name="Овал 1014"/>
          <p:cNvSpPr/>
          <p:nvPr/>
        </p:nvSpPr>
        <p:spPr>
          <a:xfrm rot="10800000">
            <a:off x="2459587" y="410172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16" name="Шестиугольник 1015"/>
          <p:cNvSpPr/>
          <p:nvPr/>
        </p:nvSpPr>
        <p:spPr>
          <a:xfrm rot="5400000">
            <a:off x="2643629" y="4158409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17" name="Овал 1016"/>
          <p:cNvSpPr/>
          <p:nvPr/>
        </p:nvSpPr>
        <p:spPr>
          <a:xfrm rot="10800000">
            <a:off x="2635390" y="419187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18" name="Овал 1017"/>
          <p:cNvSpPr/>
          <p:nvPr/>
        </p:nvSpPr>
        <p:spPr>
          <a:xfrm rot="10800000">
            <a:off x="2635390" y="442019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19" name="Овал 1018"/>
          <p:cNvSpPr/>
          <p:nvPr/>
        </p:nvSpPr>
        <p:spPr>
          <a:xfrm rot="10800000">
            <a:off x="2811194" y="450758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20" name="Овал 1019"/>
          <p:cNvSpPr/>
          <p:nvPr/>
        </p:nvSpPr>
        <p:spPr>
          <a:xfrm rot="10800000">
            <a:off x="2811194" y="409971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21" name="Шестиугольник 1020"/>
          <p:cNvSpPr/>
          <p:nvPr/>
        </p:nvSpPr>
        <p:spPr>
          <a:xfrm rot="5400000">
            <a:off x="2995235" y="4160415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22" name="Овал 1021"/>
          <p:cNvSpPr/>
          <p:nvPr/>
        </p:nvSpPr>
        <p:spPr>
          <a:xfrm rot="10800000">
            <a:off x="2986996" y="419387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23" name="Овал 1022"/>
          <p:cNvSpPr/>
          <p:nvPr/>
        </p:nvSpPr>
        <p:spPr>
          <a:xfrm rot="10800000">
            <a:off x="2986996" y="44222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24" name="Овал 1023"/>
          <p:cNvSpPr/>
          <p:nvPr/>
        </p:nvSpPr>
        <p:spPr>
          <a:xfrm rot="10800000">
            <a:off x="3162801" y="450958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25" name="Овал 1024"/>
          <p:cNvSpPr/>
          <p:nvPr/>
        </p:nvSpPr>
        <p:spPr>
          <a:xfrm rot="10800000">
            <a:off x="3162801" y="410172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26" name="Шестиугольник 1025"/>
          <p:cNvSpPr/>
          <p:nvPr/>
        </p:nvSpPr>
        <p:spPr>
          <a:xfrm rot="5400000">
            <a:off x="3346843" y="4158409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27" name="Овал 1026"/>
          <p:cNvSpPr/>
          <p:nvPr/>
        </p:nvSpPr>
        <p:spPr>
          <a:xfrm rot="10800000">
            <a:off x="3338604" y="419187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28" name="Овал 1027"/>
          <p:cNvSpPr/>
          <p:nvPr/>
        </p:nvSpPr>
        <p:spPr>
          <a:xfrm rot="10800000">
            <a:off x="3338604" y="442019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29" name="Овал 1028"/>
          <p:cNvSpPr/>
          <p:nvPr/>
        </p:nvSpPr>
        <p:spPr>
          <a:xfrm rot="10800000">
            <a:off x="3514408" y="450758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30" name="Овал 1029"/>
          <p:cNvSpPr/>
          <p:nvPr/>
        </p:nvSpPr>
        <p:spPr>
          <a:xfrm rot="10800000">
            <a:off x="3514408" y="409971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31" name="Шестиугольник 1030"/>
          <p:cNvSpPr/>
          <p:nvPr/>
        </p:nvSpPr>
        <p:spPr>
          <a:xfrm rot="5400000">
            <a:off x="3698450" y="4160415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32" name="Овал 1031"/>
          <p:cNvSpPr/>
          <p:nvPr/>
        </p:nvSpPr>
        <p:spPr>
          <a:xfrm rot="10800000">
            <a:off x="3690211" y="419387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33" name="Овал 1032"/>
          <p:cNvSpPr/>
          <p:nvPr/>
        </p:nvSpPr>
        <p:spPr>
          <a:xfrm rot="10800000">
            <a:off x="3690211" y="44222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34" name="Овал 1033"/>
          <p:cNvSpPr/>
          <p:nvPr/>
        </p:nvSpPr>
        <p:spPr>
          <a:xfrm rot="10800000">
            <a:off x="3866015" y="450958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35" name="Овал 1034"/>
          <p:cNvSpPr/>
          <p:nvPr/>
        </p:nvSpPr>
        <p:spPr>
          <a:xfrm rot="10800000">
            <a:off x="3866015" y="410172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36" name="Шестиугольник 1035"/>
          <p:cNvSpPr/>
          <p:nvPr/>
        </p:nvSpPr>
        <p:spPr>
          <a:xfrm rot="5400000">
            <a:off x="4050057" y="4158409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37" name="Овал 1036"/>
          <p:cNvSpPr/>
          <p:nvPr/>
        </p:nvSpPr>
        <p:spPr>
          <a:xfrm rot="10800000">
            <a:off x="4041818" y="419187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38" name="Овал 1037"/>
          <p:cNvSpPr/>
          <p:nvPr/>
        </p:nvSpPr>
        <p:spPr>
          <a:xfrm rot="10800000">
            <a:off x="4041818" y="442019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39" name="Овал 1038"/>
          <p:cNvSpPr/>
          <p:nvPr/>
        </p:nvSpPr>
        <p:spPr>
          <a:xfrm rot="10800000">
            <a:off x="4217623" y="450758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40" name="Овал 1039"/>
          <p:cNvSpPr/>
          <p:nvPr/>
        </p:nvSpPr>
        <p:spPr>
          <a:xfrm rot="10800000">
            <a:off x="4217623" y="409971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41" name="Шестиугольник 1040"/>
          <p:cNvSpPr/>
          <p:nvPr/>
        </p:nvSpPr>
        <p:spPr>
          <a:xfrm rot="5400000">
            <a:off x="4401664" y="4160415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42" name="Овал 1041"/>
          <p:cNvSpPr/>
          <p:nvPr/>
        </p:nvSpPr>
        <p:spPr>
          <a:xfrm rot="10800000">
            <a:off x="4393425" y="419387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43" name="Овал 1042"/>
          <p:cNvSpPr/>
          <p:nvPr/>
        </p:nvSpPr>
        <p:spPr>
          <a:xfrm rot="10800000">
            <a:off x="4393425" y="44222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44" name="Овал 1043"/>
          <p:cNvSpPr/>
          <p:nvPr/>
        </p:nvSpPr>
        <p:spPr>
          <a:xfrm rot="10800000">
            <a:off x="4569229" y="450958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45" name="Овал 1044"/>
          <p:cNvSpPr/>
          <p:nvPr/>
        </p:nvSpPr>
        <p:spPr>
          <a:xfrm rot="10800000">
            <a:off x="4569229" y="410172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46" name="Шестиугольник 1045"/>
          <p:cNvSpPr/>
          <p:nvPr/>
        </p:nvSpPr>
        <p:spPr>
          <a:xfrm rot="5400000">
            <a:off x="4753271" y="4158409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47" name="Овал 1046"/>
          <p:cNvSpPr/>
          <p:nvPr/>
        </p:nvSpPr>
        <p:spPr>
          <a:xfrm rot="10800000">
            <a:off x="4745032" y="419187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48" name="Овал 1047"/>
          <p:cNvSpPr/>
          <p:nvPr/>
        </p:nvSpPr>
        <p:spPr>
          <a:xfrm rot="10800000">
            <a:off x="4745032" y="442019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49" name="Овал 1048"/>
          <p:cNvSpPr/>
          <p:nvPr/>
        </p:nvSpPr>
        <p:spPr>
          <a:xfrm rot="10800000">
            <a:off x="4920837" y="450758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50" name="Овал 1049"/>
          <p:cNvSpPr/>
          <p:nvPr/>
        </p:nvSpPr>
        <p:spPr>
          <a:xfrm rot="10800000">
            <a:off x="4920837" y="409971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51" name="Шестиугольник 1050"/>
          <p:cNvSpPr/>
          <p:nvPr/>
        </p:nvSpPr>
        <p:spPr>
          <a:xfrm rot="5400000">
            <a:off x="5104878" y="4160415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52" name="Овал 1051"/>
          <p:cNvSpPr/>
          <p:nvPr/>
        </p:nvSpPr>
        <p:spPr>
          <a:xfrm rot="10800000">
            <a:off x="5096639" y="419387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53" name="Овал 1052"/>
          <p:cNvSpPr/>
          <p:nvPr/>
        </p:nvSpPr>
        <p:spPr>
          <a:xfrm rot="10800000">
            <a:off x="5096639" y="44222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54" name="Овал 1053"/>
          <p:cNvSpPr/>
          <p:nvPr/>
        </p:nvSpPr>
        <p:spPr>
          <a:xfrm rot="10800000">
            <a:off x="5272443" y="450958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55" name="Овал 1054"/>
          <p:cNvSpPr/>
          <p:nvPr/>
        </p:nvSpPr>
        <p:spPr>
          <a:xfrm rot="10800000">
            <a:off x="5272443" y="410172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56" name="Шестиугольник 1055"/>
          <p:cNvSpPr/>
          <p:nvPr/>
        </p:nvSpPr>
        <p:spPr>
          <a:xfrm rot="5400000">
            <a:off x="5456486" y="4158409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57" name="Овал 1056"/>
          <p:cNvSpPr/>
          <p:nvPr/>
        </p:nvSpPr>
        <p:spPr>
          <a:xfrm rot="10800000">
            <a:off x="5448247" y="419187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58" name="Овал 1057"/>
          <p:cNvSpPr/>
          <p:nvPr/>
        </p:nvSpPr>
        <p:spPr>
          <a:xfrm rot="10800000">
            <a:off x="5448247" y="442019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59" name="Овал 1058"/>
          <p:cNvSpPr/>
          <p:nvPr/>
        </p:nvSpPr>
        <p:spPr>
          <a:xfrm rot="10800000">
            <a:off x="5624051" y="450758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60" name="Овал 1059"/>
          <p:cNvSpPr/>
          <p:nvPr/>
        </p:nvSpPr>
        <p:spPr>
          <a:xfrm rot="10800000">
            <a:off x="5624051" y="409971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61" name="Шестиугольник 1060"/>
          <p:cNvSpPr/>
          <p:nvPr/>
        </p:nvSpPr>
        <p:spPr>
          <a:xfrm rot="5400000">
            <a:off x="5808092" y="4160415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62" name="Овал 1061"/>
          <p:cNvSpPr/>
          <p:nvPr/>
        </p:nvSpPr>
        <p:spPr>
          <a:xfrm rot="10800000">
            <a:off x="5799853" y="419387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63" name="Овал 1062"/>
          <p:cNvSpPr/>
          <p:nvPr/>
        </p:nvSpPr>
        <p:spPr>
          <a:xfrm rot="10800000">
            <a:off x="5799853" y="44222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64" name="Овал 1063"/>
          <p:cNvSpPr/>
          <p:nvPr/>
        </p:nvSpPr>
        <p:spPr>
          <a:xfrm rot="10800000">
            <a:off x="5975658" y="450958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65" name="Овал 1064"/>
          <p:cNvSpPr/>
          <p:nvPr/>
        </p:nvSpPr>
        <p:spPr>
          <a:xfrm rot="10800000">
            <a:off x="5975658" y="410172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66" name="Шестиугольник 1065"/>
          <p:cNvSpPr/>
          <p:nvPr/>
        </p:nvSpPr>
        <p:spPr>
          <a:xfrm rot="5400000">
            <a:off x="6159700" y="4158409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67" name="Овал 1066"/>
          <p:cNvSpPr/>
          <p:nvPr/>
        </p:nvSpPr>
        <p:spPr>
          <a:xfrm rot="10800000">
            <a:off x="6151461" y="419187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68" name="Овал 1067"/>
          <p:cNvSpPr/>
          <p:nvPr/>
        </p:nvSpPr>
        <p:spPr>
          <a:xfrm rot="10800000">
            <a:off x="6151461" y="442019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69" name="Овал 1068"/>
          <p:cNvSpPr/>
          <p:nvPr/>
        </p:nvSpPr>
        <p:spPr>
          <a:xfrm rot="10800000">
            <a:off x="6327265" y="450758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70" name="Овал 1069"/>
          <p:cNvSpPr/>
          <p:nvPr/>
        </p:nvSpPr>
        <p:spPr>
          <a:xfrm rot="10800000">
            <a:off x="6327265" y="409971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71" name="Шестиугольник 1070"/>
          <p:cNvSpPr/>
          <p:nvPr/>
        </p:nvSpPr>
        <p:spPr>
          <a:xfrm rot="5400000">
            <a:off x="6511306" y="4160415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72" name="Овал 1071"/>
          <p:cNvSpPr/>
          <p:nvPr/>
        </p:nvSpPr>
        <p:spPr>
          <a:xfrm rot="10800000">
            <a:off x="6503067" y="419387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73" name="Овал 1072"/>
          <p:cNvSpPr/>
          <p:nvPr/>
        </p:nvSpPr>
        <p:spPr>
          <a:xfrm rot="10800000">
            <a:off x="6503067" y="4422204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74" name="Овал 1073"/>
          <p:cNvSpPr/>
          <p:nvPr/>
        </p:nvSpPr>
        <p:spPr>
          <a:xfrm rot="10800000">
            <a:off x="6678872" y="450958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75" name="Овал 1074"/>
          <p:cNvSpPr/>
          <p:nvPr/>
        </p:nvSpPr>
        <p:spPr>
          <a:xfrm rot="10800000">
            <a:off x="6678872" y="410172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76" name="Шестиугольник 1075"/>
          <p:cNvSpPr/>
          <p:nvPr/>
        </p:nvSpPr>
        <p:spPr>
          <a:xfrm rot="5400000">
            <a:off x="6862914" y="4158409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77" name="Овал 1076"/>
          <p:cNvSpPr/>
          <p:nvPr/>
        </p:nvSpPr>
        <p:spPr>
          <a:xfrm rot="10800000">
            <a:off x="6854675" y="419187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78" name="Овал 1077"/>
          <p:cNvSpPr/>
          <p:nvPr/>
        </p:nvSpPr>
        <p:spPr>
          <a:xfrm rot="10800000">
            <a:off x="6854675" y="4420199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79" name="Овал 1078"/>
          <p:cNvSpPr/>
          <p:nvPr/>
        </p:nvSpPr>
        <p:spPr>
          <a:xfrm rot="10800000">
            <a:off x="7030479" y="450758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80" name="Овал 1079"/>
          <p:cNvSpPr/>
          <p:nvPr/>
        </p:nvSpPr>
        <p:spPr>
          <a:xfrm rot="10800000">
            <a:off x="7030479" y="409971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81" name="Шестиугольник 1080"/>
          <p:cNvSpPr/>
          <p:nvPr/>
        </p:nvSpPr>
        <p:spPr>
          <a:xfrm rot="5400000">
            <a:off x="1765052" y="4479334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82" name="Овал 1081"/>
          <p:cNvSpPr/>
          <p:nvPr/>
        </p:nvSpPr>
        <p:spPr>
          <a:xfrm rot="10800000">
            <a:off x="1756813" y="450720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83" name="Овал 1082"/>
          <p:cNvSpPr/>
          <p:nvPr/>
        </p:nvSpPr>
        <p:spPr>
          <a:xfrm rot="10800000">
            <a:off x="1756813" y="473552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84" name="Овал 1083"/>
          <p:cNvSpPr/>
          <p:nvPr/>
        </p:nvSpPr>
        <p:spPr>
          <a:xfrm rot="10800000">
            <a:off x="1932617" y="482291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85" name="Овал 1084"/>
          <p:cNvSpPr/>
          <p:nvPr/>
        </p:nvSpPr>
        <p:spPr>
          <a:xfrm rot="10800000">
            <a:off x="1932617" y="441504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86" name="Шестиугольник 1085"/>
          <p:cNvSpPr/>
          <p:nvPr/>
        </p:nvSpPr>
        <p:spPr>
          <a:xfrm rot="5400000">
            <a:off x="2116660" y="4477329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87" name="Овал 1086"/>
          <p:cNvSpPr/>
          <p:nvPr/>
        </p:nvSpPr>
        <p:spPr>
          <a:xfrm rot="10800000">
            <a:off x="2108421" y="450519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88" name="Овал 1087"/>
          <p:cNvSpPr/>
          <p:nvPr/>
        </p:nvSpPr>
        <p:spPr>
          <a:xfrm rot="10800000">
            <a:off x="2108421" y="473352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89" name="Овал 1088"/>
          <p:cNvSpPr/>
          <p:nvPr/>
        </p:nvSpPr>
        <p:spPr>
          <a:xfrm rot="10800000">
            <a:off x="2284225" y="482090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90" name="Овал 1089"/>
          <p:cNvSpPr/>
          <p:nvPr/>
        </p:nvSpPr>
        <p:spPr>
          <a:xfrm rot="10800000">
            <a:off x="2284225" y="441304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91" name="Шестиугольник 1090"/>
          <p:cNvSpPr/>
          <p:nvPr/>
        </p:nvSpPr>
        <p:spPr>
          <a:xfrm rot="5400000">
            <a:off x="2468266" y="4479334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92" name="Овал 1091"/>
          <p:cNvSpPr/>
          <p:nvPr/>
        </p:nvSpPr>
        <p:spPr>
          <a:xfrm rot="10800000">
            <a:off x="2460027" y="450720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93" name="Овал 1092"/>
          <p:cNvSpPr/>
          <p:nvPr/>
        </p:nvSpPr>
        <p:spPr>
          <a:xfrm rot="10800000">
            <a:off x="2460027" y="473552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94" name="Овал 1093"/>
          <p:cNvSpPr/>
          <p:nvPr/>
        </p:nvSpPr>
        <p:spPr>
          <a:xfrm rot="10800000">
            <a:off x="2635832" y="482291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95" name="Овал 1094"/>
          <p:cNvSpPr/>
          <p:nvPr/>
        </p:nvSpPr>
        <p:spPr>
          <a:xfrm rot="10800000">
            <a:off x="2635832" y="441504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96" name="Шестиугольник 1095"/>
          <p:cNvSpPr/>
          <p:nvPr/>
        </p:nvSpPr>
        <p:spPr>
          <a:xfrm rot="5400000">
            <a:off x="2819874" y="4477329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97" name="Овал 1096"/>
          <p:cNvSpPr/>
          <p:nvPr/>
        </p:nvSpPr>
        <p:spPr>
          <a:xfrm rot="10800000">
            <a:off x="2811635" y="450519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98" name="Овал 1097"/>
          <p:cNvSpPr/>
          <p:nvPr/>
        </p:nvSpPr>
        <p:spPr>
          <a:xfrm rot="10800000">
            <a:off x="2811635" y="473352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099" name="Овал 1098"/>
          <p:cNvSpPr/>
          <p:nvPr/>
        </p:nvSpPr>
        <p:spPr>
          <a:xfrm rot="10800000">
            <a:off x="2987439" y="482090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00" name="Овал 1099"/>
          <p:cNvSpPr/>
          <p:nvPr/>
        </p:nvSpPr>
        <p:spPr>
          <a:xfrm rot="10800000">
            <a:off x="2987439" y="441304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01" name="Шестиугольник 1100"/>
          <p:cNvSpPr/>
          <p:nvPr/>
        </p:nvSpPr>
        <p:spPr>
          <a:xfrm rot="5400000">
            <a:off x="3171480" y="4479334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02" name="Овал 1101"/>
          <p:cNvSpPr/>
          <p:nvPr/>
        </p:nvSpPr>
        <p:spPr>
          <a:xfrm rot="10800000">
            <a:off x="3163241" y="450720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03" name="Овал 1102"/>
          <p:cNvSpPr/>
          <p:nvPr/>
        </p:nvSpPr>
        <p:spPr>
          <a:xfrm rot="10800000">
            <a:off x="3163241" y="473552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04" name="Овал 1103"/>
          <p:cNvSpPr/>
          <p:nvPr/>
        </p:nvSpPr>
        <p:spPr>
          <a:xfrm rot="10800000">
            <a:off x="3339046" y="482291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05" name="Овал 1104"/>
          <p:cNvSpPr/>
          <p:nvPr/>
        </p:nvSpPr>
        <p:spPr>
          <a:xfrm rot="10800000">
            <a:off x="3339046" y="441504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06" name="Шестиугольник 1105"/>
          <p:cNvSpPr/>
          <p:nvPr/>
        </p:nvSpPr>
        <p:spPr>
          <a:xfrm rot="5400000">
            <a:off x="3523088" y="4477329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07" name="Овал 1106"/>
          <p:cNvSpPr/>
          <p:nvPr/>
        </p:nvSpPr>
        <p:spPr>
          <a:xfrm rot="10800000">
            <a:off x="3514849" y="450519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08" name="Овал 1107"/>
          <p:cNvSpPr/>
          <p:nvPr/>
        </p:nvSpPr>
        <p:spPr>
          <a:xfrm rot="10800000">
            <a:off x="3514849" y="473352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09" name="Овал 1108"/>
          <p:cNvSpPr/>
          <p:nvPr/>
        </p:nvSpPr>
        <p:spPr>
          <a:xfrm rot="10800000">
            <a:off x="3690653" y="482090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10" name="Овал 1109"/>
          <p:cNvSpPr/>
          <p:nvPr/>
        </p:nvSpPr>
        <p:spPr>
          <a:xfrm rot="10800000">
            <a:off x="3690653" y="441304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11" name="Шестиугольник 1110"/>
          <p:cNvSpPr/>
          <p:nvPr/>
        </p:nvSpPr>
        <p:spPr>
          <a:xfrm rot="5400000">
            <a:off x="3874695" y="4479334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12" name="Овал 1111"/>
          <p:cNvSpPr/>
          <p:nvPr/>
        </p:nvSpPr>
        <p:spPr>
          <a:xfrm rot="10800000">
            <a:off x="3866456" y="450720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13" name="Овал 1112"/>
          <p:cNvSpPr/>
          <p:nvPr/>
        </p:nvSpPr>
        <p:spPr>
          <a:xfrm rot="10800000">
            <a:off x="3866456" y="473552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14" name="Овал 1113"/>
          <p:cNvSpPr/>
          <p:nvPr/>
        </p:nvSpPr>
        <p:spPr>
          <a:xfrm rot="10800000">
            <a:off x="4042260" y="482291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15" name="Овал 1114"/>
          <p:cNvSpPr/>
          <p:nvPr/>
        </p:nvSpPr>
        <p:spPr>
          <a:xfrm rot="10800000">
            <a:off x="4042260" y="441504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16" name="Шестиугольник 1115"/>
          <p:cNvSpPr/>
          <p:nvPr/>
        </p:nvSpPr>
        <p:spPr>
          <a:xfrm rot="5400000">
            <a:off x="4226302" y="4477329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17" name="Овал 1116"/>
          <p:cNvSpPr/>
          <p:nvPr/>
        </p:nvSpPr>
        <p:spPr>
          <a:xfrm rot="10800000">
            <a:off x="4218063" y="450519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18" name="Овал 1117"/>
          <p:cNvSpPr/>
          <p:nvPr/>
        </p:nvSpPr>
        <p:spPr>
          <a:xfrm rot="10800000">
            <a:off x="4218063" y="473352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19" name="Овал 1118"/>
          <p:cNvSpPr/>
          <p:nvPr/>
        </p:nvSpPr>
        <p:spPr>
          <a:xfrm rot="10800000">
            <a:off x="4393868" y="482090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20" name="Овал 1119"/>
          <p:cNvSpPr/>
          <p:nvPr/>
        </p:nvSpPr>
        <p:spPr>
          <a:xfrm rot="10800000">
            <a:off x="4393868" y="441304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21" name="Шестиугольник 1120"/>
          <p:cNvSpPr/>
          <p:nvPr/>
        </p:nvSpPr>
        <p:spPr>
          <a:xfrm rot="5400000">
            <a:off x="4577909" y="4479334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22" name="Овал 1121"/>
          <p:cNvSpPr/>
          <p:nvPr/>
        </p:nvSpPr>
        <p:spPr>
          <a:xfrm rot="10800000">
            <a:off x="4569670" y="450720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23" name="Овал 1122"/>
          <p:cNvSpPr/>
          <p:nvPr/>
        </p:nvSpPr>
        <p:spPr>
          <a:xfrm rot="10800000">
            <a:off x="4569670" y="473552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24" name="Овал 1123"/>
          <p:cNvSpPr/>
          <p:nvPr/>
        </p:nvSpPr>
        <p:spPr>
          <a:xfrm rot="10800000">
            <a:off x="4745474" y="482291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25" name="Овал 1124"/>
          <p:cNvSpPr/>
          <p:nvPr/>
        </p:nvSpPr>
        <p:spPr>
          <a:xfrm rot="10800000">
            <a:off x="4745474" y="441504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26" name="Шестиугольник 1125"/>
          <p:cNvSpPr/>
          <p:nvPr/>
        </p:nvSpPr>
        <p:spPr>
          <a:xfrm rot="5400000">
            <a:off x="4929516" y="4477329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27" name="Овал 1126"/>
          <p:cNvSpPr/>
          <p:nvPr/>
        </p:nvSpPr>
        <p:spPr>
          <a:xfrm rot="10800000">
            <a:off x="4921277" y="450519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28" name="Овал 1127"/>
          <p:cNvSpPr/>
          <p:nvPr/>
        </p:nvSpPr>
        <p:spPr>
          <a:xfrm rot="10800000">
            <a:off x="4921277" y="473352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29" name="Овал 1128"/>
          <p:cNvSpPr/>
          <p:nvPr/>
        </p:nvSpPr>
        <p:spPr>
          <a:xfrm rot="10800000">
            <a:off x="5097082" y="482090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30" name="Овал 1129"/>
          <p:cNvSpPr/>
          <p:nvPr/>
        </p:nvSpPr>
        <p:spPr>
          <a:xfrm rot="10800000">
            <a:off x="5097082" y="441304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31" name="Шестиугольник 1130"/>
          <p:cNvSpPr/>
          <p:nvPr/>
        </p:nvSpPr>
        <p:spPr>
          <a:xfrm rot="5400000">
            <a:off x="5281123" y="4479334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32" name="Овал 1131"/>
          <p:cNvSpPr/>
          <p:nvPr/>
        </p:nvSpPr>
        <p:spPr>
          <a:xfrm rot="10800000">
            <a:off x="5272884" y="450720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33" name="Овал 1132"/>
          <p:cNvSpPr/>
          <p:nvPr/>
        </p:nvSpPr>
        <p:spPr>
          <a:xfrm rot="10800000">
            <a:off x="5272884" y="473552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34" name="Овал 1133"/>
          <p:cNvSpPr/>
          <p:nvPr/>
        </p:nvSpPr>
        <p:spPr>
          <a:xfrm rot="10800000">
            <a:off x="5448688" y="482291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35" name="Овал 1134"/>
          <p:cNvSpPr/>
          <p:nvPr/>
        </p:nvSpPr>
        <p:spPr>
          <a:xfrm rot="10800000">
            <a:off x="5448688" y="441504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36" name="Шестиугольник 1135"/>
          <p:cNvSpPr/>
          <p:nvPr/>
        </p:nvSpPr>
        <p:spPr>
          <a:xfrm rot="5400000">
            <a:off x="5632731" y="4477329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37" name="Овал 1136"/>
          <p:cNvSpPr/>
          <p:nvPr/>
        </p:nvSpPr>
        <p:spPr>
          <a:xfrm rot="10800000">
            <a:off x="5624492" y="450519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38" name="Овал 1137"/>
          <p:cNvSpPr/>
          <p:nvPr/>
        </p:nvSpPr>
        <p:spPr>
          <a:xfrm rot="10800000">
            <a:off x="5624492" y="473352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39" name="Овал 1138"/>
          <p:cNvSpPr/>
          <p:nvPr/>
        </p:nvSpPr>
        <p:spPr>
          <a:xfrm rot="10800000">
            <a:off x="5800296" y="482090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40" name="Овал 1139"/>
          <p:cNvSpPr/>
          <p:nvPr/>
        </p:nvSpPr>
        <p:spPr>
          <a:xfrm rot="10800000">
            <a:off x="5800296" y="441304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41" name="Шестиугольник 1140"/>
          <p:cNvSpPr/>
          <p:nvPr/>
        </p:nvSpPr>
        <p:spPr>
          <a:xfrm rot="5400000">
            <a:off x="5984337" y="4479334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42" name="Овал 1141"/>
          <p:cNvSpPr/>
          <p:nvPr/>
        </p:nvSpPr>
        <p:spPr>
          <a:xfrm rot="10800000">
            <a:off x="5976098" y="450720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43" name="Овал 1142"/>
          <p:cNvSpPr/>
          <p:nvPr/>
        </p:nvSpPr>
        <p:spPr>
          <a:xfrm rot="10800000">
            <a:off x="5976098" y="473552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44" name="Овал 1143"/>
          <p:cNvSpPr/>
          <p:nvPr/>
        </p:nvSpPr>
        <p:spPr>
          <a:xfrm rot="10800000">
            <a:off x="6151903" y="482291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45" name="Овал 1144"/>
          <p:cNvSpPr/>
          <p:nvPr/>
        </p:nvSpPr>
        <p:spPr>
          <a:xfrm rot="10800000">
            <a:off x="6151903" y="441504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46" name="Шестиугольник 1145"/>
          <p:cNvSpPr/>
          <p:nvPr/>
        </p:nvSpPr>
        <p:spPr>
          <a:xfrm rot="5400000">
            <a:off x="6335945" y="4477329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47" name="Овал 1146"/>
          <p:cNvSpPr/>
          <p:nvPr/>
        </p:nvSpPr>
        <p:spPr>
          <a:xfrm rot="10800000">
            <a:off x="6327706" y="450519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48" name="Овал 1147"/>
          <p:cNvSpPr/>
          <p:nvPr/>
        </p:nvSpPr>
        <p:spPr>
          <a:xfrm rot="10800000">
            <a:off x="6327706" y="473352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49" name="Овал 1148"/>
          <p:cNvSpPr/>
          <p:nvPr/>
        </p:nvSpPr>
        <p:spPr>
          <a:xfrm rot="10800000">
            <a:off x="6503510" y="482090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50" name="Овал 1149"/>
          <p:cNvSpPr/>
          <p:nvPr/>
        </p:nvSpPr>
        <p:spPr>
          <a:xfrm rot="10800000">
            <a:off x="6503510" y="441304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51" name="Шестиугольник 1150"/>
          <p:cNvSpPr/>
          <p:nvPr/>
        </p:nvSpPr>
        <p:spPr>
          <a:xfrm rot="5400000">
            <a:off x="6687551" y="4479334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52" name="Овал 1151"/>
          <p:cNvSpPr/>
          <p:nvPr/>
        </p:nvSpPr>
        <p:spPr>
          <a:xfrm rot="10800000">
            <a:off x="6679312" y="450720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53" name="Овал 1152"/>
          <p:cNvSpPr/>
          <p:nvPr/>
        </p:nvSpPr>
        <p:spPr>
          <a:xfrm rot="10800000">
            <a:off x="6679312" y="473552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54" name="Овал 1153"/>
          <p:cNvSpPr/>
          <p:nvPr/>
        </p:nvSpPr>
        <p:spPr>
          <a:xfrm rot="10800000">
            <a:off x="6855117" y="482291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55" name="Овал 1154"/>
          <p:cNvSpPr/>
          <p:nvPr/>
        </p:nvSpPr>
        <p:spPr>
          <a:xfrm rot="10800000">
            <a:off x="6855117" y="441504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56" name="Шестиугольник 1155"/>
          <p:cNvSpPr/>
          <p:nvPr/>
        </p:nvSpPr>
        <p:spPr>
          <a:xfrm rot="5400000">
            <a:off x="7039159" y="4477329"/>
            <a:ext cx="407863" cy="351607"/>
          </a:xfrm>
          <a:prstGeom prst="hexagon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57" name="Овал 1156"/>
          <p:cNvSpPr/>
          <p:nvPr/>
        </p:nvSpPr>
        <p:spPr>
          <a:xfrm rot="10800000">
            <a:off x="7030920" y="450519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58" name="Овал 1157"/>
          <p:cNvSpPr/>
          <p:nvPr/>
        </p:nvSpPr>
        <p:spPr>
          <a:xfrm rot="10800000">
            <a:off x="7030920" y="473352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59" name="Овал 1158"/>
          <p:cNvSpPr/>
          <p:nvPr/>
        </p:nvSpPr>
        <p:spPr>
          <a:xfrm rot="10800000">
            <a:off x="7206724" y="482090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60" name="Овал 1159"/>
          <p:cNvSpPr/>
          <p:nvPr/>
        </p:nvSpPr>
        <p:spPr>
          <a:xfrm rot="10800000">
            <a:off x="7206724" y="4413042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61" name="Овал 1160"/>
          <p:cNvSpPr/>
          <p:nvPr/>
        </p:nvSpPr>
        <p:spPr>
          <a:xfrm rot="10800000">
            <a:off x="7381303" y="4505197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62" name="Овал 1161"/>
          <p:cNvSpPr/>
          <p:nvPr/>
        </p:nvSpPr>
        <p:spPr>
          <a:xfrm rot="10800000">
            <a:off x="7381303" y="473352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63" name="Овал 1162"/>
          <p:cNvSpPr/>
          <p:nvPr/>
        </p:nvSpPr>
        <p:spPr>
          <a:xfrm rot="10800000">
            <a:off x="1932176" y="419187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64" name="Овал 1163"/>
          <p:cNvSpPr/>
          <p:nvPr/>
        </p:nvSpPr>
        <p:spPr>
          <a:xfrm rot="10800000">
            <a:off x="2107980" y="450758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65" name="Овал 1164"/>
          <p:cNvSpPr/>
          <p:nvPr/>
        </p:nvSpPr>
        <p:spPr>
          <a:xfrm rot="10800000">
            <a:off x="2107980" y="4099718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66" name="Овал 1165"/>
          <p:cNvSpPr/>
          <p:nvPr/>
        </p:nvSpPr>
        <p:spPr>
          <a:xfrm rot="10800000">
            <a:off x="7205058" y="4191873"/>
            <a:ext cx="72735" cy="7273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67" name="Прямоугольник 1166"/>
          <p:cNvSpPr/>
          <p:nvPr/>
        </p:nvSpPr>
        <p:spPr>
          <a:xfrm rot="10800000">
            <a:off x="1397717" y="5281926"/>
            <a:ext cx="6418383" cy="4533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u="sng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170" name="TextBox 1169"/>
          <p:cNvSpPr txBox="1"/>
          <p:nvPr/>
        </p:nvSpPr>
        <p:spPr>
          <a:xfrm>
            <a:off x="3428051" y="3473530"/>
            <a:ext cx="22878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Zigzag edges</a:t>
            </a:r>
            <a:endParaRPr lang="ru-RU" sz="1000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75" name="Прямоугольник 1174"/>
          <p:cNvSpPr/>
          <p:nvPr/>
        </p:nvSpPr>
        <p:spPr>
          <a:xfrm>
            <a:off x="244911" y="267295"/>
            <a:ext cx="36589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TUNNEL FIELD-EFFECT TRANSISTOR</a:t>
            </a:r>
          </a:p>
        </p:txBody>
      </p:sp>
      <p:sp>
        <p:nvSpPr>
          <p:cNvPr id="1276" name="Прямоугольник 1275"/>
          <p:cNvSpPr/>
          <p:nvPr/>
        </p:nvSpPr>
        <p:spPr>
          <a:xfrm>
            <a:off x="3512351" y="5874589"/>
            <a:ext cx="21192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Schematic model of TFET</a:t>
            </a:r>
            <a:endParaRPr lang="ru-RU" sz="1400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3175">
          <a:solidFill>
            <a:schemeClr val="tx1"/>
          </a:solidFill>
        </a:ln>
      </a:spPr>
      <a:bodyPr rtlCol="0" anchor="ctr"/>
      <a:lstStyle>
        <a:defPPr algn="r">
          <a:defRPr u="sng">
            <a:ln w="6350">
              <a:solidFill>
                <a:schemeClr val="tx1"/>
              </a:solidFill>
            </a:ln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1917</TotalTime>
  <Words>847</Words>
  <Application>Microsoft Office PowerPoint</Application>
  <PresentationFormat>Экран (4:3)</PresentationFormat>
  <Paragraphs>265</Paragraphs>
  <Slides>52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Тема Office</vt:lpstr>
      <vt:lpstr>ANALYSIS OF THE WORKING ABILITY OF THE PLANAR GRAPHENE TUNNEL FIELD-EFFECT TRANSISTOR IN THE PRESENCE OF EDGE VACANCIES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467</cp:revision>
  <dcterms:created xsi:type="dcterms:W3CDTF">2018-09-04T10:00:32Z</dcterms:created>
  <dcterms:modified xsi:type="dcterms:W3CDTF">2018-09-21T06:07:45Z</dcterms:modified>
</cp:coreProperties>
</file>