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04" r:id="rId3"/>
    <p:sldId id="281" r:id="rId4"/>
    <p:sldId id="305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0"/>
    <a:srgbClr val="D20000"/>
    <a:srgbClr val="0000B4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3570" autoAdjust="0"/>
  </p:normalViewPr>
  <p:slideViewPr>
    <p:cSldViewPr>
      <p:cViewPr varScale="1">
        <p:scale>
          <a:sx n="74" d="100"/>
          <a:sy n="74" d="100"/>
        </p:scale>
        <p:origin x="9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0C154-2588-4B60-A189-5FBD5D93F4F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1694-F39F-4E16-920B-C7BCFD5B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199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399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4" descr="校徽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42999" cy="114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/ xx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142999"/>
            <a:ext cx="1143000" cy="5334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D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7128158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MPD IB Chair Candidate presentation</a:t>
            </a:r>
            <a:endParaRPr lang="en-US" sz="4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64008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Fuqiang Wang (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Huzhou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University)</a:t>
            </a:r>
          </a:p>
        </p:txBody>
      </p:sp>
      <p:pic>
        <p:nvPicPr>
          <p:cNvPr id="13" name="Picture 4" descr="校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31"/>
            <a:ext cx="1158054" cy="115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2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am I interested?</a:t>
            </a:r>
            <a:endParaRPr lang="en-US" sz="5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00200"/>
            <a:ext cx="7239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IB is the governing body of the collaboration, and is very important for the success of the experiment</a:t>
            </a:r>
          </a:p>
          <a:p>
            <a:endParaRPr lang="en-US" dirty="0" smtClean="0"/>
          </a:p>
          <a:p>
            <a:r>
              <a:rPr lang="en-US" dirty="0" smtClean="0"/>
              <a:t>It is particularly important at early stage of a collaboration/experiment, to set rules and precedents</a:t>
            </a:r>
          </a:p>
          <a:p>
            <a:endParaRPr lang="en-US" dirty="0" smtClean="0"/>
          </a:p>
          <a:p>
            <a:r>
              <a:rPr lang="en-US" dirty="0" smtClean="0"/>
              <a:t>Serving as IB chair is a good opportunity to make strong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am </a:t>
            </a:r>
            <a:r>
              <a:rPr lang="en-US" sz="5400" dirty="0"/>
              <a:t>I qualified?</a:t>
            </a:r>
            <a:endParaRPr lang="en-US" sz="5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Conducted researches at AGS (student), SPS (postdoc), RHIC &amp; LHC (faculty)</a:t>
            </a:r>
          </a:p>
          <a:p>
            <a:endParaRPr lang="en-US" dirty="0" smtClean="0"/>
          </a:p>
          <a:p>
            <a:r>
              <a:rPr lang="en-US" dirty="0" smtClean="0"/>
              <a:t>Served in leadership roles in major experiments</a:t>
            </a:r>
          </a:p>
          <a:p>
            <a:endParaRPr lang="en-US" dirty="0" smtClean="0"/>
          </a:p>
          <a:p>
            <a:r>
              <a:rPr lang="en-US" dirty="0" smtClean="0"/>
              <a:t>Served on STAR council</a:t>
            </a:r>
          </a:p>
          <a:p>
            <a:endParaRPr lang="en-US" dirty="0" smtClean="0"/>
          </a:p>
          <a:p>
            <a:r>
              <a:rPr lang="en-US" dirty="0" smtClean="0"/>
              <a:t>Served on STAR </a:t>
            </a:r>
            <a:r>
              <a:rPr lang="en-US" dirty="0"/>
              <a:t>T</a:t>
            </a:r>
            <a:r>
              <a:rPr lang="en-US" dirty="0" smtClean="0"/>
              <a:t>alks </a:t>
            </a:r>
            <a:r>
              <a:rPr lang="en-US" dirty="0"/>
              <a:t>C</a:t>
            </a:r>
            <a:r>
              <a:rPr lang="en-US" dirty="0" smtClean="0"/>
              <a:t>ommittee</a:t>
            </a:r>
          </a:p>
        </p:txBody>
      </p:sp>
    </p:spTree>
    <p:extLst>
      <p:ext uri="{BB962C8B-B14F-4D97-AF65-F5344CB8AC3E}">
        <p14:creationId xmlns:p14="http://schemas.microsoft.com/office/powerpoint/2010/main" val="30329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important aspects?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91399" cy="45259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Institutions</a:t>
            </a:r>
          </a:p>
          <a:p>
            <a:pPr lvl="1"/>
            <a:r>
              <a:rPr lang="en-US" sz="1800" dirty="0" smtClean="0"/>
              <a:t>Keep all institutions active</a:t>
            </a:r>
          </a:p>
          <a:p>
            <a:pPr lvl="1"/>
            <a:r>
              <a:rPr lang="en-US" sz="1800" dirty="0" smtClean="0"/>
              <a:t>Fair distribution of credits</a:t>
            </a:r>
          </a:p>
          <a:p>
            <a:pPr lvl="1"/>
            <a:r>
              <a:rPr lang="en-US" sz="1800" dirty="0" smtClean="0"/>
              <a:t>Foster collegial environment</a:t>
            </a:r>
          </a:p>
          <a:p>
            <a:pPr lvl="1"/>
            <a:r>
              <a:rPr lang="en-US" sz="1800" dirty="0" smtClean="0"/>
              <a:t>Productivity and promotion of young people</a:t>
            </a:r>
          </a:p>
          <a:p>
            <a:r>
              <a:rPr lang="en-US" sz="2000" b="1" dirty="0" smtClean="0"/>
              <a:t>Work with management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ommon goals</a:t>
            </a:r>
            <a:endParaRPr lang="en-US" sz="1800" dirty="0"/>
          </a:p>
          <a:p>
            <a:pPr lvl="1"/>
            <a:r>
              <a:rPr lang="en-US" sz="1800" dirty="0" smtClean="0"/>
              <a:t>Identify and remind of </a:t>
            </a:r>
            <a:r>
              <a:rPr lang="en-US" sz="1800" dirty="0"/>
              <a:t>collaboration’s </a:t>
            </a:r>
            <a:r>
              <a:rPr lang="en-US" sz="1800" dirty="0" smtClean="0"/>
              <a:t>concerns</a:t>
            </a:r>
            <a:endParaRPr lang="en-US" sz="1800" dirty="0"/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ommunicate </a:t>
            </a:r>
            <a:r>
              <a:rPr lang="en-US" sz="1800" dirty="0"/>
              <a:t>with </a:t>
            </a:r>
            <a:r>
              <a:rPr lang="en-US" sz="1800" dirty="0" smtClean="0"/>
              <a:t>JINR</a:t>
            </a:r>
          </a:p>
          <a:p>
            <a:pPr lvl="1"/>
            <a:r>
              <a:rPr lang="en-US" sz="1800" dirty="0" smtClean="0"/>
              <a:t>Secure support from funding agencies</a:t>
            </a:r>
          </a:p>
          <a:p>
            <a:r>
              <a:rPr lang="en-US" sz="2000" b="1" dirty="0" smtClean="0"/>
              <a:t>Bylaws and rules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ollaboration bylaws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ublications policies</a:t>
            </a:r>
          </a:p>
          <a:p>
            <a:pPr lvl="1"/>
            <a:r>
              <a:rPr lang="en-US" sz="1800" dirty="0"/>
              <a:t>O</a:t>
            </a:r>
            <a:r>
              <a:rPr lang="en-US" sz="1800" dirty="0" smtClean="0"/>
              <a:t>rganize </a:t>
            </a:r>
            <a:r>
              <a:rPr lang="en-US" sz="1800" dirty="0"/>
              <a:t>effective IB </a:t>
            </a:r>
            <a:r>
              <a:rPr lang="en-US" sz="1800" dirty="0" smtClean="0"/>
              <a:t>meetings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onduct elections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65237"/>
            <a:ext cx="7391399" cy="4525963"/>
          </a:xfrm>
        </p:spPr>
        <p:txBody>
          <a:bodyPr>
            <a:no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upport </a:t>
            </a:r>
            <a:r>
              <a:rPr lang="en-US" sz="2400" dirty="0"/>
              <a:t>the Spokesperson to form an effective management </a:t>
            </a:r>
            <a:r>
              <a:rPr lang="en-US" sz="2400" dirty="0" smtClean="0"/>
              <a:t>team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iscuss </a:t>
            </a:r>
            <a:r>
              <a:rPr lang="en-US" sz="2400" dirty="0" smtClean="0"/>
              <a:t>how </a:t>
            </a:r>
            <a:r>
              <a:rPr lang="en-US" sz="2400" dirty="0"/>
              <a:t>to conduct IB </a:t>
            </a:r>
            <a:r>
              <a:rPr lang="en-US" sz="2400" dirty="0" smtClean="0"/>
              <a:t>business</a:t>
            </a:r>
          </a:p>
          <a:p>
            <a:pPr lvl="1"/>
            <a:r>
              <a:rPr lang="en-US" sz="2000" dirty="0" smtClean="0"/>
              <a:t>standing committees</a:t>
            </a:r>
          </a:p>
          <a:p>
            <a:pPr lvl="1"/>
            <a:r>
              <a:rPr lang="en-US" sz="2000" dirty="0" smtClean="0"/>
              <a:t>well-thought through procedures, protocols ahead of time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utomatic database and approval procedures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elp </a:t>
            </a:r>
            <a:r>
              <a:rPr lang="en-US" sz="2400" dirty="0"/>
              <a:t>secure funding for detectors and manpower for their timely </a:t>
            </a:r>
            <a:r>
              <a:rPr lang="en-US" sz="2400" dirty="0" smtClean="0"/>
              <a:t>constructions</a:t>
            </a:r>
          </a:p>
          <a:p>
            <a:r>
              <a:rPr lang="en-US" sz="2400" dirty="0" smtClean="0"/>
              <a:t>Ensure </a:t>
            </a:r>
            <a:r>
              <a:rPr lang="en-US" sz="2400" dirty="0"/>
              <a:t>full participation of all </a:t>
            </a:r>
            <a:r>
              <a:rPr lang="en-US" sz="2400" dirty="0" smtClean="0"/>
              <a:t>institutions </a:t>
            </a:r>
            <a:r>
              <a:rPr lang="en-US" sz="2400" dirty="0"/>
              <a:t>in </a:t>
            </a:r>
            <a:r>
              <a:rPr lang="en-US" sz="2400" dirty="0" smtClean="0"/>
              <a:t>hardware/software projects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sure the experiment </a:t>
            </a:r>
            <a:r>
              <a:rPr lang="en-US" sz="2400" dirty="0" smtClean="0"/>
              <a:t>will start </a:t>
            </a:r>
            <a:r>
              <a:rPr lang="en-US" sz="2400" dirty="0"/>
              <a:t>off successfully and produce good initial physics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dirty="0"/>
              <a:t>благодарю </a:t>
            </a:r>
            <a:r>
              <a:rPr lang="ru-RU" dirty="0" smtClean="0"/>
              <a:t>вас</a:t>
            </a:r>
            <a:r>
              <a:rPr lang="en-US" dirty="0"/>
              <a:t> 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zh-CN" altLang="en-US" dirty="0"/>
              <a:t>谢</a:t>
            </a:r>
            <a:r>
              <a:rPr lang="zh-CN" altLang="en-US" dirty="0" smtClean="0"/>
              <a:t>谢！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Fuqiang Wang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The second Collaboration meeting of the MPD and BM@N experiments at NICA, October 29-39,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9982</TotalTime>
  <Words>330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MPD IB Chair Candidate presentation</vt:lpstr>
      <vt:lpstr>Why am I interested?</vt:lpstr>
      <vt:lpstr>How am I qualified?</vt:lpstr>
      <vt:lpstr>What are important aspects?</vt:lpstr>
      <vt:lpstr>Immediate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fqwang</dc:creator>
  <cp:lastModifiedBy>Fuqiang Wang</cp:lastModifiedBy>
  <cp:revision>137</cp:revision>
  <dcterms:created xsi:type="dcterms:W3CDTF">2006-08-16T00:00:00Z</dcterms:created>
  <dcterms:modified xsi:type="dcterms:W3CDTF">2018-10-29T10:47:09Z</dcterms:modified>
</cp:coreProperties>
</file>