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77" r:id="rId3"/>
    <p:sldId id="257" r:id="rId4"/>
    <p:sldId id="262" r:id="rId5"/>
    <p:sldId id="261" r:id="rId6"/>
    <p:sldId id="260" r:id="rId7"/>
    <p:sldId id="259" r:id="rId8"/>
    <p:sldId id="263" r:id="rId9"/>
    <p:sldId id="264" r:id="rId10"/>
    <p:sldId id="271" r:id="rId11"/>
    <p:sldId id="265" r:id="rId12"/>
    <p:sldId id="266" r:id="rId13"/>
    <p:sldId id="267" r:id="rId14"/>
    <p:sldId id="278" r:id="rId15"/>
    <p:sldId id="268" r:id="rId16"/>
    <p:sldId id="275" r:id="rId17"/>
    <p:sldId id="276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E3CE9-AAB7-4933-ACA1-7018413D42C2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E2E2E-2DF1-4E19-A798-2F3053BF2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43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 установочная ферма выдерживает</a:t>
            </a:r>
            <a:r>
              <a:rPr lang="ru-RU" baseline="0" dirty="0" smtClean="0"/>
              <a:t> вес в 8 тонн.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E2E2E-2DF1-4E19-A798-2F3053BF22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2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Выставляем все</a:t>
            </a:r>
            <a:r>
              <a:rPr lang="ru-RU" baseline="0" dirty="0" smtClean="0"/>
              <a:t> элементы Бустера по теоретической траектории.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E2E2E-2DF1-4E19-A798-2F3053BF22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каждой</a:t>
            </a:r>
            <a:r>
              <a:rPr lang="ru-RU" baseline="0" dirty="0" smtClean="0"/>
              <a:t> подставке элемента выставляем шаблон, который имеет 3 </a:t>
            </a:r>
            <a:r>
              <a:rPr lang="ru-RU" baseline="0" dirty="0" err="1" smtClean="0"/>
              <a:t>репеных</a:t>
            </a:r>
            <a:r>
              <a:rPr lang="ru-RU" baseline="0" dirty="0" smtClean="0"/>
              <a:t> точки и снимаем их координаты.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E2E2E-2DF1-4E19-A798-2F3053BF22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3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Полученные данные с точек подставок по каждому элементу передаем на геодезический аппарат, и аккуратно, получив точные значения из таблицы прихватываем </a:t>
            </a:r>
            <a:r>
              <a:rPr lang="ru-RU" dirty="0" err="1" smtClean="0"/>
              <a:t>проставки</a:t>
            </a:r>
            <a:r>
              <a:rPr lang="ru-RU" dirty="0" smtClean="0"/>
              <a:t> к полу синхрофазотрона.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E2E2E-2DF1-4E19-A798-2F3053BF22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5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4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1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2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9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6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3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3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7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4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2512-D74E-4F2F-A475-7E86ED8A43E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E4AD-3E9B-4C1A-8394-63233539F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87" y="24671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 smtClean="0"/>
              <a:t>Особенности монтажа элементов  Бустера.</a:t>
            </a:r>
            <a:endParaRPr lang="ru-RU" sz="5000" dirty="0"/>
          </a:p>
        </p:txBody>
      </p:sp>
      <p:pic>
        <p:nvPicPr>
          <p:cNvPr id="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2430" cy="122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25410" y="4906262"/>
            <a:ext cx="113456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Алфеев А.В., </a:t>
            </a:r>
            <a:r>
              <a:rPr lang="ru-RU" dirty="0" smtClean="0"/>
              <a:t>Бутенко </a:t>
            </a:r>
            <a:r>
              <a:rPr lang="ru-RU" dirty="0"/>
              <a:t>А.В., Волков В.И</a:t>
            </a:r>
            <a:r>
              <a:rPr lang="ru-RU" dirty="0" smtClean="0"/>
              <a:t>.,</a:t>
            </a:r>
            <a:r>
              <a:rPr lang="ru-RU" dirty="0"/>
              <a:t> </a:t>
            </a:r>
            <a:r>
              <a:rPr lang="ru-RU" dirty="0" err="1"/>
              <a:t>Галимов</a:t>
            </a:r>
            <a:r>
              <a:rPr lang="ru-RU" dirty="0"/>
              <a:t> А.Р.,</a:t>
            </a:r>
            <a:r>
              <a:rPr lang="ru-RU" dirty="0" smtClean="0"/>
              <a:t> </a:t>
            </a:r>
            <a:r>
              <a:rPr lang="ru-RU" u="sng" dirty="0" smtClean="0"/>
              <a:t>Колесников С.Ю.</a:t>
            </a:r>
            <a:r>
              <a:rPr lang="ru-RU" dirty="0" smtClean="0"/>
              <a:t>, </a:t>
            </a:r>
            <a:r>
              <a:rPr lang="ru-RU" dirty="0"/>
              <a:t>Кузнецов Г.Л</a:t>
            </a:r>
            <a:r>
              <a:rPr lang="ru-RU" dirty="0" smtClean="0"/>
              <a:t>.,</a:t>
            </a:r>
            <a:r>
              <a:rPr lang="ru-RU" dirty="0"/>
              <a:t> Смирнов А.В</a:t>
            </a:r>
            <a:r>
              <a:rPr lang="ru-RU" dirty="0" smtClean="0"/>
              <a:t>.,</a:t>
            </a:r>
            <a:r>
              <a:rPr lang="ru-RU" dirty="0"/>
              <a:t> </a:t>
            </a:r>
            <a:r>
              <a:rPr lang="ru-RU" dirty="0" err="1"/>
              <a:t>Топилин</a:t>
            </a:r>
            <a:r>
              <a:rPr lang="ru-RU" dirty="0"/>
              <a:t> Н.Д.,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/>
              <a:t>Тузиков А.В., </a:t>
            </a:r>
            <a:r>
              <a:rPr lang="ru-RU" dirty="0" err="1"/>
              <a:t>Ходжибагиян</a:t>
            </a:r>
            <a:r>
              <a:rPr lang="ru-RU" dirty="0"/>
              <a:t> Г.Г., Шевченко Е.В</a:t>
            </a:r>
            <a:r>
              <a:rPr lang="ru-RU" dirty="0" smtClean="0"/>
              <a:t>..</a:t>
            </a: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65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988" y="0"/>
            <a:ext cx="10515600" cy="44310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Разрез 2го прямолинейного участка Бустера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9" y="385528"/>
            <a:ext cx="8382560" cy="6472472"/>
          </a:xfrm>
        </p:spPr>
      </p:pic>
      <p:sp>
        <p:nvSpPr>
          <p:cNvPr id="6" name="Прямоугольник 5"/>
          <p:cNvSpPr/>
          <p:nvPr/>
        </p:nvSpPr>
        <p:spPr>
          <a:xfrm>
            <a:off x="119256" y="941407"/>
            <a:ext cx="1508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Одна </a:t>
            </a:r>
            <a:r>
              <a:rPr lang="ru-RU" sz="1600" dirty="0" smtClean="0"/>
              <a:t>установочная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ферма </a:t>
            </a:r>
            <a:r>
              <a:rPr lang="ru-RU" sz="1600" dirty="0" smtClean="0"/>
              <a:t>выдерживает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вес в 8 тонн.</a:t>
            </a:r>
          </a:p>
        </p:txBody>
      </p:sp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51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Сборка 2го прямолинейного участка</a:t>
            </a:r>
            <a:endParaRPr lang="ru-RU" sz="3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8" y="906344"/>
            <a:ext cx="7532406" cy="5901038"/>
          </a:xfrm>
        </p:spPr>
      </p:pic>
      <p:pic>
        <p:nvPicPr>
          <p:cNvPr id="4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6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523" y="71067"/>
            <a:ext cx="10515600" cy="3438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3.Бустер от теоретических точек к установке.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15" y="642799"/>
            <a:ext cx="7990973" cy="6215202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470388"/>
            <a:ext cx="2688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Выставляем все элементы Бустера по теоретической </a:t>
            </a:r>
            <a:r>
              <a:rPr lang="ru-RU" sz="1600" dirty="0" smtClean="0"/>
              <a:t>траектории Бустера.</a:t>
            </a:r>
            <a:endParaRPr lang="ru-RU" sz="1600" dirty="0"/>
          </a:p>
        </p:txBody>
      </p:sp>
      <p:pic>
        <p:nvPicPr>
          <p:cNvPr id="6" name="Picture 7" descr="NICA-Logo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2892243" y="3995968"/>
            <a:ext cx="1643503" cy="656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79590" y="3475685"/>
            <a:ext cx="2277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Магнитные элементы Бустера.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837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49" y="50927"/>
            <a:ext cx="10515600" cy="291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Установка подставок элементов Бустера.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5" y="471299"/>
            <a:ext cx="11624778" cy="6306139"/>
          </a:xfrm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17716" y="4342393"/>
            <a:ext cx="27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Реперные точки шаблона.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>
            <a:endCxn id="10" idx="1"/>
          </p:cNvCxnSpPr>
          <p:nvPr/>
        </p:nvCxnSpPr>
        <p:spPr>
          <a:xfrm flipV="1">
            <a:off x="8571996" y="4527059"/>
            <a:ext cx="245720" cy="431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0" idx="1"/>
          </p:cNvCxnSpPr>
          <p:nvPr/>
        </p:nvCxnSpPr>
        <p:spPr>
          <a:xfrm flipH="1">
            <a:off x="6404828" y="4527059"/>
            <a:ext cx="2412888" cy="97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1"/>
          </p:cNvCxnSpPr>
          <p:nvPr/>
        </p:nvCxnSpPr>
        <p:spPr>
          <a:xfrm flipH="1">
            <a:off x="4249744" y="4527059"/>
            <a:ext cx="4567972" cy="1487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3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13" y="34812"/>
            <a:ext cx="10515600" cy="69831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Подготовка шаблона под установку подставок в туннеле Бустера.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6" y="1364983"/>
            <a:ext cx="4000797" cy="2379559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19" y="1393180"/>
            <a:ext cx="6462010" cy="4300502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 rot="13149060">
            <a:off x="1305134" y="29083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694" y="3800363"/>
            <a:ext cx="176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Пятка под подставку узлов Бустера.</a:t>
            </a:r>
            <a:endParaRPr lang="ru-RU" sz="1600" dirty="0"/>
          </a:p>
        </p:txBody>
      </p:sp>
      <p:sp>
        <p:nvSpPr>
          <p:cNvPr id="7" name="Стрелка вправо 6"/>
          <p:cNvSpPr/>
          <p:nvPr/>
        </p:nvSpPr>
        <p:spPr>
          <a:xfrm rot="19975657">
            <a:off x="4519634" y="4273914"/>
            <a:ext cx="23681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45819" y="4435041"/>
            <a:ext cx="269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Шаблон с установленными в него пятками.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655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890" y="63011"/>
            <a:ext cx="10515600" cy="3639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Установка подставок в туннеле Бустера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960" y="1491285"/>
            <a:ext cx="2021817" cy="484506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Полученные данные с точек подставок по каждому элементу передаем на лазерный </a:t>
            </a:r>
            <a:r>
              <a:rPr lang="ru-RU" sz="1600" dirty="0" err="1" smtClean="0"/>
              <a:t>трекер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054530"/>
              </p:ext>
            </p:extLst>
          </p:nvPr>
        </p:nvGraphicFramePr>
        <p:xfrm>
          <a:off x="2867074" y="1374775"/>
          <a:ext cx="2606675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Лист" r:id="rId4" imgW="3066955" imgH="5530872" progId="Excel.Sheet.12">
                  <p:embed/>
                </p:oleObj>
              </mc:Choice>
              <mc:Fallback>
                <p:oleObj name="Лист" r:id="rId4" imgW="3066955" imgH="55308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7074" y="1374775"/>
                        <a:ext cx="2606675" cy="491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82" y="4032223"/>
            <a:ext cx="4118954" cy="27411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58046" y="1491285"/>
            <a:ext cx="1989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Совмещаем полученные данные на компьютере и в туннеле синхрофазотрона.</a:t>
            </a:r>
            <a:endParaRPr lang="ru-RU" dirty="0"/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53" y="926484"/>
            <a:ext cx="4121983" cy="2743201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9047323" y="739600"/>
            <a:ext cx="1534742" cy="1008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6157" y="609042"/>
            <a:ext cx="19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Лазерный </a:t>
            </a:r>
            <a:r>
              <a:rPr lang="ru-RU" dirty="0" err="1" smtClean="0"/>
              <a:t>трекер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25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17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Приварка пяток.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78" y="1550865"/>
            <a:ext cx="7556540" cy="5028917"/>
          </a:xfrm>
        </p:spPr>
      </p:pic>
      <p:sp>
        <p:nvSpPr>
          <p:cNvPr id="5" name="Прямоугольник 4"/>
          <p:cNvSpPr/>
          <p:nvPr/>
        </p:nvSpPr>
        <p:spPr>
          <a:xfrm>
            <a:off x="273888" y="2289652"/>
            <a:ext cx="2090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Через специальные вырезы для приварки пяток мы прихватываем все 4 прятки.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906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Подставки под магнитные элементы.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86" y="1571119"/>
            <a:ext cx="7653216" cy="5093255"/>
          </a:xfrm>
        </p:spPr>
      </p:pic>
      <p:sp>
        <p:nvSpPr>
          <p:cNvPr id="5" name="Прямоугольник 4"/>
          <p:cNvSpPr/>
          <p:nvPr/>
        </p:nvSpPr>
        <p:spPr>
          <a:xfrm>
            <a:off x="257775" y="2160750"/>
            <a:ext cx="2980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После приварки </a:t>
            </a:r>
            <a:r>
              <a:rPr lang="ru-RU" dirty="0" err="1" smtClean="0"/>
              <a:t>проставок</a:t>
            </a:r>
            <a:r>
              <a:rPr lang="ru-RU" dirty="0" smtClean="0"/>
              <a:t>, устанавливаем на них</a:t>
            </a:r>
          </a:p>
          <a:p>
            <a:r>
              <a:rPr lang="ru-RU" dirty="0" smtClean="0"/>
              <a:t>Подставки под магнитные элементы и прикручиваем их к полу синхрофазотрона.</a:t>
            </a:r>
          </a:p>
          <a:p>
            <a:r>
              <a:rPr lang="ru-RU" dirty="0" smtClean="0"/>
              <a:t>Дальше устанавливаем на подставки магнитные элементы Бустера.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41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326" y="2540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Спасибо за внимание</a:t>
            </a:r>
            <a:endParaRPr lang="ru-RU" sz="5500" dirty="0"/>
          </a:p>
        </p:txBody>
      </p:sp>
      <p:pic>
        <p:nvPicPr>
          <p:cNvPr id="3" name="Picture 7" descr="NICA-Logo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3484" y="1432596"/>
            <a:ext cx="4080225" cy="1325563"/>
          </a:xfrm>
        </p:spPr>
        <p:txBody>
          <a:bodyPr/>
          <a:lstStyle/>
          <a:p>
            <a:r>
              <a:rPr lang="ru-RU" dirty="0" smtClean="0"/>
              <a:t>Оглавление.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101" y="2800448"/>
            <a:ext cx="10515600" cy="2915559"/>
          </a:xfrm>
        </p:spPr>
        <p:txBody>
          <a:bodyPr/>
          <a:lstStyle/>
          <a:p>
            <a:r>
              <a:rPr lang="ru-RU" sz="3600" dirty="0"/>
              <a:t>1.Импульсные пластины.</a:t>
            </a:r>
          </a:p>
          <a:p>
            <a:r>
              <a:rPr lang="ru-RU" sz="3600" dirty="0"/>
              <a:t>2. Установка измерительного периода Бустера.</a:t>
            </a:r>
          </a:p>
          <a:p>
            <a:r>
              <a:rPr lang="ru-RU" sz="3600" dirty="0"/>
              <a:t>3. Установка магнитных элементов Бустера в туннеле.</a:t>
            </a:r>
          </a:p>
          <a:p>
            <a:pPr algn="ctr"/>
            <a:endParaRPr lang="ru-RU" dirty="0"/>
          </a:p>
        </p:txBody>
      </p:sp>
      <p:pic>
        <p:nvPicPr>
          <p:cNvPr id="5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2430" cy="122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2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031" y="0"/>
            <a:ext cx="10515600" cy="4158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1.Импульсные пластины в сборе 3д модель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0" y="415889"/>
            <a:ext cx="11276002" cy="6200098"/>
          </a:xfrm>
        </p:spPr>
      </p:pic>
      <p:pic>
        <p:nvPicPr>
          <p:cNvPr id="4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 rot="3444999">
            <a:off x="3734651" y="1554745"/>
            <a:ext cx="484632" cy="123912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0137" y="1600224"/>
            <a:ext cx="2873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Дипольный магнит бустера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2691058">
            <a:off x="6088254" y="2560289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65501" y="2458039"/>
            <a:ext cx="246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Импульсные </a:t>
            </a:r>
            <a:r>
              <a:rPr lang="ru-RU" dirty="0"/>
              <a:t>пластины </a:t>
            </a:r>
          </a:p>
        </p:txBody>
      </p:sp>
      <p:sp>
        <p:nvSpPr>
          <p:cNvPr id="10" name="Стрелка вниз 9"/>
          <p:cNvSpPr/>
          <p:nvPr/>
        </p:nvSpPr>
        <p:spPr>
          <a:xfrm rot="3231030">
            <a:off x="7907344" y="3391089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526528" y="3382542"/>
            <a:ext cx="2317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Квадрупольная линза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8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059" y="42869"/>
            <a:ext cx="10515600" cy="2793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Импульсные пластины в сборе </a:t>
            </a:r>
            <a:r>
              <a:rPr lang="en-US" sz="2400" dirty="0" smtClean="0"/>
              <a:t>2</a:t>
            </a:r>
            <a:r>
              <a:rPr lang="ru-RU" sz="2400" dirty="0" smtClean="0"/>
              <a:t>д модель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9" y="409569"/>
            <a:ext cx="11640474" cy="5969587"/>
          </a:xfrm>
        </p:spPr>
      </p:pic>
      <p:pic>
        <p:nvPicPr>
          <p:cNvPr id="4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467" y="1"/>
            <a:ext cx="10515600" cy="3262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Сборка импульсных пластин</a:t>
            </a:r>
            <a:endParaRPr lang="ru-RU" sz="2400" dirty="0"/>
          </a:p>
        </p:txBody>
      </p:sp>
      <p:pic>
        <p:nvPicPr>
          <p:cNvPr id="4" name="Сборка И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44" y="326285"/>
            <a:ext cx="10990445" cy="6420463"/>
          </a:xfrm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9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975" y="1"/>
            <a:ext cx="10515600" cy="3262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Установка импульсных пластин на подставку</a:t>
            </a:r>
            <a:endParaRPr lang="ru-RU" sz="2400" dirty="0"/>
          </a:p>
        </p:txBody>
      </p:sp>
      <p:pic>
        <p:nvPicPr>
          <p:cNvPr id="4" name="Установка ИП на подставку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300" y="366566"/>
            <a:ext cx="10974023" cy="6410870"/>
          </a:xfrm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42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580" y="42871"/>
            <a:ext cx="10515600" cy="291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Сборка импульсных пластин в кольце Бустера</a:t>
            </a:r>
            <a:endParaRPr lang="ru-RU" sz="2400" dirty="0"/>
          </a:p>
        </p:txBody>
      </p:sp>
      <p:pic>
        <p:nvPicPr>
          <p:cNvPr id="4" name="Storyboard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183" y="519510"/>
            <a:ext cx="10562075" cy="6170215"/>
          </a:xfrm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3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3" y="1"/>
            <a:ext cx="10515600" cy="3343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2.Размещение оборудования измерительного периода Бустера</a:t>
            </a:r>
            <a:endParaRPr lang="ru-RU" sz="2400" dirty="0"/>
          </a:p>
        </p:txBody>
      </p:sp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" y="645487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" y="595216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3" y="297081"/>
            <a:ext cx="10849661" cy="6453067"/>
          </a:xfrm>
        </p:spPr>
      </p:pic>
    </p:spTree>
    <p:extLst>
      <p:ext uri="{BB962C8B-B14F-4D97-AF65-F5344CB8AC3E}">
        <p14:creationId xmlns:p14="http://schemas.microsoft.com/office/powerpoint/2010/main" val="5340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49" y="79124"/>
            <a:ext cx="10515600" cy="400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Измерительный период Бустера вид с верху.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187" y="891869"/>
            <a:ext cx="17770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1.Мост на внутреннем радиусе Бустера съемный.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2.Расстояние под шинами и мостом составляет 195см.</a:t>
            </a:r>
          </a:p>
          <a:p>
            <a:r>
              <a:rPr lang="ru-RU" sz="1600" dirty="0" smtClean="0"/>
              <a:t>3. Помост соединяет измерительный период </a:t>
            </a:r>
            <a:r>
              <a:rPr lang="ru-RU" sz="1600" dirty="0" err="1" smtClean="0"/>
              <a:t>Нуклотрона</a:t>
            </a:r>
            <a:r>
              <a:rPr lang="ru-RU" sz="1600" dirty="0" smtClean="0"/>
              <a:t> и Бустера, а так же для удобства на него можно подняться с внешнего радиуса синхрофазотрона.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30" y="704208"/>
            <a:ext cx="10029148" cy="5891689"/>
          </a:xfrm>
        </p:spPr>
      </p:pic>
      <p:pic>
        <p:nvPicPr>
          <p:cNvPr id="5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3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362</Words>
  <Application>Microsoft Office PowerPoint</Application>
  <PresentationFormat>Widescreen</PresentationFormat>
  <Paragraphs>52</Paragraphs>
  <Slides>18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Лист</vt:lpstr>
      <vt:lpstr>Особенности монтажа элементов  Бустера.</vt:lpstr>
      <vt:lpstr>Оглавление.</vt:lpstr>
      <vt:lpstr>1.Импульсные пластины в сборе 3д модель</vt:lpstr>
      <vt:lpstr>Импульсные пластины в сборе 2д модель</vt:lpstr>
      <vt:lpstr>Сборка импульсных пластин</vt:lpstr>
      <vt:lpstr>Установка импульсных пластин на подставку</vt:lpstr>
      <vt:lpstr>Сборка импульсных пластин в кольце Бустера</vt:lpstr>
      <vt:lpstr>2.Размещение оборудования измерительного периода Бустера</vt:lpstr>
      <vt:lpstr>Измерительный период Бустера вид с верху.</vt:lpstr>
      <vt:lpstr>Разрез 2го прямолинейного участка Бустера</vt:lpstr>
      <vt:lpstr>Сборка 2го прямолинейного участка</vt:lpstr>
      <vt:lpstr>3.Бустер от теоретических точек к установке.</vt:lpstr>
      <vt:lpstr>Установка подставок элементов Бустера.</vt:lpstr>
      <vt:lpstr>Подготовка шаблона под установку подставок в туннеле Бустера.</vt:lpstr>
      <vt:lpstr>Установка подставок в туннеле Бустера</vt:lpstr>
      <vt:lpstr>Приварка пяток.</vt:lpstr>
      <vt:lpstr>Подставки под магнитные элементы.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Магнитная система Бустера.</dc:title>
  <dc:creator>Certified Windows</dc:creator>
  <cp:lastModifiedBy>INRNE</cp:lastModifiedBy>
  <cp:revision>61</cp:revision>
  <dcterms:created xsi:type="dcterms:W3CDTF">2018-08-07T07:51:58Z</dcterms:created>
  <dcterms:modified xsi:type="dcterms:W3CDTF">2018-09-10T05:42:03Z</dcterms:modified>
</cp:coreProperties>
</file>