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268" r:id="rId3"/>
    <p:sldId id="267" r:id="rId4"/>
    <p:sldId id="269" r:id="rId5"/>
    <p:sldId id="263" r:id="rId6"/>
    <p:sldId id="275" r:id="rId7"/>
    <p:sldId id="276" r:id="rId8"/>
    <p:sldId id="277" r:id="rId9"/>
    <p:sldId id="278" r:id="rId10"/>
    <p:sldId id="272" r:id="rId11"/>
    <p:sldId id="283" r:id="rId12"/>
    <p:sldId id="273" r:id="rId13"/>
    <p:sldId id="280" r:id="rId14"/>
    <p:sldId id="284" r:id="rId15"/>
    <p:sldId id="285" r:id="rId16"/>
    <p:sldId id="286" r:id="rId17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2" autoAdjust="0"/>
    <p:restoredTop sz="94660"/>
  </p:normalViewPr>
  <p:slideViewPr>
    <p:cSldViewPr>
      <p:cViewPr>
        <p:scale>
          <a:sx n="60" d="100"/>
          <a:sy n="60" d="100"/>
        </p:scale>
        <p:origin x="-1428" y="-13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C78137F-49E9-42F2-B73B-B726CCB7DB4E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Noto Sans CJK SC Regular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5334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6CEA6093-96A3-4003-86E9-8045A80ADF6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5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96485-8B87-4DA2-8333-5C73950691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6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FE9E9D-BF21-41A1-8221-F0E0A9F864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FE2433-757D-4141-B84D-65DA1BA1987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0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1E3BBA-3AEA-4FC6-B6AE-669731E25DF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179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D25EE4-8716-4742-957B-DD9E513BCE0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8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309A6B-D1AA-48ED-A36A-DFFDC484CB7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9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24E381-00D0-4478-B790-787D87BF64D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1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36C84B-9D55-45D6-98EC-66BB63C4A90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5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991133-36C7-43FE-B7A4-E9D7F741E7A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0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41D201-881A-4CE3-B1BE-E6053040D99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9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9C8D14-3AB3-41B4-AF32-F99C068646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9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C7CE6C-566A-4703-9732-5912A5E210C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7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Noto Sans CJK SC Regular" pitchFamily="2"/>
                <a:cs typeface="FreeSan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0A07D7C7-01AE-4919-ACCA-3F67DA896EC9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6016" y="1547589"/>
            <a:ext cx="5270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 Calibration in Baikal-GVD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321678" y="5164538"/>
            <a:ext cx="4999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Shelepov</a:t>
            </a:r>
            <a:r>
              <a:rPr lang="en-US" sz="2400" dirty="0" smtClean="0"/>
              <a:t> Mark for Baikal collaboration</a:t>
            </a:r>
          </a:p>
          <a:p>
            <a:pPr algn="ctr"/>
            <a:r>
              <a:rPr lang="en-US" sz="2400" dirty="0" smtClean="0"/>
              <a:t>VLV</a:t>
            </a:r>
            <a:r>
              <a:rPr lang="el-GR" sz="2400" dirty="0" smtClean="0"/>
              <a:t>ν</a:t>
            </a:r>
            <a:r>
              <a:rPr lang="en-US" sz="2400" dirty="0" smtClean="0"/>
              <a:t>T 2018, </a:t>
            </a:r>
            <a:r>
              <a:rPr lang="en-US" sz="2400" dirty="0" err="1" smtClean="0"/>
              <a:t>Dubna</a:t>
            </a:r>
            <a:r>
              <a:rPr lang="en-US" sz="2400" dirty="0" smtClean="0"/>
              <a:t>, 03 September</a:t>
            </a:r>
          </a:p>
        </p:txBody>
      </p:sp>
    </p:spTree>
    <p:extLst>
      <p:ext uri="{BB962C8B-B14F-4D97-AF65-F5344CB8AC3E}">
        <p14:creationId xmlns:p14="http://schemas.microsoft.com/office/powerpoint/2010/main" val="38533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7060" y="164628"/>
            <a:ext cx="4517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Compare Laser and LED calibration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36798" y="5659232"/>
            <a:ext cx="204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dT</a:t>
            </a:r>
            <a:r>
              <a:rPr lang="en-US" sz="2400" baseline="-25000" dirty="0" smtClean="0"/>
              <a:t>laser</a:t>
            </a:r>
            <a:r>
              <a:rPr lang="en-US" sz="2400" dirty="0" smtClean="0"/>
              <a:t>-dT</a:t>
            </a:r>
            <a:r>
              <a:rPr lang="en-US" sz="2400" baseline="-25000" dirty="0" smtClean="0"/>
              <a:t>LED</a:t>
            </a:r>
            <a:r>
              <a:rPr lang="en-US" sz="2400" dirty="0" smtClean="0"/>
              <a:t>, ns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30017" y="3101854"/>
            <a:ext cx="2715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channels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00268" y="6605988"/>
            <a:ext cx="141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latin typeface="Times New Roman"/>
                <a:cs typeface="Times New Roman"/>
              </a:rPr>
              <a:t> = 2.3 ns</a:t>
            </a:r>
            <a:endParaRPr lang="ru-RU" sz="2400" dirty="0"/>
          </a:p>
        </p:txBody>
      </p:sp>
      <p:pic>
        <p:nvPicPr>
          <p:cNvPr id="1026" name="Picture 2" descr="D:\Загрузки\laser_che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20" y="1017288"/>
            <a:ext cx="7297267" cy="464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34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q_tast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983" y="674587"/>
            <a:ext cx="5874817" cy="318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Загрузки\q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79" y="4161035"/>
            <a:ext cx="5874817" cy="318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0870" y="210794"/>
            <a:ext cx="5289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Calibration runs with different intensities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746630" y="2084675"/>
            <a:ext cx="264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charge, ADC channels/100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88384" y="7165879"/>
            <a:ext cx="264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charge, ADC channels/100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64986" y="3679431"/>
            <a:ext cx="368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relative to the first event, sec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134780" y="5571124"/>
            <a:ext cx="187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events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31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f.mail.ru/cgi-bin/readmsg/all-log.png?id=15384426280000000624%3B0%3B1&amp;x-email=shelepov-1992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apf.mail.ru/cgi-bin/readmsg/all-log.png?id=15384426280000000624%3B0%3B1&amp;x-email=shelepov-1992%40mail.ru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59" y="1619597"/>
            <a:ext cx="6625255" cy="428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30586" y="160337"/>
            <a:ext cx="22324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walk effect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22978" y="969521"/>
            <a:ext cx="6414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Dependence</a:t>
            </a:r>
            <a:r>
              <a:rPr lang="ru-RU" dirty="0" smtClean="0"/>
              <a:t> </a:t>
            </a:r>
            <a:r>
              <a:rPr lang="en-US" dirty="0" smtClean="0"/>
              <a:t>of channel time shifts on charge for all OM</a:t>
            </a:r>
            <a:r>
              <a:rPr lang="ru-RU" dirty="0" smtClean="0"/>
              <a:t> </a:t>
            </a:r>
            <a:r>
              <a:rPr lang="en-US" dirty="0" smtClean="0"/>
              <a:t>of cluster3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80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216" y="308644"/>
            <a:ext cx="137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Summary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63848" y="15475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47589"/>
            <a:ext cx="99368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ru-RU" sz="2400" dirty="0">
                <a:cs typeface="Times New Roman" pitchFamily="18" charset="0"/>
              </a:rPr>
              <a:t>The methods and systems used to perform the time </a:t>
            </a:r>
            <a:r>
              <a:rPr lang="en-US" altLang="ru-RU" sz="2400" dirty="0" smtClean="0">
                <a:cs typeface="Times New Roman" pitchFamily="18" charset="0"/>
              </a:rPr>
              <a:t>calibration </a:t>
            </a:r>
            <a:r>
              <a:rPr lang="en-US" altLang="ru-RU" sz="2400" dirty="0">
                <a:cs typeface="Times New Roman" pitchFamily="18" charset="0"/>
              </a:rPr>
              <a:t>for the Baikal-GVD neutrino detector have been reviewed</a:t>
            </a:r>
            <a:r>
              <a:rPr lang="en-US" altLang="ru-RU" sz="2400" dirty="0" smtClean="0"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accuracy of the obtained calibration </a:t>
            </a:r>
            <a:r>
              <a:rPr lang="en-US" sz="2400" dirty="0" smtClean="0"/>
              <a:t>parameters was checked by compare results of </a:t>
            </a:r>
            <a:r>
              <a:rPr lang="en-US" altLang="ru-RU" sz="2400" dirty="0">
                <a:cs typeface="Times New Roman" pitchFamily="18" charset="0"/>
              </a:rPr>
              <a:t>independent time calibration </a:t>
            </a:r>
            <a:r>
              <a:rPr lang="en-US" altLang="ru-RU" sz="2400" dirty="0" smtClean="0">
                <a:cs typeface="Times New Roman" pitchFamily="18" charset="0"/>
              </a:rPr>
              <a:t>methods. It gives </a:t>
            </a:r>
            <a:r>
              <a:rPr lang="en-US" altLang="ru-RU" sz="2400" dirty="0">
                <a:cs typeface="Times New Roman" pitchFamily="18" charset="0"/>
              </a:rPr>
              <a:t>an agreement of ~2 ns</a:t>
            </a:r>
            <a:r>
              <a:rPr lang="en-US" altLang="ru-RU" sz="2400" dirty="0" smtClean="0"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ru-RU" sz="2400" dirty="0"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Dependence of channels </a:t>
            </a:r>
            <a:r>
              <a:rPr lang="en-US" sz="2400" dirty="0"/>
              <a:t>time shifts on </a:t>
            </a:r>
            <a:r>
              <a:rPr lang="en-US" sz="2400" dirty="0" smtClean="0"/>
              <a:t>charge were measured for all OM</a:t>
            </a:r>
            <a:endParaRPr lang="ru-RU" sz="2400" dirty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5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2080" y="2562174"/>
            <a:ext cx="4356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Thank you for your attention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91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6176" y="2551909"/>
            <a:ext cx="2414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Backup slides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65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95" y="1043533"/>
            <a:ext cx="43434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2659" y="213248"/>
            <a:ext cx="223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 walk effect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5936" y="6444133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signal time is calculated at the half-height of the pulse and depends on its shape.</a:t>
            </a:r>
          </a:p>
          <a:p>
            <a:r>
              <a:rPr lang="en-US" dirty="0"/>
              <a:t>The shape of the pulse depends on the amplitude of the signal.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4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1879" y="213907"/>
            <a:ext cx="5795019" cy="50890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sz="2600" dirty="0" smtClean="0"/>
              <a:t>Methods of time calibration</a:t>
            </a:r>
            <a:endParaRPr lang="ru-RU" sz="2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391" y="922320"/>
            <a:ext cx="9406423" cy="1209774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r>
              <a:rPr lang="en-US" dirty="0"/>
              <a:t>The differences in </a:t>
            </a:r>
            <a:r>
              <a:rPr lang="en-US" dirty="0" smtClean="0"/>
              <a:t>time shifts of </a:t>
            </a:r>
            <a:r>
              <a:rPr lang="en-US" dirty="0"/>
              <a:t>individual OMs are caused </a:t>
            </a:r>
            <a:r>
              <a:rPr lang="en-US" dirty="0" smtClean="0"/>
              <a:t>by: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PMT delays </a:t>
            </a:r>
            <a:r>
              <a:rPr lang="en-US" dirty="0" smtClean="0"/>
              <a:t>- </a:t>
            </a:r>
            <a:r>
              <a:rPr lang="en-US" dirty="0"/>
              <a:t>Intra-section Calibration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Channel Cable delays (OM </a:t>
            </a:r>
            <a:r>
              <a:rPr lang="en-US" dirty="0" smtClean="0"/>
              <a:t>- </a:t>
            </a:r>
            <a:r>
              <a:rPr lang="en-US" dirty="0"/>
              <a:t>C</a:t>
            </a:r>
            <a:r>
              <a:rPr lang="en-US" dirty="0" smtClean="0"/>
              <a:t>M</a:t>
            </a:r>
            <a:r>
              <a:rPr lang="en-US" dirty="0"/>
              <a:t>) </a:t>
            </a:r>
            <a:r>
              <a:rPr lang="en-US" dirty="0" smtClean="0"/>
              <a:t>- </a:t>
            </a:r>
            <a:r>
              <a:rPr lang="en-US" dirty="0"/>
              <a:t>Intra-section Calibration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Section Cable delays </a:t>
            </a:r>
            <a:r>
              <a:rPr lang="en-US" dirty="0" smtClean="0"/>
              <a:t>(CM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CC) </a:t>
            </a:r>
            <a:r>
              <a:rPr lang="en-US" dirty="0" smtClean="0"/>
              <a:t>- </a:t>
            </a:r>
            <a:r>
              <a:rPr lang="en-US" dirty="0"/>
              <a:t>Inter-section Calibration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3489" y="3995861"/>
            <a:ext cx="6509473" cy="314876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dirty="0" smtClean="0"/>
              <a:t>Measurements: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PMT </a:t>
            </a:r>
            <a:r>
              <a:rPr lang="en-US" dirty="0"/>
              <a:t>delays are measured with calibration runs </a:t>
            </a:r>
            <a:r>
              <a:rPr lang="en-US" dirty="0" smtClean="0"/>
              <a:t>with test </a:t>
            </a:r>
            <a:r>
              <a:rPr lang="en-US" dirty="0"/>
              <a:t>pulses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Channel </a:t>
            </a:r>
            <a:r>
              <a:rPr lang="en-US" dirty="0"/>
              <a:t>Cable delays are measured in the laboratory (transition time of pulse)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combination of PMT delays and Channel Cable delays can be studied </a:t>
            </a:r>
            <a:r>
              <a:rPr lang="en-US" dirty="0" smtClean="0"/>
              <a:t>with internal LEDs. It </a:t>
            </a:r>
            <a:r>
              <a:rPr lang="en-US" dirty="0"/>
              <a:t>provides cross check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Section </a:t>
            </a:r>
            <a:r>
              <a:rPr lang="en-US" dirty="0"/>
              <a:t>Cable delays can be measured </a:t>
            </a:r>
            <a:r>
              <a:rPr lang="en-US" dirty="0" smtClean="0"/>
              <a:t>with LED matrix runs</a:t>
            </a:r>
            <a:endParaRPr lang="ru-RU" dirty="0"/>
          </a:p>
        </p:txBody>
      </p:sp>
      <p:pic>
        <p:nvPicPr>
          <p:cNvPr id="7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463" t="3" r="-61217" b="-5788"/>
          <a:stretch/>
        </p:blipFill>
        <p:spPr bwMode="auto">
          <a:xfrm>
            <a:off x="7713667" y="955375"/>
            <a:ext cx="1913332" cy="54769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2483693"/>
            <a:ext cx="50387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60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4917" y="29315"/>
            <a:ext cx="3430209" cy="501888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600" dirty="0" smtClean="0"/>
              <a:t>Intra-section calibration</a:t>
            </a:r>
            <a:endParaRPr lang="ru-RU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75807" y="590003"/>
            <a:ext cx="7331149" cy="287176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b="1" dirty="0" smtClean="0"/>
              <a:t>1) The first method: LED calibration</a:t>
            </a:r>
            <a:endParaRPr lang="ru-RU" b="1" dirty="0"/>
          </a:p>
          <a:p>
            <a:pPr marL="314982" indent="-314982">
              <a:buFont typeface="Arial" pitchFamily="34" charset="0"/>
              <a:buChar char="•"/>
            </a:pPr>
            <a:endParaRPr lang="en-US" dirty="0" smtClean="0"/>
          </a:p>
          <a:p>
            <a:pPr marL="314982" indent="-314982">
              <a:buFont typeface="Arial" pitchFamily="34" charset="0"/>
              <a:buChar char="•"/>
            </a:pPr>
            <a:r>
              <a:rPr lang="en-US" dirty="0" smtClean="0"/>
              <a:t>Relative time shifts</a:t>
            </a:r>
            <a:r>
              <a:rPr lang="en-US" dirty="0"/>
              <a:t> are measured</a:t>
            </a:r>
            <a:r>
              <a:rPr lang="en-US" dirty="0" smtClean="0"/>
              <a:t>. Time shifts of channels in one section </a:t>
            </a:r>
          </a:p>
          <a:p>
            <a:r>
              <a:rPr lang="en-US" dirty="0"/>
              <a:t> </a:t>
            </a:r>
            <a:r>
              <a:rPr lang="en-US" dirty="0" smtClean="0"/>
              <a:t>     are calculated relative 6 (middle) channel in this section</a:t>
            </a:r>
            <a:endParaRPr lang="ru-RU" dirty="0" smtClean="0"/>
          </a:p>
          <a:p>
            <a:pPr marL="314982" indent="-314982">
              <a:buFont typeface="Arial" pitchFamily="34" charset="0"/>
              <a:buChar char="•"/>
            </a:pPr>
            <a:endParaRPr lang="en-US" dirty="0" smtClean="0"/>
          </a:p>
          <a:p>
            <a:pPr marL="314982" indent="-314982">
              <a:buFont typeface="Arial" pitchFamily="34" charset="0"/>
              <a:buChar char="•"/>
            </a:pPr>
            <a:r>
              <a:rPr lang="en-US" dirty="0" smtClean="0"/>
              <a:t>Amplitude of signals is small</a:t>
            </a:r>
            <a:r>
              <a:rPr lang="ru-RU" dirty="0" smtClean="0"/>
              <a:t> (</a:t>
            </a:r>
            <a:r>
              <a:rPr lang="en-US" dirty="0" smtClean="0"/>
              <a:t>Q&lt;50</a:t>
            </a:r>
            <a:r>
              <a:rPr lang="ru-RU" dirty="0" smtClean="0"/>
              <a:t> </a:t>
            </a:r>
            <a:r>
              <a:rPr lang="en-US" dirty="0"/>
              <a:t>p</a:t>
            </a:r>
            <a:r>
              <a:rPr lang="ru-RU" dirty="0" smtClean="0"/>
              <a:t>.</a:t>
            </a:r>
            <a:r>
              <a:rPr lang="en-US" dirty="0" smtClean="0"/>
              <a:t>e</a:t>
            </a:r>
            <a:r>
              <a:rPr lang="ru-RU" dirty="0" smtClean="0"/>
              <a:t>.</a:t>
            </a:r>
            <a:r>
              <a:rPr lang="en-US" dirty="0" smtClean="0"/>
              <a:t>).Measured OMs is located upper</a:t>
            </a:r>
          </a:p>
          <a:p>
            <a:r>
              <a:rPr lang="en-US" dirty="0" smtClean="0"/>
              <a:t>      OM with switch on LED.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Time shifts are calculated by equation</a:t>
            </a:r>
            <a:r>
              <a:rPr lang="ru-RU" dirty="0" smtClean="0"/>
              <a:t>: </a:t>
            </a:r>
            <a:r>
              <a:rPr lang="en-US" dirty="0" smtClean="0"/>
              <a:t>dT</a:t>
            </a:r>
            <a:r>
              <a:rPr lang="en-US" baseline="-25000" dirty="0" smtClean="0"/>
              <a:t>2</a:t>
            </a:r>
            <a:r>
              <a:rPr lang="en-US" dirty="0" smtClean="0"/>
              <a:t> = T</a:t>
            </a:r>
            <a:r>
              <a:rPr lang="en-US" baseline="-25000" dirty="0" smtClean="0"/>
              <a:t>2</a:t>
            </a:r>
            <a:r>
              <a:rPr lang="en-US" dirty="0" smtClean="0"/>
              <a:t> – T</a:t>
            </a:r>
            <a:r>
              <a:rPr lang="en-US" baseline="-25000" dirty="0" smtClean="0"/>
              <a:t>1</a:t>
            </a:r>
            <a:r>
              <a:rPr lang="en-US" dirty="0" smtClean="0"/>
              <a:t> – dT</a:t>
            </a:r>
            <a:r>
              <a:rPr lang="en-US" baseline="-25000" dirty="0" smtClean="0"/>
              <a:t>1</a:t>
            </a:r>
            <a:r>
              <a:rPr lang="en-US" dirty="0" smtClean="0"/>
              <a:t> -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th</a:t>
            </a:r>
            <a:r>
              <a:rPr lang="ru-RU" dirty="0" smtClean="0"/>
              <a:t> 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th</a:t>
            </a:r>
            <a:r>
              <a:rPr lang="ru-RU" dirty="0" smtClean="0"/>
              <a:t> = 68 </a:t>
            </a:r>
            <a:r>
              <a:rPr lang="ru-RU" dirty="0" err="1" smtClean="0"/>
              <a:t>нс</a:t>
            </a:r>
            <a:r>
              <a:rPr lang="ru-RU" dirty="0" smtClean="0"/>
              <a:t> – </a:t>
            </a:r>
            <a:r>
              <a:rPr lang="en-US" dirty="0" smtClean="0"/>
              <a:t>time of light propagation between OMs</a:t>
            </a: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7811214" y="91073"/>
            <a:ext cx="2279755" cy="4534068"/>
            <a:chOff x="7115425" y="1002676"/>
            <a:chExt cx="2814365" cy="575491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115425" y="1187342"/>
              <a:ext cx="2814365" cy="5570250"/>
              <a:chOff x="6350250" y="1319709"/>
              <a:chExt cx="2814365" cy="557025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6350250" y="1319709"/>
                <a:ext cx="2814365" cy="5570250"/>
                <a:chOff x="4521230" y="1405661"/>
                <a:chExt cx="2814365" cy="5570250"/>
              </a:xfrm>
            </p:grpSpPr>
            <p:grpSp>
              <p:nvGrpSpPr>
                <p:cNvPr id="16" name="Группа 15"/>
                <p:cNvGrpSpPr/>
                <p:nvPr/>
              </p:nvGrpSpPr>
              <p:grpSpPr>
                <a:xfrm>
                  <a:off x="5557208" y="1405661"/>
                  <a:ext cx="1778387" cy="5570250"/>
                  <a:chOff x="4074756" y="1491613"/>
                  <a:chExt cx="1778387" cy="5570250"/>
                </a:xfrm>
              </p:grpSpPr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4398792" y="1491613"/>
                    <a:ext cx="78560" cy="5570250"/>
                  </a:xfrm>
                  <a:prstGeom prst="line">
                    <a:avLst/>
                  </a:prstGeom>
                  <a:ln w="635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Овал 20"/>
                  <p:cNvSpPr/>
                  <p:nvPr/>
                </p:nvSpPr>
                <p:spPr>
                  <a:xfrm>
                    <a:off x="4153316" y="6460680"/>
                    <a:ext cx="648072" cy="601181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Овал 21"/>
                  <p:cNvSpPr/>
                  <p:nvPr/>
                </p:nvSpPr>
                <p:spPr>
                  <a:xfrm>
                    <a:off x="4114036" y="4925130"/>
                    <a:ext cx="648072" cy="601181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" name="Овал 22"/>
                  <p:cNvSpPr/>
                  <p:nvPr/>
                </p:nvSpPr>
                <p:spPr>
                  <a:xfrm>
                    <a:off x="4100872" y="3131765"/>
                    <a:ext cx="648072" cy="601181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Овал 23"/>
                  <p:cNvSpPr/>
                  <p:nvPr/>
                </p:nvSpPr>
                <p:spPr>
                  <a:xfrm>
                    <a:off x="4074756" y="1741886"/>
                    <a:ext cx="648072" cy="601181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" name="4-конечная звезда 24"/>
                  <p:cNvSpPr/>
                  <p:nvPr/>
                </p:nvSpPr>
                <p:spPr>
                  <a:xfrm>
                    <a:off x="4415546" y="6232080"/>
                    <a:ext cx="457200" cy="457200"/>
                  </a:xfrm>
                  <a:prstGeom prst="star4">
                    <a:avLst/>
                  </a:prstGeom>
                  <a:solidFill>
                    <a:srgbClr val="FFFF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Стрелка вверх 25"/>
                  <p:cNvSpPr/>
                  <p:nvPr/>
                </p:nvSpPr>
                <p:spPr>
                  <a:xfrm>
                    <a:off x="4801388" y="2114466"/>
                    <a:ext cx="216024" cy="4418204"/>
                  </a:xfrm>
                  <a:prstGeom prst="upArrow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189811" y="6391938"/>
                    <a:ext cx="663332" cy="4687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LED</a:t>
                    </a:r>
                    <a:endParaRPr lang="ru-RU" dirty="0"/>
                  </a:p>
                </p:txBody>
              </p:sp>
              <p:cxnSp>
                <p:nvCxnSpPr>
                  <p:cNvPr id="28" name="Прямая со стрелкой 27"/>
                  <p:cNvCxnSpPr/>
                  <p:nvPr/>
                </p:nvCxnSpPr>
                <p:spPr>
                  <a:xfrm flipH="1" flipV="1">
                    <a:off x="4644146" y="6558671"/>
                    <a:ext cx="648316" cy="202599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4100872" y="6625348"/>
                    <a:ext cx="762279" cy="410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500" dirty="0"/>
                      <a:t>OM 1</a:t>
                    </a:r>
                    <a:endParaRPr lang="ru-RU" sz="1500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4087649" y="5071832"/>
                    <a:ext cx="762278" cy="410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500" dirty="0"/>
                      <a:t>OM 2</a:t>
                    </a:r>
                    <a:endParaRPr lang="ru-RU" sz="15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4087649" y="3278466"/>
                    <a:ext cx="762278" cy="410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500" dirty="0"/>
                      <a:t>OM 3</a:t>
                    </a:r>
                    <a:endParaRPr lang="ru-RU" sz="1500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4087649" y="1888587"/>
                    <a:ext cx="762278" cy="41018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500" dirty="0"/>
                      <a:t>OM 4</a:t>
                    </a:r>
                    <a:endParaRPr lang="ru-RU" sz="1500" dirty="0"/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521230" y="6212849"/>
                  <a:ext cx="1140250" cy="4687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Q </a:t>
                  </a:r>
                  <a:r>
                    <a:rPr lang="en-US" dirty="0" smtClean="0">
                      <a:latin typeface="Times New Roman"/>
                      <a:cs typeface="Times New Roman"/>
                    </a:rPr>
                    <a:t>≈ 700</a:t>
                  </a:r>
                  <a:endParaRPr lang="ru-RU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578937" y="3045812"/>
                  <a:ext cx="997769" cy="4687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Q </a:t>
                  </a:r>
                  <a:r>
                    <a:rPr lang="en-US" dirty="0" smtClean="0">
                      <a:latin typeface="Times New Roman"/>
                      <a:cs typeface="Times New Roman"/>
                    </a:rPr>
                    <a:t>≈ 30</a:t>
                  </a:r>
                  <a:endParaRPr lang="ru-RU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679893" y="1668487"/>
                  <a:ext cx="855286" cy="4687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Q </a:t>
                  </a:r>
                  <a:r>
                    <a:rPr lang="en-US" dirty="0" smtClean="0">
                      <a:latin typeface="Times New Roman"/>
                      <a:cs typeface="Times New Roman"/>
                    </a:rPr>
                    <a:t>≈ 5</a:t>
                  </a:r>
                  <a:endParaRPr lang="ru-RU" dirty="0"/>
                </a:p>
              </p:txBody>
            </p:sp>
          </p:grpSp>
          <p:cxnSp>
            <p:nvCxnSpPr>
              <p:cNvPr id="14" name="Прямая со стрелкой 13"/>
              <p:cNvCxnSpPr/>
              <p:nvPr/>
            </p:nvCxnSpPr>
            <p:spPr>
              <a:xfrm>
                <a:off x="7386228" y="3414339"/>
                <a:ext cx="26116" cy="1485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645202" y="3966997"/>
                <a:ext cx="774151" cy="468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15 </a:t>
                </a:r>
                <a:r>
                  <a:rPr lang="ru-RU" dirty="0" smtClean="0"/>
                  <a:t>м</a:t>
                </a:r>
                <a:endParaRPr lang="ru-RU" dirty="0"/>
              </a:p>
            </p:txBody>
          </p:sp>
        </p:grpSp>
        <p:cxnSp>
          <p:nvCxnSpPr>
            <p:cNvPr id="9" name="Прямая со стрелкой 8"/>
            <p:cNvCxnSpPr/>
            <p:nvPr/>
          </p:nvCxnSpPr>
          <p:spPr>
            <a:xfrm flipH="1">
              <a:off x="8720793" y="1259557"/>
              <a:ext cx="648316" cy="2939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>
              <a:off x="8720794" y="2483693"/>
              <a:ext cx="648315" cy="44179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9320640" y="1002676"/>
              <a:ext cx="510956" cy="468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dirty="0"/>
                <a:t>2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26810" y="2252640"/>
              <a:ext cx="510956" cy="468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dirty="0"/>
                <a:t>1</a:t>
              </a:r>
              <a:endParaRPr lang="ru-RU" dirty="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0" y="4116848"/>
            <a:ext cx="5001181" cy="2533979"/>
            <a:chOff x="5004048" y="1907067"/>
            <a:chExt cx="3965617" cy="2518613"/>
          </a:xfrm>
        </p:grpSpPr>
        <p:pic>
          <p:nvPicPr>
            <p:cNvPr id="37" name="Рисунок 36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4" b="1861"/>
            <a:stretch/>
          </p:blipFill>
          <p:spPr bwMode="auto">
            <a:xfrm>
              <a:off x="5004048" y="1907067"/>
              <a:ext cx="3965617" cy="251861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7596336" y="2941316"/>
              <a:ext cx="1373329" cy="489338"/>
            </a:xfrm>
            <a:prstGeom prst="rect">
              <a:avLst/>
            </a:prstGeom>
            <a:noFill/>
          </p:spPr>
          <p:txBody>
            <a:bodyPr wrap="square" lIns="91321" tIns="45661" rIns="91321" bIns="45661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r>
                <a:rPr lang="ru-RU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7"/>
          <p:cNvGrpSpPr>
            <a:grpSpLocks/>
          </p:cNvGrpSpPr>
          <p:nvPr/>
        </p:nvGrpSpPr>
        <p:grpSpPr bwMode="auto">
          <a:xfrm>
            <a:off x="4978714" y="4095937"/>
            <a:ext cx="3968077" cy="3373963"/>
            <a:chOff x="138270" y="3840164"/>
            <a:chExt cx="2573614" cy="2425665"/>
          </a:xfrm>
        </p:grpSpPr>
        <p:sp>
          <p:nvSpPr>
            <p:cNvPr id="35" name="TextBox 36"/>
            <p:cNvSpPr txBox="1">
              <a:spLocks noChangeArrowheads="1"/>
            </p:cNvSpPr>
            <p:nvPr/>
          </p:nvSpPr>
          <p:spPr bwMode="auto">
            <a:xfrm>
              <a:off x="2569171" y="3840164"/>
              <a:ext cx="142713" cy="293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00"/>
                </a:buClr>
                <a:buSzPct val="65000"/>
                <a:buFont typeface="Wingdings 2" pitchFamily="18" charset="2"/>
                <a:buChar char="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39763" indent="-246063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 2" pitchFamily="18" charset="2"/>
                <a:buChar char="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33475" indent="-246063">
                <a:spcBef>
                  <a:spcPct val="20000"/>
                </a:spcBef>
                <a:buClr>
                  <a:schemeClr val="tx1"/>
                </a:buClr>
                <a:buSzPct val="95000"/>
                <a:buFont typeface="Wingdings" pitchFamily="2" charset="2"/>
                <a:buChar char=""/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187450" indent="-209550">
                <a:spcBef>
                  <a:spcPct val="20000"/>
                </a:spcBef>
                <a:buClr>
                  <a:schemeClr val="tx1"/>
                </a:buClr>
                <a:buSzPct val="100000"/>
                <a:buFont typeface="Wingdings 3" pitchFamily="18" charset="2"/>
                <a:buChar char="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462088" indent="-209550">
                <a:spcBef>
                  <a:spcPct val="20000"/>
                </a:spcBef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919288" indent="-20955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376488" indent="-20955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833688" indent="-20955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90888" indent="-209550" fontAlgn="base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2476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altLang="ru-RU" sz="2000">
                <a:solidFill>
                  <a:prstClr val="black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9" name="Рисунок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270" y="4081427"/>
              <a:ext cx="2289760" cy="2184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Овал 1"/>
          <p:cNvSpPr/>
          <p:nvPr/>
        </p:nvSpPr>
        <p:spPr>
          <a:xfrm>
            <a:off x="6904610" y="4504646"/>
            <a:ext cx="888675" cy="78735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793285" y="5075981"/>
            <a:ext cx="941580" cy="8271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507183" y="5950710"/>
            <a:ext cx="218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internal LEDS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727944" y="5157407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90226" y="48148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4094548"/>
            <a:ext cx="296203" cy="1962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42050" y="6494699"/>
            <a:ext cx="987971" cy="312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841636" y="6494699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Time, 5ns</a:t>
            </a:r>
            <a:endParaRPr lang="ru-RU" sz="14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-837163" y="4887061"/>
            <a:ext cx="2032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Amplitude, ADC channels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406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9020" y="827509"/>
            <a:ext cx="4378342" cy="2233278"/>
            <a:chOff x="-468215" y="3351519"/>
            <a:chExt cx="3971535" cy="2530045"/>
          </a:xfrm>
        </p:grpSpPr>
        <p:pic>
          <p:nvPicPr>
            <p:cNvPr id="5" name="Рисунок 4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016" b="-923"/>
            <a:stretch/>
          </p:blipFill>
          <p:spPr bwMode="auto">
            <a:xfrm>
              <a:off x="-468215" y="3351519"/>
              <a:ext cx="3971535" cy="2530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-36168" y="4442007"/>
              <a:ext cx="1412041" cy="557745"/>
            </a:xfrm>
            <a:prstGeom prst="rect">
              <a:avLst/>
            </a:prstGeom>
            <a:noFill/>
          </p:spPr>
          <p:txBody>
            <a:bodyPr wrap="square" lIns="91321" tIns="45661" rIns="91321" bIns="45661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  <a:r>
                <a:rPr lang="ru-RU" sz="2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392240" y="3402877"/>
            <a:ext cx="5284237" cy="3316512"/>
            <a:chOff x="4788024" y="3933056"/>
            <a:chExt cx="4141826" cy="2736304"/>
          </a:xfrm>
        </p:grpSpPr>
        <p:pic>
          <p:nvPicPr>
            <p:cNvPr id="8" name="Рисунок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3933056"/>
              <a:ext cx="4141826" cy="27363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5148064" y="4725144"/>
              <a:ext cx="19857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200" b="1" i="1" dirty="0" err="1"/>
                <a:t>dT</a:t>
              </a:r>
              <a:r>
                <a:rPr lang="ru-RU" sz="2200" b="1" i="1" baseline="-25000" dirty="0" err="1"/>
                <a:t>LED</a:t>
              </a:r>
              <a:r>
                <a:rPr lang="ru-RU" sz="2200" b="1" i="1" dirty="0"/>
                <a:t>  -  dT</a:t>
              </a:r>
              <a:r>
                <a:rPr lang="ru-RU" sz="2200" b="1" i="1" baseline="-25000" dirty="0"/>
                <a:t>TST</a:t>
              </a:r>
              <a:endParaRPr lang="ru-RU" sz="22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439" y="179437"/>
            <a:ext cx="4987623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b="1" dirty="0" smtClean="0"/>
              <a:t>2)The </a:t>
            </a:r>
            <a:r>
              <a:rPr lang="en-US" b="1" dirty="0"/>
              <a:t>s</a:t>
            </a:r>
            <a:r>
              <a:rPr lang="en-US" b="1" dirty="0" smtClean="0"/>
              <a:t>econd method: Calibration with test pulses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8273" y="2372530"/>
            <a:ext cx="4353302" cy="378777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Then we compare results of two methods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0417" y="1524845"/>
            <a:ext cx="5283470" cy="655776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dT</a:t>
            </a:r>
            <a:r>
              <a:rPr lang="en-US" dirty="0" smtClean="0"/>
              <a:t> distribution is fitted and final time shift is measured in maximum of distribution. </a:t>
            </a:r>
            <a:endParaRPr lang="ru-RU" dirty="0"/>
          </a:p>
        </p:txBody>
      </p:sp>
      <p:pic>
        <p:nvPicPr>
          <p:cNvPr id="13" name="Picture 2" descr="C:\Users\Владелец\Desktop\Доклад МИФИ\d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73155"/>
            <a:ext cx="3918263" cy="340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637684" y="5008619"/>
            <a:ext cx="1607980" cy="332611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1500" dirty="0" smtClean="0"/>
              <a:t>Number of events</a:t>
            </a:r>
            <a:endParaRPr lang="ru-RU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6174" y="6511570"/>
            <a:ext cx="437595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dirty="0" smtClean="0"/>
              <a:t>dT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84724" y="558214"/>
            <a:ext cx="5395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Time between test pulse and LED pulse is measured:</a:t>
            </a:r>
          </a:p>
          <a:p>
            <a:r>
              <a:rPr lang="en-US" i="1" dirty="0" smtClean="0"/>
              <a:t>      dT</a:t>
            </a:r>
            <a:r>
              <a:rPr lang="en-US" i="1" baseline="-25000" dirty="0" smtClean="0"/>
              <a:t>TST</a:t>
            </a:r>
            <a:r>
              <a:rPr lang="en-US" i="1" dirty="0" smtClean="0"/>
              <a:t> </a:t>
            </a:r>
            <a:r>
              <a:rPr lang="en-US" dirty="0"/>
              <a:t>= </a:t>
            </a:r>
            <a:r>
              <a:rPr lang="en-US" i="1" dirty="0"/>
              <a:t>T</a:t>
            </a:r>
            <a:r>
              <a:rPr lang="en-US" i="1" baseline="-25000" dirty="0"/>
              <a:t>TSTi</a:t>
            </a:r>
            <a:r>
              <a:rPr lang="en-US" i="1" dirty="0"/>
              <a:t> </a:t>
            </a:r>
            <a:r>
              <a:rPr lang="en-US" dirty="0"/>
              <a:t>− </a:t>
            </a:r>
            <a:r>
              <a:rPr lang="en-US" i="1" dirty="0"/>
              <a:t>T</a:t>
            </a:r>
            <a:r>
              <a:rPr lang="en-US" i="1" baseline="-25000" dirty="0"/>
              <a:t>TSTi</a:t>
            </a:r>
            <a:r>
              <a:rPr lang="en-US" baseline="-25000" dirty="0"/>
              <a:t>−1 </a:t>
            </a:r>
            <a:r>
              <a:rPr lang="en-US" dirty="0"/>
              <a:t>of two </a:t>
            </a:r>
            <a:r>
              <a:rPr lang="en-US" dirty="0" smtClean="0"/>
              <a:t>neighboring </a:t>
            </a:r>
            <a:r>
              <a:rPr lang="en-US" dirty="0"/>
              <a:t>OMs, </a:t>
            </a:r>
            <a:endParaRPr lang="en-US" dirty="0" smtClean="0"/>
          </a:p>
          <a:p>
            <a:r>
              <a:rPr lang="en-US" dirty="0" smtClean="0"/>
              <a:t>      where </a:t>
            </a:r>
            <a:r>
              <a:rPr lang="en-US" i="1" dirty="0"/>
              <a:t>T</a:t>
            </a:r>
            <a:r>
              <a:rPr lang="en-US" i="1" baseline="-25000" dirty="0"/>
              <a:t>TST</a:t>
            </a:r>
            <a:r>
              <a:rPr lang="en-US" i="1" dirty="0"/>
              <a:t> </a:t>
            </a:r>
            <a:r>
              <a:rPr lang="en-US" dirty="0"/>
              <a:t>= PMT time delay </a:t>
            </a:r>
            <a:r>
              <a:rPr lang="en-US" dirty="0" smtClean="0"/>
              <a:t>+cable </a:t>
            </a:r>
            <a:r>
              <a:rPr lang="en-US" dirty="0"/>
              <a:t>time delay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8684" y="6728067"/>
            <a:ext cx="2016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dT distribution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8775" y="6754539"/>
            <a:ext cx="5052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Compare of two methods gives </a:t>
            </a:r>
            <a:r>
              <a:rPr lang="el-GR" sz="2400" dirty="0" smtClean="0"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≈</a:t>
            </a:r>
            <a:r>
              <a:rPr lang="en-US" sz="2400" dirty="0" smtClean="0">
                <a:latin typeface="Times New Roman"/>
                <a:cs typeface="Times New Roman"/>
              </a:rPr>
              <a:t> 2ns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5816" y="827508"/>
            <a:ext cx="133592" cy="15450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40373" y="3442264"/>
            <a:ext cx="296203" cy="1962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726803" y="1698844"/>
            <a:ext cx="2032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Amplitude, ADC channels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3381409" y="4664663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channels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3500339" y="2869198"/>
            <a:ext cx="1109451" cy="209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55365" y="2869197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Time, 5ns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752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6056" y="24411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Inter-Section calibration: LED Matrix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6" y="3377308"/>
            <a:ext cx="4536504" cy="33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14" y="849474"/>
            <a:ext cx="3752001" cy="254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78962" y="967477"/>
            <a:ext cx="5038725" cy="225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ru-RU" b="1" dirty="0">
                <a:cs typeface="Times New Roman" pitchFamily="18" charset="0"/>
              </a:rPr>
              <a:t>LED </a:t>
            </a:r>
            <a:r>
              <a:rPr lang="en-US" altLang="ru-RU" b="1" dirty="0" smtClean="0">
                <a:cs typeface="Times New Roman" pitchFamily="18" charset="0"/>
              </a:rPr>
              <a:t>matrix:</a:t>
            </a:r>
            <a:endParaRPr lang="en-US" altLang="ru-RU" b="1" dirty="0"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ru-RU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ru-RU" dirty="0" smtClean="0">
                <a:cs typeface="Times New Roman" pitchFamily="18" charset="0"/>
              </a:rPr>
              <a:t>12 LEDs oriented in different directions ,</a:t>
            </a:r>
          </a:p>
          <a:p>
            <a:pPr>
              <a:lnSpc>
                <a:spcPct val="130000"/>
              </a:lnSpc>
            </a:pPr>
            <a:r>
              <a:rPr lang="en-US" altLang="ru-RU" dirty="0">
                <a:cs typeface="Times New Roman" pitchFamily="18" charset="0"/>
                <a:sym typeface="Symbol" pitchFamily="18" charset="2"/>
              </a:rPr>
              <a:t>-</a:t>
            </a:r>
            <a:r>
              <a:rPr lang="en-US" altLang="ru-RU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ru-RU" dirty="0">
                <a:cs typeface="Times New Roman" pitchFamily="18" charset="0"/>
              </a:rPr>
              <a:t>FWHM ~6 </a:t>
            </a:r>
            <a:r>
              <a:rPr lang="en-US" altLang="ru-RU" dirty="0" smtClean="0">
                <a:cs typeface="Times New Roman" pitchFamily="18" charset="0"/>
              </a:rPr>
              <a:t>ns, </a:t>
            </a:r>
            <a:r>
              <a:rPr lang="el-GR" altLang="ru-RU" dirty="0" smtClean="0">
                <a:latin typeface="Times New Roman"/>
                <a:cs typeface="Times New Roman"/>
              </a:rPr>
              <a:t>λ</a:t>
            </a:r>
            <a:r>
              <a:rPr lang="en-US" altLang="ru-RU" dirty="0" smtClean="0">
                <a:latin typeface="Times New Roman"/>
                <a:cs typeface="Times New Roman"/>
              </a:rPr>
              <a:t> </a:t>
            </a:r>
            <a:r>
              <a:rPr lang="en-US" altLang="ru-RU" dirty="0">
                <a:latin typeface="Times New Roman"/>
                <a:cs typeface="Times New Roman"/>
              </a:rPr>
              <a:t>=</a:t>
            </a:r>
            <a:r>
              <a:rPr lang="en-US" altLang="ru-RU" dirty="0" smtClean="0">
                <a:latin typeface="Times New Roman"/>
                <a:cs typeface="Times New Roman"/>
              </a:rPr>
              <a:t> </a:t>
            </a:r>
            <a:r>
              <a:rPr lang="en-US" altLang="ru-RU" dirty="0" smtClean="0">
                <a:cs typeface="Times New Roman" pitchFamily="18" charset="0"/>
              </a:rPr>
              <a:t>470nm   </a:t>
            </a:r>
            <a:endParaRPr lang="en-US" altLang="ru-RU" dirty="0"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ru-RU" dirty="0">
                <a:cs typeface="Times New Roman" pitchFamily="18" charset="0"/>
              </a:rPr>
              <a:t>- LED intensities regulation: 1…~10</a:t>
            </a:r>
            <a:r>
              <a:rPr lang="en-US" altLang="ru-RU" baseline="30000" dirty="0">
                <a:cs typeface="Times New Roman" pitchFamily="18" charset="0"/>
              </a:rPr>
              <a:t>8 </a:t>
            </a:r>
            <a:r>
              <a:rPr lang="en-US" altLang="ru-RU" dirty="0">
                <a:cs typeface="Times New Roman" pitchFamily="18" charset="0"/>
              </a:rPr>
              <a:t>photons</a:t>
            </a:r>
          </a:p>
          <a:p>
            <a:pPr>
              <a:lnSpc>
                <a:spcPct val="130000"/>
              </a:lnSpc>
              <a:buFont typeface="Wingdings 2" pitchFamily="18" charset="2"/>
              <a:buNone/>
            </a:pPr>
            <a:r>
              <a:rPr lang="en-US" altLang="ru-RU" dirty="0" smtClean="0">
                <a:cs typeface="Times New Roman" pitchFamily="18" charset="0"/>
              </a:rPr>
              <a:t>- </a:t>
            </a:r>
            <a:r>
              <a:rPr lang="en-US" altLang="ru-RU" dirty="0">
                <a:cs typeface="Times New Roman" pitchFamily="18" charset="0"/>
              </a:rPr>
              <a:t>Light propagation distance for maximum  LED intensity ~100 m </a:t>
            </a:r>
            <a:r>
              <a:rPr lang="en-US" altLang="ru-RU" dirty="0" smtClean="0">
                <a:cs typeface="Times New Roman" pitchFamily="18" charset="0"/>
              </a:rPr>
              <a:t>in </a:t>
            </a:r>
            <a:r>
              <a:rPr lang="en-US" altLang="ru-RU" dirty="0">
                <a:cs typeface="Times New Roman" pitchFamily="18" charset="0"/>
              </a:rPr>
              <a:t>Baikal water.</a:t>
            </a:r>
          </a:p>
        </p:txBody>
      </p:sp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4" t="7199" r="5293" b="7837"/>
          <a:stretch>
            <a:fillRect/>
          </a:stretch>
        </p:blipFill>
        <p:spPr bwMode="auto">
          <a:xfrm>
            <a:off x="5145254" y="3556691"/>
            <a:ext cx="4372433" cy="300905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4214" y="6565744"/>
            <a:ext cx="3583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OMs </a:t>
            </a:r>
            <a:r>
              <a:rPr lang="en-US" dirty="0"/>
              <a:t>illuminated by LED matrix </a:t>
            </a:r>
            <a:endParaRPr lang="en-US" dirty="0" smtClean="0"/>
          </a:p>
          <a:p>
            <a:r>
              <a:rPr lang="en-US" dirty="0" smtClean="0"/>
              <a:t>located </a:t>
            </a:r>
            <a:r>
              <a:rPr lang="en-US" dirty="0"/>
              <a:t>at eight string (string ID = 7)</a:t>
            </a:r>
          </a:p>
          <a:p>
            <a:r>
              <a:rPr lang="en-US" dirty="0"/>
              <a:t>between 7th and 8th OMs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41899" y="6565744"/>
            <a:ext cx="50387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ru-RU" dirty="0">
                <a:cs typeface="Times New Roman" pitchFamily="18" charset="0"/>
              </a:rPr>
              <a:t>Time difference between different pairs of channels of two strings: expected and measured values.</a:t>
            </a:r>
            <a:endParaRPr lang="ru-RU" alt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3245" y="6211373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String ID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-144264" y="421123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 ID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83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2"/>
          <p:cNvPicPr/>
          <p:nvPr/>
        </p:nvPicPr>
        <p:blipFill>
          <a:blip r:embed="rId2"/>
          <a:stretch/>
        </p:blipFill>
        <p:spPr>
          <a:xfrm>
            <a:off x="6397825" y="559605"/>
            <a:ext cx="3682800" cy="2932200"/>
          </a:xfrm>
          <a:prstGeom prst="rect">
            <a:avLst/>
          </a:prstGeom>
          <a:ln>
            <a:noFill/>
          </a:ln>
        </p:spPr>
      </p:pic>
      <p:sp>
        <p:nvSpPr>
          <p:cNvPr id="728" name="CustomShape 654"/>
          <p:cNvSpPr/>
          <p:nvPr/>
        </p:nvSpPr>
        <p:spPr>
          <a:xfrm>
            <a:off x="3340634" y="42480"/>
            <a:ext cx="4000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 new calibration units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9" name="CustomShape 655"/>
          <p:cNvSpPr/>
          <p:nvPr/>
        </p:nvSpPr>
        <p:spPr>
          <a:xfrm>
            <a:off x="7743993" y="1699059"/>
            <a:ext cx="62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Laser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1" name="CustomShape 648"/>
          <p:cNvSpPr/>
          <p:nvPr/>
        </p:nvSpPr>
        <p:spPr>
          <a:xfrm>
            <a:off x="8782885" y="2389500"/>
            <a:ext cx="1220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Cluster_1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2" name="CustomShape 648"/>
          <p:cNvSpPr/>
          <p:nvPr/>
        </p:nvSpPr>
        <p:spPr>
          <a:xfrm>
            <a:off x="6552480" y="3241620"/>
            <a:ext cx="1220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</a:t>
            </a:r>
            <a:r>
              <a:rPr lang="ru-RU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_</a:t>
            </a:r>
            <a:r>
              <a:rPr lang="en-US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72560" y="17243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733" name="TextBox 732"/>
          <p:cNvSpPr txBox="1"/>
          <p:nvPr/>
        </p:nvSpPr>
        <p:spPr>
          <a:xfrm>
            <a:off x="7638067" y="24860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ru-RU" sz="1200" dirty="0"/>
          </a:p>
        </p:txBody>
      </p:sp>
      <p:sp>
        <p:nvSpPr>
          <p:cNvPr id="734" name="TextBox 733"/>
          <p:cNvSpPr txBox="1"/>
          <p:nvPr/>
        </p:nvSpPr>
        <p:spPr>
          <a:xfrm>
            <a:off x="7548623" y="292834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ru-RU" sz="1200" dirty="0"/>
          </a:p>
        </p:txBody>
      </p:sp>
      <p:sp>
        <p:nvSpPr>
          <p:cNvPr id="735" name="TextBox 734"/>
          <p:cNvSpPr txBox="1"/>
          <p:nvPr/>
        </p:nvSpPr>
        <p:spPr>
          <a:xfrm>
            <a:off x="6768504" y="170912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ru-RU" sz="1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1440" y="560160"/>
            <a:ext cx="6570304" cy="4687920"/>
            <a:chOff x="91440" y="560160"/>
            <a:chExt cx="6570304" cy="4687920"/>
          </a:xfrm>
        </p:grpSpPr>
        <p:sp>
          <p:nvSpPr>
            <p:cNvPr id="75" name="CustomShape 1"/>
            <p:cNvSpPr/>
            <p:nvPr/>
          </p:nvSpPr>
          <p:spPr>
            <a:xfrm>
              <a:off x="91440" y="3145320"/>
              <a:ext cx="1734120" cy="15588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6" name="Line 2"/>
            <p:cNvSpPr/>
            <p:nvPr/>
          </p:nvSpPr>
          <p:spPr>
            <a:xfrm flipV="1">
              <a:off x="958320" y="570600"/>
              <a:ext cx="622080" cy="82692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7" name="CustomShape 3"/>
            <p:cNvSpPr/>
            <p:nvPr/>
          </p:nvSpPr>
          <p:spPr>
            <a:xfrm>
              <a:off x="1291320" y="4565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8" name="CustomShape 4"/>
            <p:cNvSpPr/>
            <p:nvPr/>
          </p:nvSpPr>
          <p:spPr>
            <a:xfrm>
              <a:off x="1291320" y="450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9" name="CustomShape 5"/>
            <p:cNvSpPr/>
            <p:nvPr/>
          </p:nvSpPr>
          <p:spPr>
            <a:xfrm>
              <a:off x="1291320" y="443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CustomShape 6"/>
            <p:cNvSpPr/>
            <p:nvPr/>
          </p:nvSpPr>
          <p:spPr>
            <a:xfrm>
              <a:off x="1291320" y="4368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1" name="CustomShape 7"/>
            <p:cNvSpPr/>
            <p:nvPr/>
          </p:nvSpPr>
          <p:spPr>
            <a:xfrm>
              <a:off x="1291320" y="4301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" name="CustomShape 8"/>
            <p:cNvSpPr/>
            <p:nvPr/>
          </p:nvSpPr>
          <p:spPr>
            <a:xfrm>
              <a:off x="1291320" y="4234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3" name="CustomShape 9"/>
            <p:cNvSpPr/>
            <p:nvPr/>
          </p:nvSpPr>
          <p:spPr>
            <a:xfrm>
              <a:off x="1291320" y="41691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4" name="CustomShape 10"/>
            <p:cNvSpPr/>
            <p:nvPr/>
          </p:nvSpPr>
          <p:spPr>
            <a:xfrm>
              <a:off x="1291320" y="4104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5" name="CustomShape 11"/>
            <p:cNvSpPr/>
            <p:nvPr/>
          </p:nvSpPr>
          <p:spPr>
            <a:xfrm>
              <a:off x="1291320" y="4033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6" name="CustomShape 12"/>
            <p:cNvSpPr/>
            <p:nvPr/>
          </p:nvSpPr>
          <p:spPr>
            <a:xfrm>
              <a:off x="1291320" y="3968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7" name="CustomShape 13"/>
            <p:cNvSpPr/>
            <p:nvPr/>
          </p:nvSpPr>
          <p:spPr>
            <a:xfrm>
              <a:off x="1291320" y="3903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8" name="CustomShape 14"/>
            <p:cNvSpPr/>
            <p:nvPr/>
          </p:nvSpPr>
          <p:spPr>
            <a:xfrm>
              <a:off x="1291320" y="3833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9" name="CustomShape 15"/>
            <p:cNvSpPr/>
            <p:nvPr/>
          </p:nvSpPr>
          <p:spPr>
            <a:xfrm>
              <a:off x="1291320" y="3768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0" name="CustomShape 16"/>
            <p:cNvSpPr/>
            <p:nvPr/>
          </p:nvSpPr>
          <p:spPr>
            <a:xfrm>
              <a:off x="1291320" y="3690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1" name="CustomShape 17"/>
            <p:cNvSpPr/>
            <p:nvPr/>
          </p:nvSpPr>
          <p:spPr>
            <a:xfrm>
              <a:off x="1291320" y="362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2" name="CustomShape 18"/>
            <p:cNvSpPr/>
            <p:nvPr/>
          </p:nvSpPr>
          <p:spPr>
            <a:xfrm>
              <a:off x="1291320" y="3560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3" name="CustomShape 19"/>
            <p:cNvSpPr/>
            <p:nvPr/>
          </p:nvSpPr>
          <p:spPr>
            <a:xfrm>
              <a:off x="1291320" y="3493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4" name="CustomShape 20"/>
            <p:cNvSpPr/>
            <p:nvPr/>
          </p:nvSpPr>
          <p:spPr>
            <a:xfrm>
              <a:off x="1291320" y="3426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5" name="CustomShape 21"/>
            <p:cNvSpPr/>
            <p:nvPr/>
          </p:nvSpPr>
          <p:spPr>
            <a:xfrm>
              <a:off x="1291320" y="3359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6" name="CustomShape 22"/>
            <p:cNvSpPr/>
            <p:nvPr/>
          </p:nvSpPr>
          <p:spPr>
            <a:xfrm>
              <a:off x="1291320" y="32943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7" name="CustomShape 23"/>
            <p:cNvSpPr/>
            <p:nvPr/>
          </p:nvSpPr>
          <p:spPr>
            <a:xfrm>
              <a:off x="1291320" y="3229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8" name="CustomShape 24"/>
            <p:cNvSpPr/>
            <p:nvPr/>
          </p:nvSpPr>
          <p:spPr>
            <a:xfrm>
              <a:off x="1291320" y="3158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9" name="CustomShape 25"/>
            <p:cNvSpPr/>
            <p:nvPr/>
          </p:nvSpPr>
          <p:spPr>
            <a:xfrm>
              <a:off x="1291320" y="3093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0" name="CustomShape 26"/>
            <p:cNvSpPr/>
            <p:nvPr/>
          </p:nvSpPr>
          <p:spPr>
            <a:xfrm>
              <a:off x="1291320" y="3028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1" name="CustomShape 27"/>
            <p:cNvSpPr/>
            <p:nvPr/>
          </p:nvSpPr>
          <p:spPr>
            <a:xfrm>
              <a:off x="1291320" y="2958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2" name="CustomShape 28"/>
            <p:cNvSpPr/>
            <p:nvPr/>
          </p:nvSpPr>
          <p:spPr>
            <a:xfrm>
              <a:off x="1291320" y="2894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3" name="CustomShape 29"/>
            <p:cNvSpPr/>
            <p:nvPr/>
          </p:nvSpPr>
          <p:spPr>
            <a:xfrm>
              <a:off x="1291320" y="2824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4" name="CustomShape 30"/>
            <p:cNvSpPr/>
            <p:nvPr/>
          </p:nvSpPr>
          <p:spPr>
            <a:xfrm>
              <a:off x="1291320" y="2759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CustomShape 31"/>
            <p:cNvSpPr/>
            <p:nvPr/>
          </p:nvSpPr>
          <p:spPr>
            <a:xfrm>
              <a:off x="1291320" y="2694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32"/>
            <p:cNvSpPr/>
            <p:nvPr/>
          </p:nvSpPr>
          <p:spPr>
            <a:xfrm>
              <a:off x="1291320" y="2628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33"/>
            <p:cNvSpPr/>
            <p:nvPr/>
          </p:nvSpPr>
          <p:spPr>
            <a:xfrm>
              <a:off x="1291320" y="2561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8" name="CustomShape 34"/>
            <p:cNvSpPr/>
            <p:nvPr/>
          </p:nvSpPr>
          <p:spPr>
            <a:xfrm>
              <a:off x="1291320" y="2493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CustomShape 35"/>
            <p:cNvSpPr/>
            <p:nvPr/>
          </p:nvSpPr>
          <p:spPr>
            <a:xfrm>
              <a:off x="1291320" y="24285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36"/>
            <p:cNvSpPr/>
            <p:nvPr/>
          </p:nvSpPr>
          <p:spPr>
            <a:xfrm>
              <a:off x="1291320" y="2363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CustomShape 37"/>
            <p:cNvSpPr/>
            <p:nvPr/>
          </p:nvSpPr>
          <p:spPr>
            <a:xfrm>
              <a:off x="1291320" y="2292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CustomShape 38"/>
            <p:cNvSpPr/>
            <p:nvPr/>
          </p:nvSpPr>
          <p:spPr>
            <a:xfrm>
              <a:off x="1291320" y="2228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39"/>
            <p:cNvSpPr/>
            <p:nvPr/>
          </p:nvSpPr>
          <p:spPr>
            <a:xfrm>
              <a:off x="1291320" y="2162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4" name="CustomShape 40"/>
            <p:cNvSpPr/>
            <p:nvPr/>
          </p:nvSpPr>
          <p:spPr>
            <a:xfrm>
              <a:off x="1291320" y="2093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5" name="CustomShape 41"/>
            <p:cNvSpPr/>
            <p:nvPr/>
          </p:nvSpPr>
          <p:spPr>
            <a:xfrm>
              <a:off x="1291320" y="2028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6" name="CustomShape 42"/>
            <p:cNvSpPr/>
            <p:nvPr/>
          </p:nvSpPr>
          <p:spPr>
            <a:xfrm>
              <a:off x="600480" y="4628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7" name="CustomShape 43"/>
            <p:cNvSpPr/>
            <p:nvPr/>
          </p:nvSpPr>
          <p:spPr>
            <a:xfrm>
              <a:off x="600480" y="4563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8" name="CustomShape 44"/>
            <p:cNvSpPr/>
            <p:nvPr/>
          </p:nvSpPr>
          <p:spPr>
            <a:xfrm>
              <a:off x="600480" y="4497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9" name="CustomShape 45"/>
            <p:cNvSpPr/>
            <p:nvPr/>
          </p:nvSpPr>
          <p:spPr>
            <a:xfrm>
              <a:off x="600480" y="4431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0" name="CustomShape 46"/>
            <p:cNvSpPr/>
            <p:nvPr/>
          </p:nvSpPr>
          <p:spPr>
            <a:xfrm>
              <a:off x="600480" y="4364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CustomShape 47"/>
            <p:cNvSpPr/>
            <p:nvPr/>
          </p:nvSpPr>
          <p:spPr>
            <a:xfrm>
              <a:off x="600480" y="4297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2" name="CustomShape 48"/>
            <p:cNvSpPr/>
            <p:nvPr/>
          </p:nvSpPr>
          <p:spPr>
            <a:xfrm>
              <a:off x="600480" y="42318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CustomShape 49"/>
            <p:cNvSpPr/>
            <p:nvPr/>
          </p:nvSpPr>
          <p:spPr>
            <a:xfrm>
              <a:off x="600480" y="4167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CustomShape 50"/>
            <p:cNvSpPr/>
            <p:nvPr/>
          </p:nvSpPr>
          <p:spPr>
            <a:xfrm>
              <a:off x="600480" y="4096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5" name="CustomShape 51"/>
            <p:cNvSpPr/>
            <p:nvPr/>
          </p:nvSpPr>
          <p:spPr>
            <a:xfrm>
              <a:off x="600480" y="4031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6" name="CustomShape 52"/>
            <p:cNvSpPr/>
            <p:nvPr/>
          </p:nvSpPr>
          <p:spPr>
            <a:xfrm>
              <a:off x="600480" y="3966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7" name="CustomShape 53"/>
            <p:cNvSpPr/>
            <p:nvPr/>
          </p:nvSpPr>
          <p:spPr>
            <a:xfrm>
              <a:off x="600480" y="3896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8" name="CustomShape 54"/>
            <p:cNvSpPr/>
            <p:nvPr/>
          </p:nvSpPr>
          <p:spPr>
            <a:xfrm>
              <a:off x="600480" y="3831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9" name="CustomShape 55"/>
            <p:cNvSpPr/>
            <p:nvPr/>
          </p:nvSpPr>
          <p:spPr>
            <a:xfrm>
              <a:off x="600480" y="3753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0" name="CustomShape 56"/>
            <p:cNvSpPr/>
            <p:nvPr/>
          </p:nvSpPr>
          <p:spPr>
            <a:xfrm>
              <a:off x="600480" y="3688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57"/>
            <p:cNvSpPr/>
            <p:nvPr/>
          </p:nvSpPr>
          <p:spPr>
            <a:xfrm>
              <a:off x="600480" y="3623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2" name="CustomShape 58"/>
            <p:cNvSpPr/>
            <p:nvPr/>
          </p:nvSpPr>
          <p:spPr>
            <a:xfrm>
              <a:off x="600480" y="3556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3" name="CustomShape 59"/>
            <p:cNvSpPr/>
            <p:nvPr/>
          </p:nvSpPr>
          <p:spPr>
            <a:xfrm>
              <a:off x="600480" y="348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4" name="CustomShape 60"/>
            <p:cNvSpPr/>
            <p:nvPr/>
          </p:nvSpPr>
          <p:spPr>
            <a:xfrm>
              <a:off x="600480" y="3422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5" name="CustomShape 61"/>
            <p:cNvSpPr/>
            <p:nvPr/>
          </p:nvSpPr>
          <p:spPr>
            <a:xfrm>
              <a:off x="600480" y="33570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6" name="CustomShape 62"/>
            <p:cNvSpPr/>
            <p:nvPr/>
          </p:nvSpPr>
          <p:spPr>
            <a:xfrm>
              <a:off x="600480" y="3292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7" name="CustomShape 63"/>
            <p:cNvSpPr/>
            <p:nvPr/>
          </p:nvSpPr>
          <p:spPr>
            <a:xfrm>
              <a:off x="600480" y="3221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8" name="CustomShape 64"/>
            <p:cNvSpPr/>
            <p:nvPr/>
          </p:nvSpPr>
          <p:spPr>
            <a:xfrm>
              <a:off x="600480" y="3156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9" name="CustomShape 65"/>
            <p:cNvSpPr/>
            <p:nvPr/>
          </p:nvSpPr>
          <p:spPr>
            <a:xfrm>
              <a:off x="600480" y="3091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0" name="CustomShape 66"/>
            <p:cNvSpPr/>
            <p:nvPr/>
          </p:nvSpPr>
          <p:spPr>
            <a:xfrm>
              <a:off x="600480" y="3021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1" name="CustomShape 67"/>
            <p:cNvSpPr/>
            <p:nvPr/>
          </p:nvSpPr>
          <p:spPr>
            <a:xfrm>
              <a:off x="600480" y="2957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CustomShape 68"/>
            <p:cNvSpPr/>
            <p:nvPr/>
          </p:nvSpPr>
          <p:spPr>
            <a:xfrm>
              <a:off x="600480" y="2887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3" name="CustomShape 69"/>
            <p:cNvSpPr/>
            <p:nvPr/>
          </p:nvSpPr>
          <p:spPr>
            <a:xfrm>
              <a:off x="600480" y="2822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4" name="CustomShape 70"/>
            <p:cNvSpPr/>
            <p:nvPr/>
          </p:nvSpPr>
          <p:spPr>
            <a:xfrm>
              <a:off x="600480" y="2757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5" name="CustomShape 71"/>
            <p:cNvSpPr/>
            <p:nvPr/>
          </p:nvSpPr>
          <p:spPr>
            <a:xfrm>
              <a:off x="600480" y="2690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6" name="CustomShape 72"/>
            <p:cNvSpPr/>
            <p:nvPr/>
          </p:nvSpPr>
          <p:spPr>
            <a:xfrm>
              <a:off x="600480" y="2624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7" name="CustomShape 73"/>
            <p:cNvSpPr/>
            <p:nvPr/>
          </p:nvSpPr>
          <p:spPr>
            <a:xfrm>
              <a:off x="600480" y="2556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8" name="CustomShape 74"/>
            <p:cNvSpPr/>
            <p:nvPr/>
          </p:nvSpPr>
          <p:spPr>
            <a:xfrm>
              <a:off x="600480" y="24912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9" name="CustomShape 75"/>
            <p:cNvSpPr/>
            <p:nvPr/>
          </p:nvSpPr>
          <p:spPr>
            <a:xfrm>
              <a:off x="600480" y="2426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0" name="CustomShape 76"/>
            <p:cNvSpPr/>
            <p:nvPr/>
          </p:nvSpPr>
          <p:spPr>
            <a:xfrm>
              <a:off x="600480" y="2355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1" name="CustomShape 77"/>
            <p:cNvSpPr/>
            <p:nvPr/>
          </p:nvSpPr>
          <p:spPr>
            <a:xfrm>
              <a:off x="600480" y="2290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2" name="CustomShape 78"/>
            <p:cNvSpPr/>
            <p:nvPr/>
          </p:nvSpPr>
          <p:spPr>
            <a:xfrm>
              <a:off x="600480" y="2225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79"/>
            <p:cNvSpPr/>
            <p:nvPr/>
          </p:nvSpPr>
          <p:spPr>
            <a:xfrm>
              <a:off x="600480" y="2156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80"/>
            <p:cNvSpPr/>
            <p:nvPr/>
          </p:nvSpPr>
          <p:spPr>
            <a:xfrm>
              <a:off x="600480" y="2091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5" name="CustomShape 81"/>
            <p:cNvSpPr/>
            <p:nvPr/>
          </p:nvSpPr>
          <p:spPr>
            <a:xfrm>
              <a:off x="228600" y="4332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6" name="CustomShape 82"/>
            <p:cNvSpPr/>
            <p:nvPr/>
          </p:nvSpPr>
          <p:spPr>
            <a:xfrm>
              <a:off x="228600" y="4267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83"/>
            <p:cNvSpPr/>
            <p:nvPr/>
          </p:nvSpPr>
          <p:spPr>
            <a:xfrm>
              <a:off x="228600" y="4201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8" name="CustomShape 84"/>
            <p:cNvSpPr/>
            <p:nvPr/>
          </p:nvSpPr>
          <p:spPr>
            <a:xfrm>
              <a:off x="228600" y="4135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9" name="CustomShape 85"/>
            <p:cNvSpPr/>
            <p:nvPr/>
          </p:nvSpPr>
          <p:spPr>
            <a:xfrm>
              <a:off x="228600" y="4068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0" name="CustomShape 86"/>
            <p:cNvSpPr/>
            <p:nvPr/>
          </p:nvSpPr>
          <p:spPr>
            <a:xfrm>
              <a:off x="228600" y="4001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1" name="CustomShape 87"/>
            <p:cNvSpPr/>
            <p:nvPr/>
          </p:nvSpPr>
          <p:spPr>
            <a:xfrm>
              <a:off x="228600" y="39358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2" name="CustomShape 88"/>
            <p:cNvSpPr/>
            <p:nvPr/>
          </p:nvSpPr>
          <p:spPr>
            <a:xfrm>
              <a:off x="228600" y="3871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3" name="CustomShape 89"/>
            <p:cNvSpPr/>
            <p:nvPr/>
          </p:nvSpPr>
          <p:spPr>
            <a:xfrm>
              <a:off x="228600" y="3800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4" name="CustomShape 90"/>
            <p:cNvSpPr/>
            <p:nvPr/>
          </p:nvSpPr>
          <p:spPr>
            <a:xfrm>
              <a:off x="228600" y="373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5" name="CustomShape 91"/>
            <p:cNvSpPr/>
            <p:nvPr/>
          </p:nvSpPr>
          <p:spPr>
            <a:xfrm>
              <a:off x="228600" y="3670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6" name="CustomShape 92"/>
            <p:cNvSpPr/>
            <p:nvPr/>
          </p:nvSpPr>
          <p:spPr>
            <a:xfrm>
              <a:off x="228600" y="3600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7" name="CustomShape 93"/>
            <p:cNvSpPr/>
            <p:nvPr/>
          </p:nvSpPr>
          <p:spPr>
            <a:xfrm>
              <a:off x="228600" y="3535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8" name="CustomShape 94"/>
            <p:cNvSpPr/>
            <p:nvPr/>
          </p:nvSpPr>
          <p:spPr>
            <a:xfrm>
              <a:off x="228600" y="3457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9" name="CustomShape 95"/>
            <p:cNvSpPr/>
            <p:nvPr/>
          </p:nvSpPr>
          <p:spPr>
            <a:xfrm>
              <a:off x="228600" y="3392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0" name="CustomShape 96"/>
            <p:cNvSpPr/>
            <p:nvPr/>
          </p:nvSpPr>
          <p:spPr>
            <a:xfrm>
              <a:off x="228600" y="3327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1" name="CustomShape 97"/>
            <p:cNvSpPr/>
            <p:nvPr/>
          </p:nvSpPr>
          <p:spPr>
            <a:xfrm>
              <a:off x="228600" y="3260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2" name="CustomShape 98"/>
            <p:cNvSpPr/>
            <p:nvPr/>
          </p:nvSpPr>
          <p:spPr>
            <a:xfrm>
              <a:off x="228600" y="3193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3" name="CustomShape 99"/>
            <p:cNvSpPr/>
            <p:nvPr/>
          </p:nvSpPr>
          <p:spPr>
            <a:xfrm>
              <a:off x="228600" y="3126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4" name="CustomShape 100"/>
            <p:cNvSpPr/>
            <p:nvPr/>
          </p:nvSpPr>
          <p:spPr>
            <a:xfrm>
              <a:off x="228600" y="30610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5" name="CustomShape 101"/>
            <p:cNvSpPr/>
            <p:nvPr/>
          </p:nvSpPr>
          <p:spPr>
            <a:xfrm>
              <a:off x="228600" y="2996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6" name="CustomShape 102"/>
            <p:cNvSpPr/>
            <p:nvPr/>
          </p:nvSpPr>
          <p:spPr>
            <a:xfrm>
              <a:off x="228600" y="292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CustomShape 103"/>
            <p:cNvSpPr/>
            <p:nvPr/>
          </p:nvSpPr>
          <p:spPr>
            <a:xfrm>
              <a:off x="228600" y="286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8" name="CustomShape 104"/>
            <p:cNvSpPr/>
            <p:nvPr/>
          </p:nvSpPr>
          <p:spPr>
            <a:xfrm>
              <a:off x="228600" y="2795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9" name="CustomShape 105"/>
            <p:cNvSpPr/>
            <p:nvPr/>
          </p:nvSpPr>
          <p:spPr>
            <a:xfrm>
              <a:off x="228600" y="2725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0" name="CustomShape 106"/>
            <p:cNvSpPr/>
            <p:nvPr/>
          </p:nvSpPr>
          <p:spPr>
            <a:xfrm>
              <a:off x="228600" y="266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1" name="CustomShape 107"/>
            <p:cNvSpPr/>
            <p:nvPr/>
          </p:nvSpPr>
          <p:spPr>
            <a:xfrm>
              <a:off x="228600" y="2591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2" name="CustomShape 108"/>
            <p:cNvSpPr/>
            <p:nvPr/>
          </p:nvSpPr>
          <p:spPr>
            <a:xfrm>
              <a:off x="228600" y="2526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3" name="CustomShape 109"/>
            <p:cNvSpPr/>
            <p:nvPr/>
          </p:nvSpPr>
          <p:spPr>
            <a:xfrm>
              <a:off x="228600" y="2461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4" name="CustomShape 110"/>
            <p:cNvSpPr/>
            <p:nvPr/>
          </p:nvSpPr>
          <p:spPr>
            <a:xfrm>
              <a:off x="228600" y="2394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5" name="CustomShape 111"/>
            <p:cNvSpPr/>
            <p:nvPr/>
          </p:nvSpPr>
          <p:spPr>
            <a:xfrm>
              <a:off x="228600" y="2328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6" name="CustomShape 112"/>
            <p:cNvSpPr/>
            <p:nvPr/>
          </p:nvSpPr>
          <p:spPr>
            <a:xfrm>
              <a:off x="228600" y="2260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7" name="CustomShape 113"/>
            <p:cNvSpPr/>
            <p:nvPr/>
          </p:nvSpPr>
          <p:spPr>
            <a:xfrm>
              <a:off x="228600" y="21952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8" name="CustomShape 114"/>
            <p:cNvSpPr/>
            <p:nvPr/>
          </p:nvSpPr>
          <p:spPr>
            <a:xfrm>
              <a:off x="228600" y="2130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9" name="CustomShape 115"/>
            <p:cNvSpPr/>
            <p:nvPr/>
          </p:nvSpPr>
          <p:spPr>
            <a:xfrm>
              <a:off x="228600" y="2059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0" name="CustomShape 116"/>
            <p:cNvSpPr/>
            <p:nvPr/>
          </p:nvSpPr>
          <p:spPr>
            <a:xfrm>
              <a:off x="228600" y="1994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1" name="CustomShape 117"/>
            <p:cNvSpPr/>
            <p:nvPr/>
          </p:nvSpPr>
          <p:spPr>
            <a:xfrm>
              <a:off x="228600" y="1929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2" name="CustomShape 118"/>
            <p:cNvSpPr/>
            <p:nvPr/>
          </p:nvSpPr>
          <p:spPr>
            <a:xfrm>
              <a:off x="228600" y="1860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3" name="CustomShape 119"/>
            <p:cNvSpPr/>
            <p:nvPr/>
          </p:nvSpPr>
          <p:spPr>
            <a:xfrm>
              <a:off x="228600" y="1795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4" name="CustomShape 120"/>
            <p:cNvSpPr/>
            <p:nvPr/>
          </p:nvSpPr>
          <p:spPr>
            <a:xfrm>
              <a:off x="1758600" y="4134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5" name="CustomShape 121"/>
            <p:cNvSpPr/>
            <p:nvPr/>
          </p:nvSpPr>
          <p:spPr>
            <a:xfrm>
              <a:off x="1758600" y="4069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6" name="CustomShape 122"/>
            <p:cNvSpPr/>
            <p:nvPr/>
          </p:nvSpPr>
          <p:spPr>
            <a:xfrm>
              <a:off x="1758600" y="4004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7" name="CustomShape 123"/>
            <p:cNvSpPr/>
            <p:nvPr/>
          </p:nvSpPr>
          <p:spPr>
            <a:xfrm>
              <a:off x="1758600" y="3938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8" name="CustomShape 124"/>
            <p:cNvSpPr/>
            <p:nvPr/>
          </p:nvSpPr>
          <p:spPr>
            <a:xfrm>
              <a:off x="1758600" y="3871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9" name="CustomShape 125"/>
            <p:cNvSpPr/>
            <p:nvPr/>
          </p:nvSpPr>
          <p:spPr>
            <a:xfrm>
              <a:off x="1758600" y="3804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0" name="CustomShape 126"/>
            <p:cNvSpPr/>
            <p:nvPr/>
          </p:nvSpPr>
          <p:spPr>
            <a:xfrm>
              <a:off x="1758600" y="37386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1" name="CustomShape 127"/>
            <p:cNvSpPr/>
            <p:nvPr/>
          </p:nvSpPr>
          <p:spPr>
            <a:xfrm>
              <a:off x="1758600" y="3673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2" name="CustomShape 128"/>
            <p:cNvSpPr/>
            <p:nvPr/>
          </p:nvSpPr>
          <p:spPr>
            <a:xfrm>
              <a:off x="1758600" y="3602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29"/>
            <p:cNvSpPr/>
            <p:nvPr/>
          </p:nvSpPr>
          <p:spPr>
            <a:xfrm>
              <a:off x="1758600" y="3538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30"/>
            <p:cNvSpPr/>
            <p:nvPr/>
          </p:nvSpPr>
          <p:spPr>
            <a:xfrm>
              <a:off x="1758600" y="3472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31"/>
            <p:cNvSpPr/>
            <p:nvPr/>
          </p:nvSpPr>
          <p:spPr>
            <a:xfrm>
              <a:off x="1758600" y="3403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32"/>
            <p:cNvSpPr/>
            <p:nvPr/>
          </p:nvSpPr>
          <p:spPr>
            <a:xfrm>
              <a:off x="1758600" y="3338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33"/>
            <p:cNvSpPr/>
            <p:nvPr/>
          </p:nvSpPr>
          <p:spPr>
            <a:xfrm>
              <a:off x="1758600" y="3260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34"/>
            <p:cNvSpPr/>
            <p:nvPr/>
          </p:nvSpPr>
          <p:spPr>
            <a:xfrm>
              <a:off x="1758600" y="3195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35"/>
            <p:cNvSpPr/>
            <p:nvPr/>
          </p:nvSpPr>
          <p:spPr>
            <a:xfrm>
              <a:off x="1758600" y="312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36"/>
            <p:cNvSpPr/>
            <p:nvPr/>
          </p:nvSpPr>
          <p:spPr>
            <a:xfrm>
              <a:off x="1758600" y="3063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37"/>
            <p:cNvSpPr/>
            <p:nvPr/>
          </p:nvSpPr>
          <p:spPr>
            <a:xfrm>
              <a:off x="1758600" y="2996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38"/>
            <p:cNvSpPr/>
            <p:nvPr/>
          </p:nvSpPr>
          <p:spPr>
            <a:xfrm>
              <a:off x="1758600" y="2929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39"/>
            <p:cNvSpPr/>
            <p:nvPr/>
          </p:nvSpPr>
          <p:spPr>
            <a:xfrm>
              <a:off x="1758600" y="28638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4" name="CustomShape 140"/>
            <p:cNvSpPr/>
            <p:nvPr/>
          </p:nvSpPr>
          <p:spPr>
            <a:xfrm>
              <a:off x="1758600" y="2799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5" name="CustomShape 141"/>
            <p:cNvSpPr/>
            <p:nvPr/>
          </p:nvSpPr>
          <p:spPr>
            <a:xfrm>
              <a:off x="1758600" y="2728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6" name="CustomShape 142"/>
            <p:cNvSpPr/>
            <p:nvPr/>
          </p:nvSpPr>
          <p:spPr>
            <a:xfrm>
              <a:off x="1758600" y="2663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7" name="CustomShape 143"/>
            <p:cNvSpPr/>
            <p:nvPr/>
          </p:nvSpPr>
          <p:spPr>
            <a:xfrm>
              <a:off x="1758600" y="2598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8" name="CustomShape 144"/>
            <p:cNvSpPr/>
            <p:nvPr/>
          </p:nvSpPr>
          <p:spPr>
            <a:xfrm>
              <a:off x="1758600" y="2528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9" name="CustomShape 145"/>
            <p:cNvSpPr/>
            <p:nvPr/>
          </p:nvSpPr>
          <p:spPr>
            <a:xfrm>
              <a:off x="1758600" y="2463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0" name="CustomShape 146"/>
            <p:cNvSpPr/>
            <p:nvPr/>
          </p:nvSpPr>
          <p:spPr>
            <a:xfrm>
              <a:off x="1758600" y="2394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1" name="CustomShape 147"/>
            <p:cNvSpPr/>
            <p:nvPr/>
          </p:nvSpPr>
          <p:spPr>
            <a:xfrm>
              <a:off x="1758600" y="2329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2" name="CustomShape 148"/>
            <p:cNvSpPr/>
            <p:nvPr/>
          </p:nvSpPr>
          <p:spPr>
            <a:xfrm>
              <a:off x="1758600" y="2264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3" name="CustomShape 149"/>
            <p:cNvSpPr/>
            <p:nvPr/>
          </p:nvSpPr>
          <p:spPr>
            <a:xfrm>
              <a:off x="1758600" y="2197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4" name="CustomShape 150"/>
            <p:cNvSpPr/>
            <p:nvPr/>
          </p:nvSpPr>
          <p:spPr>
            <a:xfrm>
              <a:off x="1758600" y="2130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5" name="CustomShape 151"/>
            <p:cNvSpPr/>
            <p:nvPr/>
          </p:nvSpPr>
          <p:spPr>
            <a:xfrm>
              <a:off x="1758600" y="2063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6" name="CustomShape 152"/>
            <p:cNvSpPr/>
            <p:nvPr/>
          </p:nvSpPr>
          <p:spPr>
            <a:xfrm>
              <a:off x="1758600" y="19980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7" name="CustomShape 153"/>
            <p:cNvSpPr/>
            <p:nvPr/>
          </p:nvSpPr>
          <p:spPr>
            <a:xfrm>
              <a:off x="1758600" y="1933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8" name="CustomShape 154"/>
            <p:cNvSpPr/>
            <p:nvPr/>
          </p:nvSpPr>
          <p:spPr>
            <a:xfrm>
              <a:off x="1758600" y="1862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9" name="CustomShape 155"/>
            <p:cNvSpPr/>
            <p:nvPr/>
          </p:nvSpPr>
          <p:spPr>
            <a:xfrm>
              <a:off x="1758600" y="1797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0" name="CustomShape 156"/>
            <p:cNvSpPr/>
            <p:nvPr/>
          </p:nvSpPr>
          <p:spPr>
            <a:xfrm>
              <a:off x="1758600" y="173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1" name="CustomShape 157"/>
            <p:cNvSpPr/>
            <p:nvPr/>
          </p:nvSpPr>
          <p:spPr>
            <a:xfrm>
              <a:off x="1758600" y="1662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2" name="CustomShape 158"/>
            <p:cNvSpPr/>
            <p:nvPr/>
          </p:nvSpPr>
          <p:spPr>
            <a:xfrm>
              <a:off x="1758600" y="1597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3" name="CustomShape 159"/>
            <p:cNvSpPr/>
            <p:nvPr/>
          </p:nvSpPr>
          <p:spPr>
            <a:xfrm>
              <a:off x="394200" y="3282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4" name="CustomShape 160"/>
            <p:cNvSpPr/>
            <p:nvPr/>
          </p:nvSpPr>
          <p:spPr>
            <a:xfrm>
              <a:off x="394200" y="3217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5" name="CustomShape 161"/>
            <p:cNvSpPr/>
            <p:nvPr/>
          </p:nvSpPr>
          <p:spPr>
            <a:xfrm>
              <a:off x="394200" y="3152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6" name="CustomShape 162"/>
            <p:cNvSpPr/>
            <p:nvPr/>
          </p:nvSpPr>
          <p:spPr>
            <a:xfrm>
              <a:off x="394200" y="308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7" name="CustomShape 163"/>
            <p:cNvSpPr/>
            <p:nvPr/>
          </p:nvSpPr>
          <p:spPr>
            <a:xfrm>
              <a:off x="394200" y="3018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8" name="CustomShape 164"/>
            <p:cNvSpPr/>
            <p:nvPr/>
          </p:nvSpPr>
          <p:spPr>
            <a:xfrm>
              <a:off x="394200" y="2951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9" name="CustomShape 165"/>
            <p:cNvSpPr/>
            <p:nvPr/>
          </p:nvSpPr>
          <p:spPr>
            <a:xfrm>
              <a:off x="394200" y="28861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0" name="CustomShape 166"/>
            <p:cNvSpPr/>
            <p:nvPr/>
          </p:nvSpPr>
          <p:spPr>
            <a:xfrm>
              <a:off x="394200" y="2821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1" name="CustomShape 167"/>
            <p:cNvSpPr/>
            <p:nvPr/>
          </p:nvSpPr>
          <p:spPr>
            <a:xfrm>
              <a:off x="394200" y="2750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2" name="CustomShape 168"/>
            <p:cNvSpPr/>
            <p:nvPr/>
          </p:nvSpPr>
          <p:spPr>
            <a:xfrm>
              <a:off x="394200" y="2685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3" name="CustomShape 169"/>
            <p:cNvSpPr/>
            <p:nvPr/>
          </p:nvSpPr>
          <p:spPr>
            <a:xfrm>
              <a:off x="394200" y="2620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4" name="CustomShape 170"/>
            <p:cNvSpPr/>
            <p:nvPr/>
          </p:nvSpPr>
          <p:spPr>
            <a:xfrm>
              <a:off x="394200" y="2550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5" name="CustomShape 171"/>
            <p:cNvSpPr/>
            <p:nvPr/>
          </p:nvSpPr>
          <p:spPr>
            <a:xfrm>
              <a:off x="394200" y="2486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6" name="CustomShape 172"/>
            <p:cNvSpPr/>
            <p:nvPr/>
          </p:nvSpPr>
          <p:spPr>
            <a:xfrm>
              <a:off x="394200" y="2407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7" name="CustomShape 173"/>
            <p:cNvSpPr/>
            <p:nvPr/>
          </p:nvSpPr>
          <p:spPr>
            <a:xfrm>
              <a:off x="394200" y="2342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8" name="CustomShape 174"/>
            <p:cNvSpPr/>
            <p:nvPr/>
          </p:nvSpPr>
          <p:spPr>
            <a:xfrm>
              <a:off x="394200" y="2277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49" name="CustomShape 175"/>
            <p:cNvSpPr/>
            <p:nvPr/>
          </p:nvSpPr>
          <p:spPr>
            <a:xfrm>
              <a:off x="394200" y="221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0" name="CustomShape 176"/>
            <p:cNvSpPr/>
            <p:nvPr/>
          </p:nvSpPr>
          <p:spPr>
            <a:xfrm>
              <a:off x="394200" y="2144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1" name="CustomShape 177"/>
            <p:cNvSpPr/>
            <p:nvPr/>
          </p:nvSpPr>
          <p:spPr>
            <a:xfrm>
              <a:off x="394200" y="2076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2" name="CustomShape 178"/>
            <p:cNvSpPr/>
            <p:nvPr/>
          </p:nvSpPr>
          <p:spPr>
            <a:xfrm>
              <a:off x="394200" y="20113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3" name="CustomShape 179"/>
            <p:cNvSpPr/>
            <p:nvPr/>
          </p:nvSpPr>
          <p:spPr>
            <a:xfrm>
              <a:off x="394200" y="1946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4" name="CustomShape 180"/>
            <p:cNvSpPr/>
            <p:nvPr/>
          </p:nvSpPr>
          <p:spPr>
            <a:xfrm>
              <a:off x="394200" y="1875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5" name="CustomShape 181"/>
            <p:cNvSpPr/>
            <p:nvPr/>
          </p:nvSpPr>
          <p:spPr>
            <a:xfrm>
              <a:off x="394200" y="1811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6" name="CustomShape 182"/>
            <p:cNvSpPr/>
            <p:nvPr/>
          </p:nvSpPr>
          <p:spPr>
            <a:xfrm>
              <a:off x="394200" y="1745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7" name="CustomShape 183"/>
            <p:cNvSpPr/>
            <p:nvPr/>
          </p:nvSpPr>
          <p:spPr>
            <a:xfrm>
              <a:off x="394200" y="1676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8" name="CustomShape 184"/>
            <p:cNvSpPr/>
            <p:nvPr/>
          </p:nvSpPr>
          <p:spPr>
            <a:xfrm>
              <a:off x="394200" y="1611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9" name="CustomShape 185"/>
            <p:cNvSpPr/>
            <p:nvPr/>
          </p:nvSpPr>
          <p:spPr>
            <a:xfrm>
              <a:off x="394200" y="1541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0" name="CustomShape 186"/>
            <p:cNvSpPr/>
            <p:nvPr/>
          </p:nvSpPr>
          <p:spPr>
            <a:xfrm>
              <a:off x="394200" y="1477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1" name="CustomShape 187"/>
            <p:cNvSpPr/>
            <p:nvPr/>
          </p:nvSpPr>
          <p:spPr>
            <a:xfrm>
              <a:off x="394200" y="1411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2" name="CustomShape 188"/>
            <p:cNvSpPr/>
            <p:nvPr/>
          </p:nvSpPr>
          <p:spPr>
            <a:xfrm>
              <a:off x="394200" y="1345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3" name="CustomShape 189"/>
            <p:cNvSpPr/>
            <p:nvPr/>
          </p:nvSpPr>
          <p:spPr>
            <a:xfrm>
              <a:off x="394200" y="1278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4" name="CustomShape 190"/>
            <p:cNvSpPr/>
            <p:nvPr/>
          </p:nvSpPr>
          <p:spPr>
            <a:xfrm>
              <a:off x="394200" y="1211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5" name="CustomShape 191"/>
            <p:cNvSpPr/>
            <p:nvPr/>
          </p:nvSpPr>
          <p:spPr>
            <a:xfrm>
              <a:off x="394200" y="11455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6" name="CustomShape 192"/>
            <p:cNvSpPr/>
            <p:nvPr/>
          </p:nvSpPr>
          <p:spPr>
            <a:xfrm>
              <a:off x="394200" y="1080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7" name="CustomShape 193"/>
            <p:cNvSpPr/>
            <p:nvPr/>
          </p:nvSpPr>
          <p:spPr>
            <a:xfrm>
              <a:off x="394200" y="1010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8" name="CustomShape 194"/>
            <p:cNvSpPr/>
            <p:nvPr/>
          </p:nvSpPr>
          <p:spPr>
            <a:xfrm>
              <a:off x="394200" y="94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9" name="CustomShape 195"/>
            <p:cNvSpPr/>
            <p:nvPr/>
          </p:nvSpPr>
          <p:spPr>
            <a:xfrm>
              <a:off x="394200" y="87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0" name="CustomShape 196"/>
            <p:cNvSpPr/>
            <p:nvPr/>
          </p:nvSpPr>
          <p:spPr>
            <a:xfrm>
              <a:off x="394200" y="81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1" name="CustomShape 197"/>
            <p:cNvSpPr/>
            <p:nvPr/>
          </p:nvSpPr>
          <p:spPr>
            <a:xfrm>
              <a:off x="394200" y="74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2" name="CustomShape 198"/>
            <p:cNvSpPr/>
            <p:nvPr/>
          </p:nvSpPr>
          <p:spPr>
            <a:xfrm>
              <a:off x="792000" y="3097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3" name="CustomShape 199"/>
            <p:cNvSpPr/>
            <p:nvPr/>
          </p:nvSpPr>
          <p:spPr>
            <a:xfrm>
              <a:off x="792000" y="3032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4" name="CustomShape 200"/>
            <p:cNvSpPr/>
            <p:nvPr/>
          </p:nvSpPr>
          <p:spPr>
            <a:xfrm>
              <a:off x="792000" y="2967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5" name="CustomShape 201"/>
            <p:cNvSpPr/>
            <p:nvPr/>
          </p:nvSpPr>
          <p:spPr>
            <a:xfrm>
              <a:off x="792000" y="2900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6" name="CustomShape 202"/>
            <p:cNvSpPr/>
            <p:nvPr/>
          </p:nvSpPr>
          <p:spPr>
            <a:xfrm>
              <a:off x="792000" y="2833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7" name="CustomShape 203"/>
            <p:cNvSpPr/>
            <p:nvPr/>
          </p:nvSpPr>
          <p:spPr>
            <a:xfrm>
              <a:off x="792000" y="2766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8" name="CustomShape 204"/>
            <p:cNvSpPr/>
            <p:nvPr/>
          </p:nvSpPr>
          <p:spPr>
            <a:xfrm>
              <a:off x="792000" y="27010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9" name="CustomShape 205"/>
            <p:cNvSpPr/>
            <p:nvPr/>
          </p:nvSpPr>
          <p:spPr>
            <a:xfrm>
              <a:off x="792000" y="2636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0" name="CustomShape 206"/>
            <p:cNvSpPr/>
            <p:nvPr/>
          </p:nvSpPr>
          <p:spPr>
            <a:xfrm>
              <a:off x="792000" y="256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1" name="CustomShape 207"/>
            <p:cNvSpPr/>
            <p:nvPr/>
          </p:nvSpPr>
          <p:spPr>
            <a:xfrm>
              <a:off x="792000" y="250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2" name="CustomShape 208"/>
            <p:cNvSpPr/>
            <p:nvPr/>
          </p:nvSpPr>
          <p:spPr>
            <a:xfrm>
              <a:off x="792000" y="2435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3" name="CustomShape 209"/>
            <p:cNvSpPr/>
            <p:nvPr/>
          </p:nvSpPr>
          <p:spPr>
            <a:xfrm>
              <a:off x="792000" y="2365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4" name="CustomShape 210"/>
            <p:cNvSpPr/>
            <p:nvPr/>
          </p:nvSpPr>
          <p:spPr>
            <a:xfrm>
              <a:off x="792000" y="2300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5" name="CustomShape 211"/>
            <p:cNvSpPr/>
            <p:nvPr/>
          </p:nvSpPr>
          <p:spPr>
            <a:xfrm>
              <a:off x="792000" y="2222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6" name="CustomShape 212"/>
            <p:cNvSpPr/>
            <p:nvPr/>
          </p:nvSpPr>
          <p:spPr>
            <a:xfrm>
              <a:off x="792000" y="2157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7" name="CustomShape 213"/>
            <p:cNvSpPr/>
            <p:nvPr/>
          </p:nvSpPr>
          <p:spPr>
            <a:xfrm>
              <a:off x="792000" y="209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8" name="CustomShape 214"/>
            <p:cNvSpPr/>
            <p:nvPr/>
          </p:nvSpPr>
          <p:spPr>
            <a:xfrm>
              <a:off x="792000" y="2025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89" name="CustomShape 215"/>
            <p:cNvSpPr/>
            <p:nvPr/>
          </p:nvSpPr>
          <p:spPr>
            <a:xfrm>
              <a:off x="792000" y="1959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0" name="CustomShape 216"/>
            <p:cNvSpPr/>
            <p:nvPr/>
          </p:nvSpPr>
          <p:spPr>
            <a:xfrm>
              <a:off x="792000" y="1891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1" name="CustomShape 217"/>
            <p:cNvSpPr/>
            <p:nvPr/>
          </p:nvSpPr>
          <p:spPr>
            <a:xfrm>
              <a:off x="792000" y="18262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2" name="CustomShape 218"/>
            <p:cNvSpPr/>
            <p:nvPr/>
          </p:nvSpPr>
          <p:spPr>
            <a:xfrm>
              <a:off x="792000" y="1761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3" name="CustomShape 219"/>
            <p:cNvSpPr/>
            <p:nvPr/>
          </p:nvSpPr>
          <p:spPr>
            <a:xfrm>
              <a:off x="792000" y="169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4" name="CustomShape 220"/>
            <p:cNvSpPr/>
            <p:nvPr/>
          </p:nvSpPr>
          <p:spPr>
            <a:xfrm>
              <a:off x="792000" y="1625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5" name="CustomShape 221"/>
            <p:cNvSpPr/>
            <p:nvPr/>
          </p:nvSpPr>
          <p:spPr>
            <a:xfrm>
              <a:off x="792000" y="1560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6" name="CustomShape 222"/>
            <p:cNvSpPr/>
            <p:nvPr/>
          </p:nvSpPr>
          <p:spPr>
            <a:xfrm>
              <a:off x="792000" y="149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7" name="CustomShape 223"/>
            <p:cNvSpPr/>
            <p:nvPr/>
          </p:nvSpPr>
          <p:spPr>
            <a:xfrm>
              <a:off x="792000" y="1425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8" name="CustomShape 224"/>
            <p:cNvSpPr/>
            <p:nvPr/>
          </p:nvSpPr>
          <p:spPr>
            <a:xfrm>
              <a:off x="792000" y="1356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99" name="CustomShape 225"/>
            <p:cNvSpPr/>
            <p:nvPr/>
          </p:nvSpPr>
          <p:spPr>
            <a:xfrm>
              <a:off x="792000" y="1291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0" name="CustomShape 226"/>
            <p:cNvSpPr/>
            <p:nvPr/>
          </p:nvSpPr>
          <p:spPr>
            <a:xfrm>
              <a:off x="792000" y="1226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1" name="CustomShape 227"/>
            <p:cNvSpPr/>
            <p:nvPr/>
          </p:nvSpPr>
          <p:spPr>
            <a:xfrm>
              <a:off x="792000" y="1159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2" name="CustomShape 228"/>
            <p:cNvSpPr/>
            <p:nvPr/>
          </p:nvSpPr>
          <p:spPr>
            <a:xfrm>
              <a:off x="792000" y="1093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3" name="CustomShape 229"/>
            <p:cNvSpPr/>
            <p:nvPr/>
          </p:nvSpPr>
          <p:spPr>
            <a:xfrm>
              <a:off x="792000" y="1026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4" name="CustomShape 230"/>
            <p:cNvSpPr/>
            <p:nvPr/>
          </p:nvSpPr>
          <p:spPr>
            <a:xfrm>
              <a:off x="792000" y="9604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5" name="CustomShape 231"/>
            <p:cNvSpPr/>
            <p:nvPr/>
          </p:nvSpPr>
          <p:spPr>
            <a:xfrm>
              <a:off x="792000" y="895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6" name="CustomShape 232"/>
            <p:cNvSpPr/>
            <p:nvPr/>
          </p:nvSpPr>
          <p:spPr>
            <a:xfrm>
              <a:off x="792000" y="824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7" name="CustomShape 233"/>
            <p:cNvSpPr/>
            <p:nvPr/>
          </p:nvSpPr>
          <p:spPr>
            <a:xfrm>
              <a:off x="792000" y="759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8" name="CustomShape 234"/>
            <p:cNvSpPr/>
            <p:nvPr/>
          </p:nvSpPr>
          <p:spPr>
            <a:xfrm>
              <a:off x="792000" y="694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09" name="CustomShape 235"/>
            <p:cNvSpPr/>
            <p:nvPr/>
          </p:nvSpPr>
          <p:spPr>
            <a:xfrm>
              <a:off x="792000" y="625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0" name="CustomShape 236"/>
            <p:cNvSpPr/>
            <p:nvPr/>
          </p:nvSpPr>
          <p:spPr>
            <a:xfrm>
              <a:off x="792000" y="560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1" name="CustomShape 237"/>
            <p:cNvSpPr/>
            <p:nvPr/>
          </p:nvSpPr>
          <p:spPr>
            <a:xfrm>
              <a:off x="948960" y="3879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2" name="CustomShape 238"/>
            <p:cNvSpPr/>
            <p:nvPr/>
          </p:nvSpPr>
          <p:spPr>
            <a:xfrm>
              <a:off x="948960" y="3814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3" name="CustomShape 239"/>
            <p:cNvSpPr/>
            <p:nvPr/>
          </p:nvSpPr>
          <p:spPr>
            <a:xfrm>
              <a:off x="948960" y="3749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4" name="CustomShape 240"/>
            <p:cNvSpPr/>
            <p:nvPr/>
          </p:nvSpPr>
          <p:spPr>
            <a:xfrm>
              <a:off x="948960" y="3682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5" name="CustomShape 241"/>
            <p:cNvSpPr/>
            <p:nvPr/>
          </p:nvSpPr>
          <p:spPr>
            <a:xfrm>
              <a:off x="948960" y="3615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6" name="CustomShape 242"/>
            <p:cNvSpPr/>
            <p:nvPr/>
          </p:nvSpPr>
          <p:spPr>
            <a:xfrm>
              <a:off x="948960" y="3548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7" name="CustomShape 243"/>
            <p:cNvSpPr/>
            <p:nvPr/>
          </p:nvSpPr>
          <p:spPr>
            <a:xfrm>
              <a:off x="948960" y="34830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8" name="CustomShape 244"/>
            <p:cNvSpPr/>
            <p:nvPr/>
          </p:nvSpPr>
          <p:spPr>
            <a:xfrm>
              <a:off x="948960" y="3418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19" name="CustomShape 245"/>
            <p:cNvSpPr/>
            <p:nvPr/>
          </p:nvSpPr>
          <p:spPr>
            <a:xfrm>
              <a:off x="948960" y="3347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0" name="CustomShape 246"/>
            <p:cNvSpPr/>
            <p:nvPr/>
          </p:nvSpPr>
          <p:spPr>
            <a:xfrm>
              <a:off x="948960" y="3282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1" name="CustomShape 247"/>
            <p:cNvSpPr/>
            <p:nvPr/>
          </p:nvSpPr>
          <p:spPr>
            <a:xfrm>
              <a:off x="948960" y="3217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2" name="CustomShape 248"/>
            <p:cNvSpPr/>
            <p:nvPr/>
          </p:nvSpPr>
          <p:spPr>
            <a:xfrm>
              <a:off x="948960" y="3147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3" name="CustomShape 249"/>
            <p:cNvSpPr/>
            <p:nvPr/>
          </p:nvSpPr>
          <p:spPr>
            <a:xfrm>
              <a:off x="948960" y="3083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4" name="CustomShape 250"/>
            <p:cNvSpPr/>
            <p:nvPr/>
          </p:nvSpPr>
          <p:spPr>
            <a:xfrm>
              <a:off x="948960" y="3004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5" name="CustomShape 251"/>
            <p:cNvSpPr/>
            <p:nvPr/>
          </p:nvSpPr>
          <p:spPr>
            <a:xfrm>
              <a:off x="948960" y="2939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6" name="CustomShape 252"/>
            <p:cNvSpPr/>
            <p:nvPr/>
          </p:nvSpPr>
          <p:spPr>
            <a:xfrm>
              <a:off x="948960" y="2874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7" name="CustomShape 253"/>
            <p:cNvSpPr/>
            <p:nvPr/>
          </p:nvSpPr>
          <p:spPr>
            <a:xfrm>
              <a:off x="948960" y="2807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8" name="CustomShape 254"/>
            <p:cNvSpPr/>
            <p:nvPr/>
          </p:nvSpPr>
          <p:spPr>
            <a:xfrm>
              <a:off x="948960" y="2741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9" name="CustomShape 255"/>
            <p:cNvSpPr/>
            <p:nvPr/>
          </p:nvSpPr>
          <p:spPr>
            <a:xfrm>
              <a:off x="948960" y="2673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0" name="CustomShape 256"/>
            <p:cNvSpPr/>
            <p:nvPr/>
          </p:nvSpPr>
          <p:spPr>
            <a:xfrm>
              <a:off x="948960" y="26082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1" name="CustomShape 257"/>
            <p:cNvSpPr/>
            <p:nvPr/>
          </p:nvSpPr>
          <p:spPr>
            <a:xfrm>
              <a:off x="948960" y="2543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2" name="CustomShape 258"/>
            <p:cNvSpPr/>
            <p:nvPr/>
          </p:nvSpPr>
          <p:spPr>
            <a:xfrm>
              <a:off x="948960" y="2472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3" name="CustomShape 259"/>
            <p:cNvSpPr/>
            <p:nvPr/>
          </p:nvSpPr>
          <p:spPr>
            <a:xfrm>
              <a:off x="948960" y="2407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4" name="CustomShape 260"/>
            <p:cNvSpPr/>
            <p:nvPr/>
          </p:nvSpPr>
          <p:spPr>
            <a:xfrm>
              <a:off x="948960" y="2342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5" name="CustomShape 261"/>
            <p:cNvSpPr/>
            <p:nvPr/>
          </p:nvSpPr>
          <p:spPr>
            <a:xfrm>
              <a:off x="948960" y="2273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6" name="CustomShape 262"/>
            <p:cNvSpPr/>
            <p:nvPr/>
          </p:nvSpPr>
          <p:spPr>
            <a:xfrm>
              <a:off x="948960" y="2208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7" name="CustomShape 263"/>
            <p:cNvSpPr/>
            <p:nvPr/>
          </p:nvSpPr>
          <p:spPr>
            <a:xfrm>
              <a:off x="948960" y="2138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8" name="CustomShape 264"/>
            <p:cNvSpPr/>
            <p:nvPr/>
          </p:nvSpPr>
          <p:spPr>
            <a:xfrm>
              <a:off x="948960" y="2073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9" name="CustomShape 265"/>
            <p:cNvSpPr/>
            <p:nvPr/>
          </p:nvSpPr>
          <p:spPr>
            <a:xfrm>
              <a:off x="948960" y="2008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0" name="CustomShape 266"/>
            <p:cNvSpPr/>
            <p:nvPr/>
          </p:nvSpPr>
          <p:spPr>
            <a:xfrm>
              <a:off x="948960" y="1941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1" name="CustomShape 267"/>
            <p:cNvSpPr/>
            <p:nvPr/>
          </p:nvSpPr>
          <p:spPr>
            <a:xfrm>
              <a:off x="948960" y="1875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2" name="CustomShape 268"/>
            <p:cNvSpPr/>
            <p:nvPr/>
          </p:nvSpPr>
          <p:spPr>
            <a:xfrm>
              <a:off x="948960" y="1807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3" name="CustomShape 269"/>
            <p:cNvSpPr/>
            <p:nvPr/>
          </p:nvSpPr>
          <p:spPr>
            <a:xfrm>
              <a:off x="948960" y="17424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4" name="CustomShape 270"/>
            <p:cNvSpPr/>
            <p:nvPr/>
          </p:nvSpPr>
          <p:spPr>
            <a:xfrm>
              <a:off x="948960" y="1677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5" name="CustomShape 271"/>
            <p:cNvSpPr/>
            <p:nvPr/>
          </p:nvSpPr>
          <p:spPr>
            <a:xfrm>
              <a:off x="948960" y="1606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6" name="CustomShape 272"/>
            <p:cNvSpPr/>
            <p:nvPr/>
          </p:nvSpPr>
          <p:spPr>
            <a:xfrm>
              <a:off x="948960" y="1541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7" name="CustomShape 273"/>
            <p:cNvSpPr/>
            <p:nvPr/>
          </p:nvSpPr>
          <p:spPr>
            <a:xfrm>
              <a:off x="948960" y="1476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8" name="CustomShape 274"/>
            <p:cNvSpPr/>
            <p:nvPr/>
          </p:nvSpPr>
          <p:spPr>
            <a:xfrm>
              <a:off x="948960" y="1407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49" name="CustomShape 275"/>
            <p:cNvSpPr/>
            <p:nvPr/>
          </p:nvSpPr>
          <p:spPr>
            <a:xfrm>
              <a:off x="948960" y="1342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0" name="Line 276"/>
            <p:cNvSpPr/>
            <p:nvPr/>
          </p:nvSpPr>
          <p:spPr>
            <a:xfrm>
              <a:off x="982080" y="1342080"/>
              <a:ext cx="342720" cy="6861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1" name="Line 277"/>
            <p:cNvSpPr/>
            <p:nvPr/>
          </p:nvSpPr>
          <p:spPr>
            <a:xfrm flipH="1">
              <a:off x="633960" y="1406880"/>
              <a:ext cx="348120" cy="7491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2" name="Line 278"/>
            <p:cNvSpPr/>
            <p:nvPr/>
          </p:nvSpPr>
          <p:spPr>
            <a:xfrm flipH="1">
              <a:off x="237960" y="1397520"/>
              <a:ext cx="720360" cy="45288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3" name="Line 279"/>
            <p:cNvSpPr/>
            <p:nvPr/>
          </p:nvSpPr>
          <p:spPr>
            <a:xfrm flipH="1" flipV="1">
              <a:off x="451080" y="800640"/>
              <a:ext cx="531000" cy="54144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4" name="Line 280"/>
            <p:cNvSpPr/>
            <p:nvPr/>
          </p:nvSpPr>
          <p:spPr>
            <a:xfrm flipH="1" flipV="1">
              <a:off x="848880" y="615600"/>
              <a:ext cx="133200" cy="72648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5" name="Line 281"/>
            <p:cNvSpPr/>
            <p:nvPr/>
          </p:nvSpPr>
          <p:spPr>
            <a:xfrm>
              <a:off x="1015560" y="1374480"/>
              <a:ext cx="752760" cy="2325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6" name="CustomShape 282"/>
            <p:cNvSpPr/>
            <p:nvPr/>
          </p:nvSpPr>
          <p:spPr>
            <a:xfrm>
              <a:off x="1546920" y="3300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7" name="CustomShape 283"/>
            <p:cNvSpPr/>
            <p:nvPr/>
          </p:nvSpPr>
          <p:spPr>
            <a:xfrm>
              <a:off x="1546920" y="3236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8" name="CustomShape 284"/>
            <p:cNvSpPr/>
            <p:nvPr/>
          </p:nvSpPr>
          <p:spPr>
            <a:xfrm>
              <a:off x="1546920" y="3170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59" name="CustomShape 285"/>
            <p:cNvSpPr/>
            <p:nvPr/>
          </p:nvSpPr>
          <p:spPr>
            <a:xfrm>
              <a:off x="1546920" y="3103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0" name="CustomShape 286"/>
            <p:cNvSpPr/>
            <p:nvPr/>
          </p:nvSpPr>
          <p:spPr>
            <a:xfrm>
              <a:off x="1546920" y="3037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1" name="CustomShape 287"/>
            <p:cNvSpPr/>
            <p:nvPr/>
          </p:nvSpPr>
          <p:spPr>
            <a:xfrm>
              <a:off x="1546920" y="2970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2" name="CustomShape 288"/>
            <p:cNvSpPr/>
            <p:nvPr/>
          </p:nvSpPr>
          <p:spPr>
            <a:xfrm>
              <a:off x="1546920" y="29044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3" name="CustomShape 289"/>
            <p:cNvSpPr/>
            <p:nvPr/>
          </p:nvSpPr>
          <p:spPr>
            <a:xfrm>
              <a:off x="1546920" y="2839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4" name="CustomShape 290"/>
            <p:cNvSpPr/>
            <p:nvPr/>
          </p:nvSpPr>
          <p:spPr>
            <a:xfrm>
              <a:off x="1546920" y="2768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5" name="CustomShape 291"/>
            <p:cNvSpPr/>
            <p:nvPr/>
          </p:nvSpPr>
          <p:spPr>
            <a:xfrm>
              <a:off x="1546920" y="2703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6" name="CustomShape 292"/>
            <p:cNvSpPr/>
            <p:nvPr/>
          </p:nvSpPr>
          <p:spPr>
            <a:xfrm>
              <a:off x="1546920" y="2638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7" name="CustomShape 293"/>
            <p:cNvSpPr/>
            <p:nvPr/>
          </p:nvSpPr>
          <p:spPr>
            <a:xfrm>
              <a:off x="1546920" y="2569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8" name="CustomShape 294"/>
            <p:cNvSpPr/>
            <p:nvPr/>
          </p:nvSpPr>
          <p:spPr>
            <a:xfrm>
              <a:off x="1546920" y="2504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69" name="CustomShape 295"/>
            <p:cNvSpPr/>
            <p:nvPr/>
          </p:nvSpPr>
          <p:spPr>
            <a:xfrm>
              <a:off x="1546920" y="2442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0" name="CustomShape 296"/>
            <p:cNvSpPr/>
            <p:nvPr/>
          </p:nvSpPr>
          <p:spPr>
            <a:xfrm>
              <a:off x="1546920" y="2377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1" name="CustomShape 297"/>
            <p:cNvSpPr/>
            <p:nvPr/>
          </p:nvSpPr>
          <p:spPr>
            <a:xfrm>
              <a:off x="1546920" y="2312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2" name="CustomShape 298"/>
            <p:cNvSpPr/>
            <p:nvPr/>
          </p:nvSpPr>
          <p:spPr>
            <a:xfrm>
              <a:off x="1546920" y="2246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3" name="CustomShape 299"/>
            <p:cNvSpPr/>
            <p:nvPr/>
          </p:nvSpPr>
          <p:spPr>
            <a:xfrm>
              <a:off x="1546920" y="2179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4" name="CustomShape 300"/>
            <p:cNvSpPr/>
            <p:nvPr/>
          </p:nvSpPr>
          <p:spPr>
            <a:xfrm>
              <a:off x="1546920" y="2111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5" name="CustomShape 301"/>
            <p:cNvSpPr/>
            <p:nvPr/>
          </p:nvSpPr>
          <p:spPr>
            <a:xfrm>
              <a:off x="1546920" y="204624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6" name="CustomShape 302"/>
            <p:cNvSpPr/>
            <p:nvPr/>
          </p:nvSpPr>
          <p:spPr>
            <a:xfrm>
              <a:off x="1546920" y="1981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7" name="CustomShape 303"/>
            <p:cNvSpPr/>
            <p:nvPr/>
          </p:nvSpPr>
          <p:spPr>
            <a:xfrm>
              <a:off x="1546920" y="1910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8" name="CustomShape 304"/>
            <p:cNvSpPr/>
            <p:nvPr/>
          </p:nvSpPr>
          <p:spPr>
            <a:xfrm>
              <a:off x="1546920" y="1846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9" name="CustomShape 305"/>
            <p:cNvSpPr/>
            <p:nvPr/>
          </p:nvSpPr>
          <p:spPr>
            <a:xfrm>
              <a:off x="1546920" y="178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0" name="CustomShape 306"/>
            <p:cNvSpPr/>
            <p:nvPr/>
          </p:nvSpPr>
          <p:spPr>
            <a:xfrm>
              <a:off x="1546920" y="1711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1" name="CustomShape 307"/>
            <p:cNvSpPr/>
            <p:nvPr/>
          </p:nvSpPr>
          <p:spPr>
            <a:xfrm>
              <a:off x="1546920" y="1646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2" name="CustomShape 308"/>
            <p:cNvSpPr/>
            <p:nvPr/>
          </p:nvSpPr>
          <p:spPr>
            <a:xfrm>
              <a:off x="1546920" y="1367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3" name="CustomShape 309"/>
            <p:cNvSpPr/>
            <p:nvPr/>
          </p:nvSpPr>
          <p:spPr>
            <a:xfrm>
              <a:off x="1546920" y="1302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4" name="CustomShape 310"/>
            <p:cNvSpPr/>
            <p:nvPr/>
          </p:nvSpPr>
          <p:spPr>
            <a:xfrm>
              <a:off x="1546920" y="123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5" name="CustomShape 311"/>
            <p:cNvSpPr/>
            <p:nvPr/>
          </p:nvSpPr>
          <p:spPr>
            <a:xfrm>
              <a:off x="1546920" y="117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6" name="CustomShape 312"/>
            <p:cNvSpPr/>
            <p:nvPr/>
          </p:nvSpPr>
          <p:spPr>
            <a:xfrm>
              <a:off x="1546920" y="1103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7" name="CustomShape 313"/>
            <p:cNvSpPr/>
            <p:nvPr/>
          </p:nvSpPr>
          <p:spPr>
            <a:xfrm>
              <a:off x="1546920" y="1036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8" name="CustomShape 314"/>
            <p:cNvSpPr/>
            <p:nvPr/>
          </p:nvSpPr>
          <p:spPr>
            <a:xfrm>
              <a:off x="1546920" y="9709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9" name="CustomShape 315"/>
            <p:cNvSpPr/>
            <p:nvPr/>
          </p:nvSpPr>
          <p:spPr>
            <a:xfrm>
              <a:off x="1546920" y="906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0" name="CustomShape 316"/>
            <p:cNvSpPr/>
            <p:nvPr/>
          </p:nvSpPr>
          <p:spPr>
            <a:xfrm>
              <a:off x="1546920" y="835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1" name="CustomShape 317"/>
            <p:cNvSpPr/>
            <p:nvPr/>
          </p:nvSpPr>
          <p:spPr>
            <a:xfrm>
              <a:off x="1546920" y="770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2" name="CustomShape 318"/>
            <p:cNvSpPr/>
            <p:nvPr/>
          </p:nvSpPr>
          <p:spPr>
            <a:xfrm>
              <a:off x="1546920" y="705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3" name="CustomShape 319"/>
            <p:cNvSpPr/>
            <p:nvPr/>
          </p:nvSpPr>
          <p:spPr>
            <a:xfrm>
              <a:off x="1546920" y="635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4" name="CustomShape 320"/>
            <p:cNvSpPr/>
            <p:nvPr/>
          </p:nvSpPr>
          <p:spPr>
            <a:xfrm>
              <a:off x="1546920" y="570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5" name="CustomShape 321"/>
            <p:cNvSpPr/>
            <p:nvPr/>
          </p:nvSpPr>
          <p:spPr>
            <a:xfrm>
              <a:off x="1545840" y="1428840"/>
              <a:ext cx="67680" cy="20232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6" name="CustomShape 322"/>
            <p:cNvSpPr/>
            <p:nvPr/>
          </p:nvSpPr>
          <p:spPr>
            <a:xfrm>
              <a:off x="4186080" y="3324240"/>
              <a:ext cx="1734120" cy="1558800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7" name="Line 323"/>
            <p:cNvSpPr/>
            <p:nvPr/>
          </p:nvSpPr>
          <p:spPr>
            <a:xfrm flipV="1">
              <a:off x="5053320" y="959040"/>
              <a:ext cx="621720" cy="6177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8" name="CustomShape 324"/>
            <p:cNvSpPr/>
            <p:nvPr/>
          </p:nvSpPr>
          <p:spPr>
            <a:xfrm>
              <a:off x="5386320" y="4744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9" name="CustomShape 325"/>
            <p:cNvSpPr/>
            <p:nvPr/>
          </p:nvSpPr>
          <p:spPr>
            <a:xfrm>
              <a:off x="5386320" y="4679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0" name="CustomShape 326"/>
            <p:cNvSpPr/>
            <p:nvPr/>
          </p:nvSpPr>
          <p:spPr>
            <a:xfrm>
              <a:off x="5386320" y="4614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1" name="CustomShape 327"/>
            <p:cNvSpPr/>
            <p:nvPr/>
          </p:nvSpPr>
          <p:spPr>
            <a:xfrm>
              <a:off x="5386320" y="4547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2" name="CustomShape 328"/>
            <p:cNvSpPr/>
            <p:nvPr/>
          </p:nvSpPr>
          <p:spPr>
            <a:xfrm>
              <a:off x="5386320" y="4480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3" name="CustomShape 329"/>
            <p:cNvSpPr/>
            <p:nvPr/>
          </p:nvSpPr>
          <p:spPr>
            <a:xfrm>
              <a:off x="5386320" y="4413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4" name="CustomShape 330"/>
            <p:cNvSpPr/>
            <p:nvPr/>
          </p:nvSpPr>
          <p:spPr>
            <a:xfrm>
              <a:off x="5386320" y="43480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5" name="CustomShape 331"/>
            <p:cNvSpPr/>
            <p:nvPr/>
          </p:nvSpPr>
          <p:spPr>
            <a:xfrm>
              <a:off x="5386320" y="4283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6" name="CustomShape 332"/>
            <p:cNvSpPr/>
            <p:nvPr/>
          </p:nvSpPr>
          <p:spPr>
            <a:xfrm>
              <a:off x="5386320" y="4212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7" name="CustomShape 333"/>
            <p:cNvSpPr/>
            <p:nvPr/>
          </p:nvSpPr>
          <p:spPr>
            <a:xfrm>
              <a:off x="5386320" y="4147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8" name="CustomShape 334"/>
            <p:cNvSpPr/>
            <p:nvPr/>
          </p:nvSpPr>
          <p:spPr>
            <a:xfrm>
              <a:off x="5386320" y="4082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9" name="CustomShape 335"/>
            <p:cNvSpPr/>
            <p:nvPr/>
          </p:nvSpPr>
          <p:spPr>
            <a:xfrm>
              <a:off x="5386320" y="4012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0" name="CustomShape 336"/>
            <p:cNvSpPr/>
            <p:nvPr/>
          </p:nvSpPr>
          <p:spPr>
            <a:xfrm>
              <a:off x="5386320" y="3948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1" name="CustomShape 337"/>
            <p:cNvSpPr/>
            <p:nvPr/>
          </p:nvSpPr>
          <p:spPr>
            <a:xfrm>
              <a:off x="5386320" y="3869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2" name="CustomShape 338"/>
            <p:cNvSpPr/>
            <p:nvPr/>
          </p:nvSpPr>
          <p:spPr>
            <a:xfrm>
              <a:off x="5386320" y="380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3" name="CustomShape 339"/>
            <p:cNvSpPr/>
            <p:nvPr/>
          </p:nvSpPr>
          <p:spPr>
            <a:xfrm>
              <a:off x="5386320" y="3739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4" name="CustomShape 340"/>
            <p:cNvSpPr/>
            <p:nvPr/>
          </p:nvSpPr>
          <p:spPr>
            <a:xfrm>
              <a:off x="5386320" y="3672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5" name="CustomShape 341"/>
            <p:cNvSpPr/>
            <p:nvPr/>
          </p:nvSpPr>
          <p:spPr>
            <a:xfrm>
              <a:off x="5386320" y="3606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6" name="CustomShape 342"/>
            <p:cNvSpPr/>
            <p:nvPr/>
          </p:nvSpPr>
          <p:spPr>
            <a:xfrm>
              <a:off x="5386320" y="3538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7" name="CustomShape 343"/>
            <p:cNvSpPr/>
            <p:nvPr/>
          </p:nvSpPr>
          <p:spPr>
            <a:xfrm>
              <a:off x="5386320" y="34732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8" name="CustomShape 344"/>
            <p:cNvSpPr/>
            <p:nvPr/>
          </p:nvSpPr>
          <p:spPr>
            <a:xfrm>
              <a:off x="5386320" y="3408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9" name="CustomShape 345"/>
            <p:cNvSpPr/>
            <p:nvPr/>
          </p:nvSpPr>
          <p:spPr>
            <a:xfrm>
              <a:off x="5386320" y="3337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0" name="CustomShape 346"/>
            <p:cNvSpPr/>
            <p:nvPr/>
          </p:nvSpPr>
          <p:spPr>
            <a:xfrm>
              <a:off x="5386320" y="3273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1" name="CustomShape 347"/>
            <p:cNvSpPr/>
            <p:nvPr/>
          </p:nvSpPr>
          <p:spPr>
            <a:xfrm>
              <a:off x="5386320" y="3207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2" name="CustomShape 348"/>
            <p:cNvSpPr/>
            <p:nvPr/>
          </p:nvSpPr>
          <p:spPr>
            <a:xfrm>
              <a:off x="5386320" y="3138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3" name="CustomShape 349"/>
            <p:cNvSpPr/>
            <p:nvPr/>
          </p:nvSpPr>
          <p:spPr>
            <a:xfrm>
              <a:off x="5386320" y="3073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4" name="CustomShape 350"/>
            <p:cNvSpPr/>
            <p:nvPr/>
          </p:nvSpPr>
          <p:spPr>
            <a:xfrm>
              <a:off x="5386320" y="3003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5" name="CustomShape 351"/>
            <p:cNvSpPr/>
            <p:nvPr/>
          </p:nvSpPr>
          <p:spPr>
            <a:xfrm>
              <a:off x="5386320" y="2939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6" name="CustomShape 352"/>
            <p:cNvSpPr/>
            <p:nvPr/>
          </p:nvSpPr>
          <p:spPr>
            <a:xfrm>
              <a:off x="5386320" y="2873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7" name="CustomShape 353"/>
            <p:cNvSpPr/>
            <p:nvPr/>
          </p:nvSpPr>
          <p:spPr>
            <a:xfrm>
              <a:off x="5386320" y="2806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8" name="CustomShape 354"/>
            <p:cNvSpPr/>
            <p:nvPr/>
          </p:nvSpPr>
          <p:spPr>
            <a:xfrm>
              <a:off x="5386320" y="2740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9" name="CustomShape 355"/>
            <p:cNvSpPr/>
            <p:nvPr/>
          </p:nvSpPr>
          <p:spPr>
            <a:xfrm>
              <a:off x="5386320" y="2673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0" name="CustomShape 356"/>
            <p:cNvSpPr/>
            <p:nvPr/>
          </p:nvSpPr>
          <p:spPr>
            <a:xfrm>
              <a:off x="5386320" y="26074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1" name="CustomShape 357"/>
            <p:cNvSpPr/>
            <p:nvPr/>
          </p:nvSpPr>
          <p:spPr>
            <a:xfrm>
              <a:off x="5386320" y="2542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2" name="CustomShape 358"/>
            <p:cNvSpPr/>
            <p:nvPr/>
          </p:nvSpPr>
          <p:spPr>
            <a:xfrm>
              <a:off x="5386320" y="2472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3" name="CustomShape 359"/>
            <p:cNvSpPr/>
            <p:nvPr/>
          </p:nvSpPr>
          <p:spPr>
            <a:xfrm>
              <a:off x="5386320" y="240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4" name="CustomShape 360"/>
            <p:cNvSpPr/>
            <p:nvPr/>
          </p:nvSpPr>
          <p:spPr>
            <a:xfrm>
              <a:off x="5386320" y="2341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5" name="CustomShape 361"/>
            <p:cNvSpPr/>
            <p:nvPr/>
          </p:nvSpPr>
          <p:spPr>
            <a:xfrm>
              <a:off x="5386320" y="227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6" name="CustomShape 362"/>
            <p:cNvSpPr/>
            <p:nvPr/>
          </p:nvSpPr>
          <p:spPr>
            <a:xfrm>
              <a:off x="5386320" y="2207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7" name="CustomShape 363"/>
            <p:cNvSpPr/>
            <p:nvPr/>
          </p:nvSpPr>
          <p:spPr>
            <a:xfrm>
              <a:off x="4695480" y="4807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8" name="CustomShape 364"/>
            <p:cNvSpPr/>
            <p:nvPr/>
          </p:nvSpPr>
          <p:spPr>
            <a:xfrm>
              <a:off x="4695480" y="4742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9" name="CustomShape 365"/>
            <p:cNvSpPr/>
            <p:nvPr/>
          </p:nvSpPr>
          <p:spPr>
            <a:xfrm>
              <a:off x="4695480" y="4677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0" name="CustomShape 366"/>
            <p:cNvSpPr/>
            <p:nvPr/>
          </p:nvSpPr>
          <p:spPr>
            <a:xfrm>
              <a:off x="4695480" y="4610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1" name="CustomShape 367"/>
            <p:cNvSpPr/>
            <p:nvPr/>
          </p:nvSpPr>
          <p:spPr>
            <a:xfrm>
              <a:off x="4695480" y="4543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2" name="CustomShape 368"/>
            <p:cNvSpPr/>
            <p:nvPr/>
          </p:nvSpPr>
          <p:spPr>
            <a:xfrm>
              <a:off x="4695480" y="4476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3" name="CustomShape 369"/>
            <p:cNvSpPr/>
            <p:nvPr/>
          </p:nvSpPr>
          <p:spPr>
            <a:xfrm>
              <a:off x="4695480" y="44110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4" name="CustomShape 370"/>
            <p:cNvSpPr/>
            <p:nvPr/>
          </p:nvSpPr>
          <p:spPr>
            <a:xfrm>
              <a:off x="4695480" y="4346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5" name="CustomShape 371"/>
            <p:cNvSpPr/>
            <p:nvPr/>
          </p:nvSpPr>
          <p:spPr>
            <a:xfrm>
              <a:off x="4695480" y="427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6" name="CustomShape 372"/>
            <p:cNvSpPr/>
            <p:nvPr/>
          </p:nvSpPr>
          <p:spPr>
            <a:xfrm>
              <a:off x="4695480" y="421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7" name="CustomShape 373"/>
            <p:cNvSpPr/>
            <p:nvPr/>
          </p:nvSpPr>
          <p:spPr>
            <a:xfrm>
              <a:off x="4695480" y="4145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8" name="CustomShape 374"/>
            <p:cNvSpPr/>
            <p:nvPr/>
          </p:nvSpPr>
          <p:spPr>
            <a:xfrm>
              <a:off x="4695480" y="4075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9" name="CustomShape 375"/>
            <p:cNvSpPr/>
            <p:nvPr/>
          </p:nvSpPr>
          <p:spPr>
            <a:xfrm>
              <a:off x="4695480" y="401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0" name="CustomShape 376"/>
            <p:cNvSpPr/>
            <p:nvPr/>
          </p:nvSpPr>
          <p:spPr>
            <a:xfrm>
              <a:off x="4695480" y="3932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1" name="CustomShape 377"/>
            <p:cNvSpPr/>
            <p:nvPr/>
          </p:nvSpPr>
          <p:spPr>
            <a:xfrm>
              <a:off x="4695480" y="3867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2" name="CustomShape 378"/>
            <p:cNvSpPr/>
            <p:nvPr/>
          </p:nvSpPr>
          <p:spPr>
            <a:xfrm>
              <a:off x="4695480" y="380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3" name="CustomShape 379"/>
            <p:cNvSpPr/>
            <p:nvPr/>
          </p:nvSpPr>
          <p:spPr>
            <a:xfrm>
              <a:off x="4695480" y="3735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4" name="CustomShape 380"/>
            <p:cNvSpPr/>
            <p:nvPr/>
          </p:nvSpPr>
          <p:spPr>
            <a:xfrm>
              <a:off x="4695480" y="3669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5" name="CustomShape 381"/>
            <p:cNvSpPr/>
            <p:nvPr/>
          </p:nvSpPr>
          <p:spPr>
            <a:xfrm>
              <a:off x="4695480" y="3601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6" name="CustomShape 382"/>
            <p:cNvSpPr/>
            <p:nvPr/>
          </p:nvSpPr>
          <p:spPr>
            <a:xfrm>
              <a:off x="4695480" y="35362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7" name="CustomShape 383"/>
            <p:cNvSpPr/>
            <p:nvPr/>
          </p:nvSpPr>
          <p:spPr>
            <a:xfrm>
              <a:off x="4695480" y="3471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8" name="CustomShape 384"/>
            <p:cNvSpPr/>
            <p:nvPr/>
          </p:nvSpPr>
          <p:spPr>
            <a:xfrm>
              <a:off x="4695480" y="340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9" name="CustomShape 385"/>
            <p:cNvSpPr/>
            <p:nvPr/>
          </p:nvSpPr>
          <p:spPr>
            <a:xfrm>
              <a:off x="4695480" y="3335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0" name="CustomShape 386"/>
            <p:cNvSpPr/>
            <p:nvPr/>
          </p:nvSpPr>
          <p:spPr>
            <a:xfrm>
              <a:off x="4695480" y="3270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1" name="CustomShape 387"/>
            <p:cNvSpPr/>
            <p:nvPr/>
          </p:nvSpPr>
          <p:spPr>
            <a:xfrm>
              <a:off x="4695480" y="320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2" name="CustomShape 388"/>
            <p:cNvSpPr/>
            <p:nvPr/>
          </p:nvSpPr>
          <p:spPr>
            <a:xfrm>
              <a:off x="4695480" y="3136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3" name="CustomShape 389"/>
            <p:cNvSpPr/>
            <p:nvPr/>
          </p:nvSpPr>
          <p:spPr>
            <a:xfrm>
              <a:off x="4695480" y="3066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4" name="CustomShape 390"/>
            <p:cNvSpPr/>
            <p:nvPr/>
          </p:nvSpPr>
          <p:spPr>
            <a:xfrm>
              <a:off x="4695480" y="3002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5" name="CustomShape 391"/>
            <p:cNvSpPr/>
            <p:nvPr/>
          </p:nvSpPr>
          <p:spPr>
            <a:xfrm>
              <a:off x="4695480" y="2936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6" name="CustomShape 392"/>
            <p:cNvSpPr/>
            <p:nvPr/>
          </p:nvSpPr>
          <p:spPr>
            <a:xfrm>
              <a:off x="4695480" y="2869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7" name="CustomShape 393"/>
            <p:cNvSpPr/>
            <p:nvPr/>
          </p:nvSpPr>
          <p:spPr>
            <a:xfrm>
              <a:off x="4695480" y="2803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8" name="CustomShape 394"/>
            <p:cNvSpPr/>
            <p:nvPr/>
          </p:nvSpPr>
          <p:spPr>
            <a:xfrm>
              <a:off x="4695480" y="2736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9" name="CustomShape 395"/>
            <p:cNvSpPr/>
            <p:nvPr/>
          </p:nvSpPr>
          <p:spPr>
            <a:xfrm>
              <a:off x="4695480" y="26704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0" name="CustomShape 396"/>
            <p:cNvSpPr/>
            <p:nvPr/>
          </p:nvSpPr>
          <p:spPr>
            <a:xfrm>
              <a:off x="4695480" y="2605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1" name="CustomShape 397"/>
            <p:cNvSpPr/>
            <p:nvPr/>
          </p:nvSpPr>
          <p:spPr>
            <a:xfrm>
              <a:off x="4695480" y="2534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2" name="CustomShape 398"/>
            <p:cNvSpPr/>
            <p:nvPr/>
          </p:nvSpPr>
          <p:spPr>
            <a:xfrm>
              <a:off x="4695480" y="2469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3" name="CustomShape 399"/>
            <p:cNvSpPr/>
            <p:nvPr/>
          </p:nvSpPr>
          <p:spPr>
            <a:xfrm>
              <a:off x="4695480" y="2404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4" name="CustomShape 400"/>
            <p:cNvSpPr/>
            <p:nvPr/>
          </p:nvSpPr>
          <p:spPr>
            <a:xfrm>
              <a:off x="4695480" y="2335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5" name="CustomShape 401"/>
            <p:cNvSpPr/>
            <p:nvPr/>
          </p:nvSpPr>
          <p:spPr>
            <a:xfrm>
              <a:off x="4695480" y="2270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6" name="CustomShape 402"/>
            <p:cNvSpPr/>
            <p:nvPr/>
          </p:nvSpPr>
          <p:spPr>
            <a:xfrm>
              <a:off x="4323240" y="4511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7" name="CustomShape 403"/>
            <p:cNvSpPr/>
            <p:nvPr/>
          </p:nvSpPr>
          <p:spPr>
            <a:xfrm>
              <a:off x="4323240" y="4446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8" name="CustomShape 404"/>
            <p:cNvSpPr/>
            <p:nvPr/>
          </p:nvSpPr>
          <p:spPr>
            <a:xfrm>
              <a:off x="4323240" y="4381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9" name="CustomShape 405"/>
            <p:cNvSpPr/>
            <p:nvPr/>
          </p:nvSpPr>
          <p:spPr>
            <a:xfrm>
              <a:off x="4323240" y="4314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0" name="CustomShape 406"/>
            <p:cNvSpPr/>
            <p:nvPr/>
          </p:nvSpPr>
          <p:spPr>
            <a:xfrm>
              <a:off x="4323240" y="4248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1" name="CustomShape 407"/>
            <p:cNvSpPr/>
            <p:nvPr/>
          </p:nvSpPr>
          <p:spPr>
            <a:xfrm>
              <a:off x="4323240" y="4180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2" name="CustomShape 408"/>
            <p:cNvSpPr/>
            <p:nvPr/>
          </p:nvSpPr>
          <p:spPr>
            <a:xfrm>
              <a:off x="4323240" y="41151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3" name="CustomShape 409"/>
            <p:cNvSpPr/>
            <p:nvPr/>
          </p:nvSpPr>
          <p:spPr>
            <a:xfrm>
              <a:off x="4323240" y="405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4" name="CustomShape 410"/>
            <p:cNvSpPr/>
            <p:nvPr/>
          </p:nvSpPr>
          <p:spPr>
            <a:xfrm>
              <a:off x="4323240" y="3979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5" name="CustomShape 411"/>
            <p:cNvSpPr/>
            <p:nvPr/>
          </p:nvSpPr>
          <p:spPr>
            <a:xfrm>
              <a:off x="4323240" y="3914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6" name="CustomShape 412"/>
            <p:cNvSpPr/>
            <p:nvPr/>
          </p:nvSpPr>
          <p:spPr>
            <a:xfrm>
              <a:off x="4323240" y="3849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7" name="CustomShape 413"/>
            <p:cNvSpPr/>
            <p:nvPr/>
          </p:nvSpPr>
          <p:spPr>
            <a:xfrm>
              <a:off x="4323240" y="3780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8" name="CustomShape 414"/>
            <p:cNvSpPr/>
            <p:nvPr/>
          </p:nvSpPr>
          <p:spPr>
            <a:xfrm>
              <a:off x="4323240" y="371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9" name="CustomShape 415"/>
            <p:cNvSpPr/>
            <p:nvPr/>
          </p:nvSpPr>
          <p:spPr>
            <a:xfrm>
              <a:off x="4323240" y="3636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0" name="CustomShape 416"/>
            <p:cNvSpPr/>
            <p:nvPr/>
          </p:nvSpPr>
          <p:spPr>
            <a:xfrm>
              <a:off x="4323240" y="3571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1" name="CustomShape 417"/>
            <p:cNvSpPr/>
            <p:nvPr/>
          </p:nvSpPr>
          <p:spPr>
            <a:xfrm>
              <a:off x="4323240" y="3506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2" name="CustomShape 418"/>
            <p:cNvSpPr/>
            <p:nvPr/>
          </p:nvSpPr>
          <p:spPr>
            <a:xfrm>
              <a:off x="4323240" y="3439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3" name="CustomShape 419"/>
            <p:cNvSpPr/>
            <p:nvPr/>
          </p:nvSpPr>
          <p:spPr>
            <a:xfrm>
              <a:off x="4323240" y="3373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4" name="CustomShape 420"/>
            <p:cNvSpPr/>
            <p:nvPr/>
          </p:nvSpPr>
          <p:spPr>
            <a:xfrm>
              <a:off x="4323240" y="3305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5" name="CustomShape 421"/>
            <p:cNvSpPr/>
            <p:nvPr/>
          </p:nvSpPr>
          <p:spPr>
            <a:xfrm>
              <a:off x="4323240" y="32403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6" name="CustomShape 422"/>
            <p:cNvSpPr/>
            <p:nvPr/>
          </p:nvSpPr>
          <p:spPr>
            <a:xfrm>
              <a:off x="4323240" y="317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7" name="CustomShape 423"/>
            <p:cNvSpPr/>
            <p:nvPr/>
          </p:nvSpPr>
          <p:spPr>
            <a:xfrm>
              <a:off x="4323240" y="3104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8" name="CustomShape 424"/>
            <p:cNvSpPr/>
            <p:nvPr/>
          </p:nvSpPr>
          <p:spPr>
            <a:xfrm>
              <a:off x="4323240" y="303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9" name="CustomShape 425"/>
            <p:cNvSpPr/>
            <p:nvPr/>
          </p:nvSpPr>
          <p:spPr>
            <a:xfrm>
              <a:off x="4323240" y="2974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0" name="CustomShape 426"/>
            <p:cNvSpPr/>
            <p:nvPr/>
          </p:nvSpPr>
          <p:spPr>
            <a:xfrm>
              <a:off x="4323240" y="2905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1" name="CustomShape 427"/>
            <p:cNvSpPr/>
            <p:nvPr/>
          </p:nvSpPr>
          <p:spPr>
            <a:xfrm>
              <a:off x="4323240" y="2840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2" name="CustomShape 428"/>
            <p:cNvSpPr/>
            <p:nvPr/>
          </p:nvSpPr>
          <p:spPr>
            <a:xfrm>
              <a:off x="4323240" y="2770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3" name="CustomShape 429"/>
            <p:cNvSpPr/>
            <p:nvPr/>
          </p:nvSpPr>
          <p:spPr>
            <a:xfrm>
              <a:off x="4323240" y="2706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4" name="CustomShape 430"/>
            <p:cNvSpPr/>
            <p:nvPr/>
          </p:nvSpPr>
          <p:spPr>
            <a:xfrm>
              <a:off x="4323240" y="2640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5" name="CustomShape 431"/>
            <p:cNvSpPr/>
            <p:nvPr/>
          </p:nvSpPr>
          <p:spPr>
            <a:xfrm>
              <a:off x="4323240" y="2574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6" name="CustomShape 432"/>
            <p:cNvSpPr/>
            <p:nvPr/>
          </p:nvSpPr>
          <p:spPr>
            <a:xfrm>
              <a:off x="4323240" y="2507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7" name="CustomShape 433"/>
            <p:cNvSpPr/>
            <p:nvPr/>
          </p:nvSpPr>
          <p:spPr>
            <a:xfrm>
              <a:off x="4323240" y="2440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8" name="CustomShape 434"/>
            <p:cNvSpPr/>
            <p:nvPr/>
          </p:nvSpPr>
          <p:spPr>
            <a:xfrm>
              <a:off x="4323240" y="23745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9" name="CustomShape 435"/>
            <p:cNvSpPr/>
            <p:nvPr/>
          </p:nvSpPr>
          <p:spPr>
            <a:xfrm>
              <a:off x="4323240" y="2309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0" name="CustomShape 436"/>
            <p:cNvSpPr/>
            <p:nvPr/>
          </p:nvSpPr>
          <p:spPr>
            <a:xfrm>
              <a:off x="4323240" y="2238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1" name="CustomShape 437"/>
            <p:cNvSpPr/>
            <p:nvPr/>
          </p:nvSpPr>
          <p:spPr>
            <a:xfrm>
              <a:off x="4323240" y="2174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2" name="CustomShape 438"/>
            <p:cNvSpPr/>
            <p:nvPr/>
          </p:nvSpPr>
          <p:spPr>
            <a:xfrm>
              <a:off x="4323240" y="2108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3" name="CustomShape 439"/>
            <p:cNvSpPr/>
            <p:nvPr/>
          </p:nvSpPr>
          <p:spPr>
            <a:xfrm>
              <a:off x="4323240" y="2039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4" name="CustomShape 440"/>
            <p:cNvSpPr/>
            <p:nvPr/>
          </p:nvSpPr>
          <p:spPr>
            <a:xfrm>
              <a:off x="4323240" y="1974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5" name="CustomShape 441"/>
            <p:cNvSpPr/>
            <p:nvPr/>
          </p:nvSpPr>
          <p:spPr>
            <a:xfrm>
              <a:off x="5853600" y="4313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6" name="CustomShape 442"/>
            <p:cNvSpPr/>
            <p:nvPr/>
          </p:nvSpPr>
          <p:spPr>
            <a:xfrm>
              <a:off x="5853600" y="4249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7" name="CustomShape 443"/>
            <p:cNvSpPr/>
            <p:nvPr/>
          </p:nvSpPr>
          <p:spPr>
            <a:xfrm>
              <a:off x="5853600" y="4183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8" name="CustomShape 444"/>
            <p:cNvSpPr/>
            <p:nvPr/>
          </p:nvSpPr>
          <p:spPr>
            <a:xfrm>
              <a:off x="5853600" y="411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9" name="CustomShape 445"/>
            <p:cNvSpPr/>
            <p:nvPr/>
          </p:nvSpPr>
          <p:spPr>
            <a:xfrm>
              <a:off x="5853600" y="405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0" name="CustomShape 446"/>
            <p:cNvSpPr/>
            <p:nvPr/>
          </p:nvSpPr>
          <p:spPr>
            <a:xfrm>
              <a:off x="5853600" y="3983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1" name="CustomShape 447"/>
            <p:cNvSpPr/>
            <p:nvPr/>
          </p:nvSpPr>
          <p:spPr>
            <a:xfrm>
              <a:off x="5853600" y="39175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2" name="CustomShape 448"/>
            <p:cNvSpPr/>
            <p:nvPr/>
          </p:nvSpPr>
          <p:spPr>
            <a:xfrm>
              <a:off x="5853600" y="3852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3" name="CustomShape 449"/>
            <p:cNvSpPr/>
            <p:nvPr/>
          </p:nvSpPr>
          <p:spPr>
            <a:xfrm>
              <a:off x="5853600" y="3782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4" name="CustomShape 450"/>
            <p:cNvSpPr/>
            <p:nvPr/>
          </p:nvSpPr>
          <p:spPr>
            <a:xfrm>
              <a:off x="5853600" y="3717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5" name="CustomShape 451"/>
            <p:cNvSpPr/>
            <p:nvPr/>
          </p:nvSpPr>
          <p:spPr>
            <a:xfrm>
              <a:off x="5853600" y="3651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6" name="CustomShape 452"/>
            <p:cNvSpPr/>
            <p:nvPr/>
          </p:nvSpPr>
          <p:spPr>
            <a:xfrm>
              <a:off x="5853600" y="3582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7" name="CustomShape 453"/>
            <p:cNvSpPr/>
            <p:nvPr/>
          </p:nvSpPr>
          <p:spPr>
            <a:xfrm>
              <a:off x="5853600" y="3517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8" name="CustomShape 454"/>
            <p:cNvSpPr/>
            <p:nvPr/>
          </p:nvSpPr>
          <p:spPr>
            <a:xfrm>
              <a:off x="5853600" y="3439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9" name="CustomShape 455"/>
            <p:cNvSpPr/>
            <p:nvPr/>
          </p:nvSpPr>
          <p:spPr>
            <a:xfrm>
              <a:off x="5853600" y="3374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0" name="CustomShape 456"/>
            <p:cNvSpPr/>
            <p:nvPr/>
          </p:nvSpPr>
          <p:spPr>
            <a:xfrm>
              <a:off x="5853600" y="3308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1" name="CustomShape 457"/>
            <p:cNvSpPr/>
            <p:nvPr/>
          </p:nvSpPr>
          <p:spPr>
            <a:xfrm>
              <a:off x="5853600" y="3242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2" name="CustomShape 458"/>
            <p:cNvSpPr/>
            <p:nvPr/>
          </p:nvSpPr>
          <p:spPr>
            <a:xfrm>
              <a:off x="5853600" y="317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3" name="CustomShape 459"/>
            <p:cNvSpPr/>
            <p:nvPr/>
          </p:nvSpPr>
          <p:spPr>
            <a:xfrm>
              <a:off x="5853600" y="3108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4" name="CustomShape 460"/>
            <p:cNvSpPr/>
            <p:nvPr/>
          </p:nvSpPr>
          <p:spPr>
            <a:xfrm>
              <a:off x="5853600" y="30427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5" name="CustomShape 461"/>
            <p:cNvSpPr/>
            <p:nvPr/>
          </p:nvSpPr>
          <p:spPr>
            <a:xfrm>
              <a:off x="5853600" y="2977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6" name="CustomShape 462"/>
            <p:cNvSpPr/>
            <p:nvPr/>
          </p:nvSpPr>
          <p:spPr>
            <a:xfrm>
              <a:off x="5853600" y="2907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7" name="CustomShape 463"/>
            <p:cNvSpPr/>
            <p:nvPr/>
          </p:nvSpPr>
          <p:spPr>
            <a:xfrm>
              <a:off x="5853600" y="2842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8" name="CustomShape 464"/>
            <p:cNvSpPr/>
            <p:nvPr/>
          </p:nvSpPr>
          <p:spPr>
            <a:xfrm>
              <a:off x="5853600" y="2777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9" name="CustomShape 465"/>
            <p:cNvSpPr/>
            <p:nvPr/>
          </p:nvSpPr>
          <p:spPr>
            <a:xfrm>
              <a:off x="5853600" y="2707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0" name="CustomShape 466"/>
            <p:cNvSpPr/>
            <p:nvPr/>
          </p:nvSpPr>
          <p:spPr>
            <a:xfrm>
              <a:off x="5853600" y="2642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1" name="CustomShape 467"/>
            <p:cNvSpPr/>
            <p:nvPr/>
          </p:nvSpPr>
          <p:spPr>
            <a:xfrm>
              <a:off x="5853600" y="2573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2" name="CustomShape 468"/>
            <p:cNvSpPr/>
            <p:nvPr/>
          </p:nvSpPr>
          <p:spPr>
            <a:xfrm>
              <a:off x="5853600" y="2508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3" name="CustomShape 469"/>
            <p:cNvSpPr/>
            <p:nvPr/>
          </p:nvSpPr>
          <p:spPr>
            <a:xfrm>
              <a:off x="5853600" y="2442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4" name="CustomShape 470"/>
            <p:cNvSpPr/>
            <p:nvPr/>
          </p:nvSpPr>
          <p:spPr>
            <a:xfrm>
              <a:off x="5853600" y="2376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5" name="CustomShape 471"/>
            <p:cNvSpPr/>
            <p:nvPr/>
          </p:nvSpPr>
          <p:spPr>
            <a:xfrm>
              <a:off x="5853600" y="2309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6" name="CustomShape 472"/>
            <p:cNvSpPr/>
            <p:nvPr/>
          </p:nvSpPr>
          <p:spPr>
            <a:xfrm>
              <a:off x="5853600" y="2242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7" name="CustomShape 473"/>
            <p:cNvSpPr/>
            <p:nvPr/>
          </p:nvSpPr>
          <p:spPr>
            <a:xfrm>
              <a:off x="5853600" y="21769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8" name="CustomShape 474"/>
            <p:cNvSpPr/>
            <p:nvPr/>
          </p:nvSpPr>
          <p:spPr>
            <a:xfrm>
              <a:off x="5853600" y="2112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9" name="CustomShape 475"/>
            <p:cNvSpPr/>
            <p:nvPr/>
          </p:nvSpPr>
          <p:spPr>
            <a:xfrm>
              <a:off x="5853600" y="2041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0" name="CustomShape 476"/>
            <p:cNvSpPr/>
            <p:nvPr/>
          </p:nvSpPr>
          <p:spPr>
            <a:xfrm>
              <a:off x="5853600" y="1976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1" name="CustomShape 477"/>
            <p:cNvSpPr/>
            <p:nvPr/>
          </p:nvSpPr>
          <p:spPr>
            <a:xfrm>
              <a:off x="5853600" y="1911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2" name="CustomShape 478"/>
            <p:cNvSpPr/>
            <p:nvPr/>
          </p:nvSpPr>
          <p:spPr>
            <a:xfrm>
              <a:off x="5853600" y="1841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3" name="CustomShape 479"/>
            <p:cNvSpPr/>
            <p:nvPr/>
          </p:nvSpPr>
          <p:spPr>
            <a:xfrm>
              <a:off x="5853600" y="177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4" name="CustomShape 480"/>
            <p:cNvSpPr/>
            <p:nvPr/>
          </p:nvSpPr>
          <p:spPr>
            <a:xfrm>
              <a:off x="4488840" y="3461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5" name="CustomShape 481"/>
            <p:cNvSpPr/>
            <p:nvPr/>
          </p:nvSpPr>
          <p:spPr>
            <a:xfrm>
              <a:off x="4488840" y="339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6" name="CustomShape 482"/>
            <p:cNvSpPr/>
            <p:nvPr/>
          </p:nvSpPr>
          <p:spPr>
            <a:xfrm>
              <a:off x="4488840" y="3331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7" name="CustomShape 483"/>
            <p:cNvSpPr/>
            <p:nvPr/>
          </p:nvSpPr>
          <p:spPr>
            <a:xfrm>
              <a:off x="4488840" y="326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8" name="CustomShape 484"/>
            <p:cNvSpPr/>
            <p:nvPr/>
          </p:nvSpPr>
          <p:spPr>
            <a:xfrm>
              <a:off x="4488840" y="3198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9" name="CustomShape 485"/>
            <p:cNvSpPr/>
            <p:nvPr/>
          </p:nvSpPr>
          <p:spPr>
            <a:xfrm>
              <a:off x="4488840" y="3130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0" name="CustomShape 486"/>
            <p:cNvSpPr/>
            <p:nvPr/>
          </p:nvSpPr>
          <p:spPr>
            <a:xfrm>
              <a:off x="4488840" y="30654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1" name="CustomShape 487"/>
            <p:cNvSpPr/>
            <p:nvPr/>
          </p:nvSpPr>
          <p:spPr>
            <a:xfrm>
              <a:off x="4488840" y="3000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2" name="CustomShape 488"/>
            <p:cNvSpPr/>
            <p:nvPr/>
          </p:nvSpPr>
          <p:spPr>
            <a:xfrm>
              <a:off x="4488840" y="2929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3" name="CustomShape 489"/>
            <p:cNvSpPr/>
            <p:nvPr/>
          </p:nvSpPr>
          <p:spPr>
            <a:xfrm>
              <a:off x="4488840" y="2864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4" name="CustomShape 490"/>
            <p:cNvSpPr/>
            <p:nvPr/>
          </p:nvSpPr>
          <p:spPr>
            <a:xfrm>
              <a:off x="4488840" y="2799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5" name="CustomShape 491"/>
            <p:cNvSpPr/>
            <p:nvPr/>
          </p:nvSpPr>
          <p:spPr>
            <a:xfrm>
              <a:off x="4488840" y="2730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6" name="CustomShape 492"/>
            <p:cNvSpPr/>
            <p:nvPr/>
          </p:nvSpPr>
          <p:spPr>
            <a:xfrm>
              <a:off x="4488840" y="2665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7" name="CustomShape 493"/>
            <p:cNvSpPr/>
            <p:nvPr/>
          </p:nvSpPr>
          <p:spPr>
            <a:xfrm>
              <a:off x="4488840" y="258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8" name="CustomShape 494"/>
            <p:cNvSpPr/>
            <p:nvPr/>
          </p:nvSpPr>
          <p:spPr>
            <a:xfrm>
              <a:off x="4488840" y="2522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9" name="CustomShape 495"/>
            <p:cNvSpPr/>
            <p:nvPr/>
          </p:nvSpPr>
          <p:spPr>
            <a:xfrm>
              <a:off x="4488840" y="2456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0" name="CustomShape 496"/>
            <p:cNvSpPr/>
            <p:nvPr/>
          </p:nvSpPr>
          <p:spPr>
            <a:xfrm>
              <a:off x="4488840" y="2390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1" name="CustomShape 497"/>
            <p:cNvSpPr/>
            <p:nvPr/>
          </p:nvSpPr>
          <p:spPr>
            <a:xfrm>
              <a:off x="4488840" y="2323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2" name="CustomShape 498"/>
            <p:cNvSpPr/>
            <p:nvPr/>
          </p:nvSpPr>
          <p:spPr>
            <a:xfrm>
              <a:off x="4488840" y="2256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3" name="CustomShape 499"/>
            <p:cNvSpPr/>
            <p:nvPr/>
          </p:nvSpPr>
          <p:spPr>
            <a:xfrm>
              <a:off x="4488840" y="21906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4" name="CustomShape 500"/>
            <p:cNvSpPr/>
            <p:nvPr/>
          </p:nvSpPr>
          <p:spPr>
            <a:xfrm>
              <a:off x="4488840" y="2125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5" name="CustomShape 501"/>
            <p:cNvSpPr/>
            <p:nvPr/>
          </p:nvSpPr>
          <p:spPr>
            <a:xfrm>
              <a:off x="4488840" y="2055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6" name="CustomShape 502"/>
            <p:cNvSpPr/>
            <p:nvPr/>
          </p:nvSpPr>
          <p:spPr>
            <a:xfrm>
              <a:off x="4488840" y="1990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7" name="CustomShape 503"/>
            <p:cNvSpPr/>
            <p:nvPr/>
          </p:nvSpPr>
          <p:spPr>
            <a:xfrm>
              <a:off x="4488840" y="1924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8" name="CustomShape 504"/>
            <p:cNvSpPr/>
            <p:nvPr/>
          </p:nvSpPr>
          <p:spPr>
            <a:xfrm>
              <a:off x="4488840" y="1855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9" name="CustomShape 505"/>
            <p:cNvSpPr/>
            <p:nvPr/>
          </p:nvSpPr>
          <p:spPr>
            <a:xfrm>
              <a:off x="4488840" y="1790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0" name="CustomShape 506"/>
            <p:cNvSpPr/>
            <p:nvPr/>
          </p:nvSpPr>
          <p:spPr>
            <a:xfrm>
              <a:off x="4488840" y="1721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1" name="CustomShape 507"/>
            <p:cNvSpPr/>
            <p:nvPr/>
          </p:nvSpPr>
          <p:spPr>
            <a:xfrm>
              <a:off x="4488840" y="1656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2" name="CustomShape 508"/>
            <p:cNvSpPr/>
            <p:nvPr/>
          </p:nvSpPr>
          <p:spPr>
            <a:xfrm>
              <a:off x="4488840" y="1590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3" name="CustomShape 509"/>
            <p:cNvSpPr/>
            <p:nvPr/>
          </p:nvSpPr>
          <p:spPr>
            <a:xfrm>
              <a:off x="4488840" y="1524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4" name="CustomShape 510"/>
            <p:cNvSpPr/>
            <p:nvPr/>
          </p:nvSpPr>
          <p:spPr>
            <a:xfrm>
              <a:off x="4488840" y="1457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5" name="CustomShape 511"/>
            <p:cNvSpPr/>
            <p:nvPr/>
          </p:nvSpPr>
          <p:spPr>
            <a:xfrm>
              <a:off x="4488840" y="1390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6" name="CustomShape 512"/>
            <p:cNvSpPr/>
            <p:nvPr/>
          </p:nvSpPr>
          <p:spPr>
            <a:xfrm>
              <a:off x="4488840" y="13248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7" name="CustomShape 513"/>
            <p:cNvSpPr/>
            <p:nvPr/>
          </p:nvSpPr>
          <p:spPr>
            <a:xfrm>
              <a:off x="4488840" y="1260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8" name="CustomShape 514"/>
            <p:cNvSpPr/>
            <p:nvPr/>
          </p:nvSpPr>
          <p:spPr>
            <a:xfrm>
              <a:off x="4488840" y="1189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9" name="CustomShape 515"/>
            <p:cNvSpPr/>
            <p:nvPr/>
          </p:nvSpPr>
          <p:spPr>
            <a:xfrm>
              <a:off x="4488840" y="11242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0" name="CustomShape 516"/>
            <p:cNvSpPr/>
            <p:nvPr/>
          </p:nvSpPr>
          <p:spPr>
            <a:xfrm>
              <a:off x="4488840" y="1059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1" name="CustomShape 517"/>
            <p:cNvSpPr/>
            <p:nvPr/>
          </p:nvSpPr>
          <p:spPr>
            <a:xfrm>
              <a:off x="4488840" y="989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2" name="CustomShape 518"/>
            <p:cNvSpPr/>
            <p:nvPr/>
          </p:nvSpPr>
          <p:spPr>
            <a:xfrm>
              <a:off x="4488840" y="92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3" name="CustomShape 519"/>
            <p:cNvSpPr/>
            <p:nvPr/>
          </p:nvSpPr>
          <p:spPr>
            <a:xfrm>
              <a:off x="4886640" y="3276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4" name="CustomShape 520"/>
            <p:cNvSpPr/>
            <p:nvPr/>
          </p:nvSpPr>
          <p:spPr>
            <a:xfrm>
              <a:off x="4886640" y="3211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5" name="CustomShape 521"/>
            <p:cNvSpPr/>
            <p:nvPr/>
          </p:nvSpPr>
          <p:spPr>
            <a:xfrm>
              <a:off x="4886640" y="3146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6" name="CustomShape 522"/>
            <p:cNvSpPr/>
            <p:nvPr/>
          </p:nvSpPr>
          <p:spPr>
            <a:xfrm>
              <a:off x="4886640" y="3079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7" name="CustomShape 523"/>
            <p:cNvSpPr/>
            <p:nvPr/>
          </p:nvSpPr>
          <p:spPr>
            <a:xfrm>
              <a:off x="4886640" y="3012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8" name="CustomShape 524"/>
            <p:cNvSpPr/>
            <p:nvPr/>
          </p:nvSpPr>
          <p:spPr>
            <a:xfrm>
              <a:off x="4886640" y="2945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9" name="CustomShape 525"/>
            <p:cNvSpPr/>
            <p:nvPr/>
          </p:nvSpPr>
          <p:spPr>
            <a:xfrm>
              <a:off x="4886640" y="28800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0" name="CustomShape 526"/>
            <p:cNvSpPr/>
            <p:nvPr/>
          </p:nvSpPr>
          <p:spPr>
            <a:xfrm>
              <a:off x="4886640" y="2815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1" name="CustomShape 527"/>
            <p:cNvSpPr/>
            <p:nvPr/>
          </p:nvSpPr>
          <p:spPr>
            <a:xfrm>
              <a:off x="4886640" y="2744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2" name="CustomShape 528"/>
            <p:cNvSpPr/>
            <p:nvPr/>
          </p:nvSpPr>
          <p:spPr>
            <a:xfrm>
              <a:off x="4886640" y="267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3" name="CustomShape 529"/>
            <p:cNvSpPr/>
            <p:nvPr/>
          </p:nvSpPr>
          <p:spPr>
            <a:xfrm>
              <a:off x="4886640" y="2614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4" name="CustomShape 530"/>
            <p:cNvSpPr/>
            <p:nvPr/>
          </p:nvSpPr>
          <p:spPr>
            <a:xfrm>
              <a:off x="4886640" y="2544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5" name="CustomShape 531"/>
            <p:cNvSpPr/>
            <p:nvPr/>
          </p:nvSpPr>
          <p:spPr>
            <a:xfrm>
              <a:off x="4886640" y="2480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6" name="CustomShape 532"/>
            <p:cNvSpPr/>
            <p:nvPr/>
          </p:nvSpPr>
          <p:spPr>
            <a:xfrm>
              <a:off x="4886640" y="2401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7" name="CustomShape 533"/>
            <p:cNvSpPr/>
            <p:nvPr/>
          </p:nvSpPr>
          <p:spPr>
            <a:xfrm>
              <a:off x="4886640" y="2336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8" name="CustomShape 534"/>
            <p:cNvSpPr/>
            <p:nvPr/>
          </p:nvSpPr>
          <p:spPr>
            <a:xfrm>
              <a:off x="4886640" y="2271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9" name="CustomShape 535"/>
            <p:cNvSpPr/>
            <p:nvPr/>
          </p:nvSpPr>
          <p:spPr>
            <a:xfrm>
              <a:off x="4886640" y="2205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0" name="CustomShape 536"/>
            <p:cNvSpPr/>
            <p:nvPr/>
          </p:nvSpPr>
          <p:spPr>
            <a:xfrm>
              <a:off x="4886640" y="2138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1" name="CustomShape 537"/>
            <p:cNvSpPr/>
            <p:nvPr/>
          </p:nvSpPr>
          <p:spPr>
            <a:xfrm>
              <a:off x="4886640" y="2070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2" name="CustomShape 538"/>
            <p:cNvSpPr/>
            <p:nvPr/>
          </p:nvSpPr>
          <p:spPr>
            <a:xfrm>
              <a:off x="4886640" y="20052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3" name="CustomShape 539"/>
            <p:cNvSpPr/>
            <p:nvPr/>
          </p:nvSpPr>
          <p:spPr>
            <a:xfrm>
              <a:off x="4886640" y="19404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4" name="CustomShape 540"/>
            <p:cNvSpPr/>
            <p:nvPr/>
          </p:nvSpPr>
          <p:spPr>
            <a:xfrm>
              <a:off x="4886640" y="186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5" name="CustomShape 541"/>
            <p:cNvSpPr/>
            <p:nvPr/>
          </p:nvSpPr>
          <p:spPr>
            <a:xfrm>
              <a:off x="4886640" y="1805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6" name="CustomShape 542"/>
            <p:cNvSpPr/>
            <p:nvPr/>
          </p:nvSpPr>
          <p:spPr>
            <a:xfrm>
              <a:off x="4886640" y="1739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7" name="CustomShape 543"/>
            <p:cNvSpPr/>
            <p:nvPr/>
          </p:nvSpPr>
          <p:spPr>
            <a:xfrm>
              <a:off x="4886640" y="1670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8" name="CustomShape 544"/>
            <p:cNvSpPr/>
            <p:nvPr/>
          </p:nvSpPr>
          <p:spPr>
            <a:xfrm>
              <a:off x="4886640" y="1605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9" name="CustomShape 545"/>
            <p:cNvSpPr/>
            <p:nvPr/>
          </p:nvSpPr>
          <p:spPr>
            <a:xfrm>
              <a:off x="4886640" y="1535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0" name="CustomShape 546"/>
            <p:cNvSpPr/>
            <p:nvPr/>
          </p:nvSpPr>
          <p:spPr>
            <a:xfrm>
              <a:off x="4886640" y="1470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1" name="CustomShape 547"/>
            <p:cNvSpPr/>
            <p:nvPr/>
          </p:nvSpPr>
          <p:spPr>
            <a:xfrm>
              <a:off x="4886640" y="1405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2" name="CustomShape 548"/>
            <p:cNvSpPr/>
            <p:nvPr/>
          </p:nvSpPr>
          <p:spPr>
            <a:xfrm>
              <a:off x="4886640" y="1338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3" name="CustomShape 549"/>
            <p:cNvSpPr/>
            <p:nvPr/>
          </p:nvSpPr>
          <p:spPr>
            <a:xfrm>
              <a:off x="4886640" y="1272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4" name="CustomShape 550"/>
            <p:cNvSpPr/>
            <p:nvPr/>
          </p:nvSpPr>
          <p:spPr>
            <a:xfrm>
              <a:off x="4886640" y="1204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5" name="CustomShape 551"/>
            <p:cNvSpPr/>
            <p:nvPr/>
          </p:nvSpPr>
          <p:spPr>
            <a:xfrm>
              <a:off x="4886640" y="11394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6" name="CustomShape 552"/>
            <p:cNvSpPr/>
            <p:nvPr/>
          </p:nvSpPr>
          <p:spPr>
            <a:xfrm>
              <a:off x="4886640" y="1074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7" name="CustomShape 553"/>
            <p:cNvSpPr/>
            <p:nvPr/>
          </p:nvSpPr>
          <p:spPr>
            <a:xfrm>
              <a:off x="4886640" y="1004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8" name="CustomShape 554"/>
            <p:cNvSpPr/>
            <p:nvPr/>
          </p:nvSpPr>
          <p:spPr>
            <a:xfrm>
              <a:off x="4886640" y="939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9" name="CustomShape 555"/>
            <p:cNvSpPr/>
            <p:nvPr/>
          </p:nvSpPr>
          <p:spPr>
            <a:xfrm>
              <a:off x="4886640" y="873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0" name="CustomShape 556"/>
            <p:cNvSpPr/>
            <p:nvPr/>
          </p:nvSpPr>
          <p:spPr>
            <a:xfrm>
              <a:off x="4886640" y="804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1" name="CustomShape 557"/>
            <p:cNvSpPr/>
            <p:nvPr/>
          </p:nvSpPr>
          <p:spPr>
            <a:xfrm>
              <a:off x="4886640" y="739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2" name="CustomShape 558"/>
            <p:cNvSpPr/>
            <p:nvPr/>
          </p:nvSpPr>
          <p:spPr>
            <a:xfrm>
              <a:off x="5043600" y="4058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3" name="CustomShape 559"/>
            <p:cNvSpPr/>
            <p:nvPr/>
          </p:nvSpPr>
          <p:spPr>
            <a:xfrm>
              <a:off x="5043600" y="3993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4" name="CustomShape 560"/>
            <p:cNvSpPr/>
            <p:nvPr/>
          </p:nvSpPr>
          <p:spPr>
            <a:xfrm>
              <a:off x="5043600" y="3928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5" name="CustomShape 561"/>
            <p:cNvSpPr/>
            <p:nvPr/>
          </p:nvSpPr>
          <p:spPr>
            <a:xfrm>
              <a:off x="5043600" y="3861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6" name="CustomShape 562"/>
            <p:cNvSpPr/>
            <p:nvPr/>
          </p:nvSpPr>
          <p:spPr>
            <a:xfrm>
              <a:off x="5043600" y="3795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7" name="CustomShape 563"/>
            <p:cNvSpPr/>
            <p:nvPr/>
          </p:nvSpPr>
          <p:spPr>
            <a:xfrm>
              <a:off x="5043600" y="3727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8" name="CustomShape 564"/>
            <p:cNvSpPr/>
            <p:nvPr/>
          </p:nvSpPr>
          <p:spPr>
            <a:xfrm>
              <a:off x="5043600" y="36622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9" name="CustomShape 565"/>
            <p:cNvSpPr/>
            <p:nvPr/>
          </p:nvSpPr>
          <p:spPr>
            <a:xfrm>
              <a:off x="5043600" y="35974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0" name="CustomShape 566"/>
            <p:cNvSpPr/>
            <p:nvPr/>
          </p:nvSpPr>
          <p:spPr>
            <a:xfrm>
              <a:off x="5043600" y="3526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1" name="CustomShape 567"/>
            <p:cNvSpPr/>
            <p:nvPr/>
          </p:nvSpPr>
          <p:spPr>
            <a:xfrm>
              <a:off x="5043600" y="3461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2" name="CustomShape 568"/>
            <p:cNvSpPr/>
            <p:nvPr/>
          </p:nvSpPr>
          <p:spPr>
            <a:xfrm>
              <a:off x="5043600" y="3396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3" name="CustomShape 569"/>
            <p:cNvSpPr/>
            <p:nvPr/>
          </p:nvSpPr>
          <p:spPr>
            <a:xfrm>
              <a:off x="5043600" y="3327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4" name="CustomShape 570"/>
            <p:cNvSpPr/>
            <p:nvPr/>
          </p:nvSpPr>
          <p:spPr>
            <a:xfrm>
              <a:off x="5043600" y="326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5" name="CustomShape 571"/>
            <p:cNvSpPr/>
            <p:nvPr/>
          </p:nvSpPr>
          <p:spPr>
            <a:xfrm>
              <a:off x="5043600" y="3183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6" name="CustomShape 572"/>
            <p:cNvSpPr/>
            <p:nvPr/>
          </p:nvSpPr>
          <p:spPr>
            <a:xfrm>
              <a:off x="5043600" y="3119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7" name="CustomShape 573"/>
            <p:cNvSpPr/>
            <p:nvPr/>
          </p:nvSpPr>
          <p:spPr>
            <a:xfrm>
              <a:off x="5043600" y="3053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8" name="CustomShape 574"/>
            <p:cNvSpPr/>
            <p:nvPr/>
          </p:nvSpPr>
          <p:spPr>
            <a:xfrm>
              <a:off x="5043600" y="2986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9" name="CustomShape 575"/>
            <p:cNvSpPr/>
            <p:nvPr/>
          </p:nvSpPr>
          <p:spPr>
            <a:xfrm>
              <a:off x="5043600" y="2920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0" name="CustomShape 576"/>
            <p:cNvSpPr/>
            <p:nvPr/>
          </p:nvSpPr>
          <p:spPr>
            <a:xfrm>
              <a:off x="5043600" y="2853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1" name="CustomShape 577"/>
            <p:cNvSpPr/>
            <p:nvPr/>
          </p:nvSpPr>
          <p:spPr>
            <a:xfrm>
              <a:off x="5043600" y="27874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2" name="CustomShape 578"/>
            <p:cNvSpPr/>
            <p:nvPr/>
          </p:nvSpPr>
          <p:spPr>
            <a:xfrm>
              <a:off x="5043600" y="27226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3" name="CustomShape 579"/>
            <p:cNvSpPr/>
            <p:nvPr/>
          </p:nvSpPr>
          <p:spPr>
            <a:xfrm>
              <a:off x="5043600" y="2651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4" name="CustomShape 580"/>
            <p:cNvSpPr/>
            <p:nvPr/>
          </p:nvSpPr>
          <p:spPr>
            <a:xfrm>
              <a:off x="5043600" y="2586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5" name="CustomShape 581"/>
            <p:cNvSpPr/>
            <p:nvPr/>
          </p:nvSpPr>
          <p:spPr>
            <a:xfrm>
              <a:off x="5043600" y="25218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6" name="CustomShape 582"/>
            <p:cNvSpPr/>
            <p:nvPr/>
          </p:nvSpPr>
          <p:spPr>
            <a:xfrm>
              <a:off x="5043600" y="2452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7" name="CustomShape 583"/>
            <p:cNvSpPr/>
            <p:nvPr/>
          </p:nvSpPr>
          <p:spPr>
            <a:xfrm>
              <a:off x="5043600" y="2387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8" name="CustomShape 584"/>
            <p:cNvSpPr/>
            <p:nvPr/>
          </p:nvSpPr>
          <p:spPr>
            <a:xfrm>
              <a:off x="5043600" y="2318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9" name="CustomShape 585"/>
            <p:cNvSpPr/>
            <p:nvPr/>
          </p:nvSpPr>
          <p:spPr>
            <a:xfrm>
              <a:off x="5043600" y="2253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0" name="CustomShape 586"/>
            <p:cNvSpPr/>
            <p:nvPr/>
          </p:nvSpPr>
          <p:spPr>
            <a:xfrm>
              <a:off x="5043600" y="2187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1" name="CustomShape 587"/>
            <p:cNvSpPr/>
            <p:nvPr/>
          </p:nvSpPr>
          <p:spPr>
            <a:xfrm>
              <a:off x="5043600" y="21211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2" name="CustomShape 588"/>
            <p:cNvSpPr/>
            <p:nvPr/>
          </p:nvSpPr>
          <p:spPr>
            <a:xfrm>
              <a:off x="5043600" y="2054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3" name="CustomShape 589"/>
            <p:cNvSpPr/>
            <p:nvPr/>
          </p:nvSpPr>
          <p:spPr>
            <a:xfrm>
              <a:off x="5043600" y="1987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4" name="CustomShape 590"/>
            <p:cNvSpPr/>
            <p:nvPr/>
          </p:nvSpPr>
          <p:spPr>
            <a:xfrm>
              <a:off x="5043600" y="192168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5" name="CustomShape 591"/>
            <p:cNvSpPr/>
            <p:nvPr/>
          </p:nvSpPr>
          <p:spPr>
            <a:xfrm>
              <a:off x="5043600" y="1856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6" name="CustomShape 592"/>
            <p:cNvSpPr/>
            <p:nvPr/>
          </p:nvSpPr>
          <p:spPr>
            <a:xfrm>
              <a:off x="5043600" y="1785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7" name="CustomShape 593"/>
            <p:cNvSpPr/>
            <p:nvPr/>
          </p:nvSpPr>
          <p:spPr>
            <a:xfrm>
              <a:off x="5043600" y="1721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8" name="CustomShape 594"/>
            <p:cNvSpPr/>
            <p:nvPr/>
          </p:nvSpPr>
          <p:spPr>
            <a:xfrm>
              <a:off x="5043600" y="1656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9" name="CustomShape 595"/>
            <p:cNvSpPr/>
            <p:nvPr/>
          </p:nvSpPr>
          <p:spPr>
            <a:xfrm>
              <a:off x="5043600" y="1586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0" name="CustomShape 596"/>
            <p:cNvSpPr/>
            <p:nvPr/>
          </p:nvSpPr>
          <p:spPr>
            <a:xfrm>
              <a:off x="5043600" y="1521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1" name="Line 597"/>
            <p:cNvSpPr/>
            <p:nvPr/>
          </p:nvSpPr>
          <p:spPr>
            <a:xfrm>
              <a:off x="5077080" y="1521360"/>
              <a:ext cx="342360" cy="6861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2" name="Line 598"/>
            <p:cNvSpPr/>
            <p:nvPr/>
          </p:nvSpPr>
          <p:spPr>
            <a:xfrm flipH="1">
              <a:off x="4728600" y="1586160"/>
              <a:ext cx="348480" cy="74880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3" name="Line 599"/>
            <p:cNvSpPr/>
            <p:nvPr/>
          </p:nvSpPr>
          <p:spPr>
            <a:xfrm flipH="1">
              <a:off x="4332960" y="1576800"/>
              <a:ext cx="720360" cy="45288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4" name="Line 600"/>
            <p:cNvSpPr/>
            <p:nvPr/>
          </p:nvSpPr>
          <p:spPr>
            <a:xfrm flipH="1" flipV="1">
              <a:off x="4546080" y="979920"/>
              <a:ext cx="531000" cy="54144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5" name="Line 601"/>
            <p:cNvSpPr/>
            <p:nvPr/>
          </p:nvSpPr>
          <p:spPr>
            <a:xfrm flipH="1" flipV="1">
              <a:off x="4943520" y="794520"/>
              <a:ext cx="133560" cy="72684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6" name="Line 602"/>
            <p:cNvSpPr/>
            <p:nvPr/>
          </p:nvSpPr>
          <p:spPr>
            <a:xfrm>
              <a:off x="5110560" y="1553760"/>
              <a:ext cx="752400" cy="232560"/>
            </a:xfrm>
            <a:prstGeom prst="line">
              <a:avLst/>
            </a:prstGeom>
            <a:ln w="19080">
              <a:solidFill>
                <a:srgbClr val="4A7EBB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7" name="CustomShape 603"/>
            <p:cNvSpPr/>
            <p:nvPr/>
          </p:nvSpPr>
          <p:spPr>
            <a:xfrm>
              <a:off x="5641920" y="34797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8" name="CustomShape 604"/>
            <p:cNvSpPr/>
            <p:nvPr/>
          </p:nvSpPr>
          <p:spPr>
            <a:xfrm>
              <a:off x="5641920" y="3414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9" name="CustomShape 605"/>
            <p:cNvSpPr/>
            <p:nvPr/>
          </p:nvSpPr>
          <p:spPr>
            <a:xfrm>
              <a:off x="5641920" y="3349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0" name="CustomShape 606"/>
            <p:cNvSpPr/>
            <p:nvPr/>
          </p:nvSpPr>
          <p:spPr>
            <a:xfrm>
              <a:off x="5641920" y="3283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1" name="CustomShape 607"/>
            <p:cNvSpPr/>
            <p:nvPr/>
          </p:nvSpPr>
          <p:spPr>
            <a:xfrm>
              <a:off x="5641920" y="3216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2" name="CustomShape 608"/>
            <p:cNvSpPr/>
            <p:nvPr/>
          </p:nvSpPr>
          <p:spPr>
            <a:xfrm>
              <a:off x="5641920" y="31489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3" name="CustomShape 609"/>
            <p:cNvSpPr/>
            <p:nvPr/>
          </p:nvSpPr>
          <p:spPr>
            <a:xfrm>
              <a:off x="5641920" y="308376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4" name="CustomShape 610"/>
            <p:cNvSpPr/>
            <p:nvPr/>
          </p:nvSpPr>
          <p:spPr>
            <a:xfrm>
              <a:off x="5641920" y="30186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5" name="CustomShape 611"/>
            <p:cNvSpPr/>
            <p:nvPr/>
          </p:nvSpPr>
          <p:spPr>
            <a:xfrm>
              <a:off x="5641920" y="2948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6" name="CustomShape 612"/>
            <p:cNvSpPr/>
            <p:nvPr/>
          </p:nvSpPr>
          <p:spPr>
            <a:xfrm>
              <a:off x="5641920" y="2883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7" name="CustomShape 613"/>
            <p:cNvSpPr/>
            <p:nvPr/>
          </p:nvSpPr>
          <p:spPr>
            <a:xfrm>
              <a:off x="5641920" y="2818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8" name="CustomShape 614"/>
            <p:cNvSpPr/>
            <p:nvPr/>
          </p:nvSpPr>
          <p:spPr>
            <a:xfrm>
              <a:off x="5641920" y="27482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9" name="CustomShape 615"/>
            <p:cNvSpPr/>
            <p:nvPr/>
          </p:nvSpPr>
          <p:spPr>
            <a:xfrm>
              <a:off x="5641920" y="2683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0" name="CustomShape 616"/>
            <p:cNvSpPr/>
            <p:nvPr/>
          </p:nvSpPr>
          <p:spPr>
            <a:xfrm>
              <a:off x="5641920" y="26218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1" name="CustomShape 617"/>
            <p:cNvSpPr/>
            <p:nvPr/>
          </p:nvSpPr>
          <p:spPr>
            <a:xfrm>
              <a:off x="5641920" y="255708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2" name="CustomShape 618"/>
            <p:cNvSpPr/>
            <p:nvPr/>
          </p:nvSpPr>
          <p:spPr>
            <a:xfrm>
              <a:off x="5641920" y="2491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3" name="CustomShape 619"/>
            <p:cNvSpPr/>
            <p:nvPr/>
          </p:nvSpPr>
          <p:spPr>
            <a:xfrm>
              <a:off x="5641920" y="24249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4" name="CustomShape 620"/>
            <p:cNvSpPr/>
            <p:nvPr/>
          </p:nvSpPr>
          <p:spPr>
            <a:xfrm>
              <a:off x="5641920" y="2358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5" name="CustomShape 621"/>
            <p:cNvSpPr/>
            <p:nvPr/>
          </p:nvSpPr>
          <p:spPr>
            <a:xfrm>
              <a:off x="5641920" y="2291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6" name="CustomShape 622"/>
            <p:cNvSpPr/>
            <p:nvPr/>
          </p:nvSpPr>
          <p:spPr>
            <a:xfrm>
              <a:off x="5641920" y="222552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7" name="CustomShape 623"/>
            <p:cNvSpPr/>
            <p:nvPr/>
          </p:nvSpPr>
          <p:spPr>
            <a:xfrm>
              <a:off x="5641920" y="21607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8" name="CustomShape 624"/>
            <p:cNvSpPr/>
            <p:nvPr/>
          </p:nvSpPr>
          <p:spPr>
            <a:xfrm>
              <a:off x="5641920" y="20901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99" name="CustomShape 625"/>
            <p:cNvSpPr/>
            <p:nvPr/>
          </p:nvSpPr>
          <p:spPr>
            <a:xfrm>
              <a:off x="5641920" y="20250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0" name="CustomShape 626"/>
            <p:cNvSpPr/>
            <p:nvPr/>
          </p:nvSpPr>
          <p:spPr>
            <a:xfrm>
              <a:off x="5641920" y="1959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1" name="CustomShape 627"/>
            <p:cNvSpPr/>
            <p:nvPr/>
          </p:nvSpPr>
          <p:spPr>
            <a:xfrm>
              <a:off x="5641920" y="1890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2" name="CustomShape 628"/>
            <p:cNvSpPr/>
            <p:nvPr/>
          </p:nvSpPr>
          <p:spPr>
            <a:xfrm>
              <a:off x="5641920" y="1825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3" name="CustomShape 629"/>
            <p:cNvSpPr/>
            <p:nvPr/>
          </p:nvSpPr>
          <p:spPr>
            <a:xfrm>
              <a:off x="5641920" y="17553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4" name="CustomShape 630"/>
            <p:cNvSpPr/>
            <p:nvPr/>
          </p:nvSpPr>
          <p:spPr>
            <a:xfrm>
              <a:off x="5641920" y="169056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5" name="CustomShape 631"/>
            <p:cNvSpPr/>
            <p:nvPr/>
          </p:nvSpPr>
          <p:spPr>
            <a:xfrm>
              <a:off x="5641920" y="1625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6" name="CustomShape 632"/>
            <p:cNvSpPr/>
            <p:nvPr/>
          </p:nvSpPr>
          <p:spPr>
            <a:xfrm>
              <a:off x="5641920" y="15584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7" name="CustomShape 633"/>
            <p:cNvSpPr/>
            <p:nvPr/>
          </p:nvSpPr>
          <p:spPr>
            <a:xfrm>
              <a:off x="5641920" y="1491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8" name="CustomShape 634"/>
            <p:cNvSpPr/>
            <p:nvPr/>
          </p:nvSpPr>
          <p:spPr>
            <a:xfrm>
              <a:off x="5641920" y="14245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9" name="CustomShape 635"/>
            <p:cNvSpPr/>
            <p:nvPr/>
          </p:nvSpPr>
          <p:spPr>
            <a:xfrm>
              <a:off x="5641920" y="1359000"/>
              <a:ext cx="66600" cy="6444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0" name="CustomShape 636"/>
            <p:cNvSpPr/>
            <p:nvPr/>
          </p:nvSpPr>
          <p:spPr>
            <a:xfrm>
              <a:off x="5641920" y="129420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1" name="CustomShape 637"/>
            <p:cNvSpPr/>
            <p:nvPr/>
          </p:nvSpPr>
          <p:spPr>
            <a:xfrm>
              <a:off x="5641920" y="12236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2" name="CustomShape 638"/>
            <p:cNvSpPr/>
            <p:nvPr/>
          </p:nvSpPr>
          <p:spPr>
            <a:xfrm>
              <a:off x="5641920" y="1158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3" name="CustomShape 639"/>
            <p:cNvSpPr/>
            <p:nvPr/>
          </p:nvSpPr>
          <p:spPr>
            <a:xfrm>
              <a:off x="5641920" y="109332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4" name="CustomShape 640"/>
            <p:cNvSpPr/>
            <p:nvPr/>
          </p:nvSpPr>
          <p:spPr>
            <a:xfrm>
              <a:off x="5641920" y="10238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5" name="CustomShape 641"/>
            <p:cNvSpPr/>
            <p:nvPr/>
          </p:nvSpPr>
          <p:spPr>
            <a:xfrm>
              <a:off x="5641920" y="959040"/>
              <a:ext cx="66600" cy="64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6" name="Line 642"/>
            <p:cNvSpPr/>
            <p:nvPr/>
          </p:nvSpPr>
          <p:spPr>
            <a:xfrm flipV="1">
              <a:off x="3066480" y="1766880"/>
              <a:ext cx="360" cy="2594880"/>
            </a:xfrm>
            <a:prstGeom prst="line">
              <a:avLst/>
            </a:prstGeom>
            <a:ln w="3816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7" name="Line 643"/>
            <p:cNvSpPr/>
            <p:nvPr/>
          </p:nvSpPr>
          <p:spPr>
            <a:xfrm>
              <a:off x="1792080" y="1597680"/>
              <a:ext cx="1274400" cy="178200"/>
            </a:xfrm>
            <a:prstGeom prst="line">
              <a:avLst/>
            </a:prstGeom>
            <a:ln w="12600">
              <a:solidFill>
                <a:schemeClr val="tx1"/>
              </a:solidFill>
              <a:custDash>
                <a:ds d="400000" sp="300000"/>
              </a:custDash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8" name="Line 644"/>
            <p:cNvSpPr/>
            <p:nvPr/>
          </p:nvSpPr>
          <p:spPr>
            <a:xfrm>
              <a:off x="1815840" y="4190040"/>
              <a:ext cx="1250640" cy="163080"/>
            </a:xfrm>
            <a:prstGeom prst="line">
              <a:avLst/>
            </a:prstGeom>
            <a:ln w="12600">
              <a:solidFill>
                <a:schemeClr val="tx1"/>
              </a:solidFill>
              <a:custDash>
                <a:ds d="400000" sp="300000"/>
              </a:custDash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9" name="Line 645"/>
            <p:cNvSpPr/>
            <p:nvPr/>
          </p:nvSpPr>
          <p:spPr>
            <a:xfrm>
              <a:off x="3090240" y="1785960"/>
              <a:ext cx="1266480" cy="184320"/>
            </a:xfrm>
            <a:prstGeom prst="line">
              <a:avLst/>
            </a:prstGeom>
            <a:ln w="12600">
              <a:solidFill>
                <a:schemeClr val="tx1"/>
              </a:solidFill>
              <a:custDash>
                <a:ds d="400000" sp="300000"/>
              </a:custDash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0" name="Line 646"/>
            <p:cNvSpPr/>
            <p:nvPr/>
          </p:nvSpPr>
          <p:spPr>
            <a:xfrm>
              <a:off x="3066480" y="4361760"/>
              <a:ext cx="1266480" cy="159120"/>
            </a:xfrm>
            <a:prstGeom prst="line">
              <a:avLst/>
            </a:prstGeom>
            <a:ln w="12600">
              <a:solidFill>
                <a:schemeClr val="tx1"/>
              </a:solidFill>
              <a:custDash>
                <a:ds d="400000" sp="300000"/>
              </a:custDash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1" name="CustomShape 647"/>
            <p:cNvSpPr/>
            <p:nvPr/>
          </p:nvSpPr>
          <p:spPr>
            <a:xfrm>
              <a:off x="3011400" y="3648060"/>
              <a:ext cx="93960" cy="315720"/>
            </a:xfrm>
            <a:prstGeom prst="rect">
              <a:avLst/>
            </a:prstGeom>
            <a:solidFill>
              <a:srgbClr val="FFC000"/>
            </a:solidFill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2" name="CustomShape 648"/>
            <p:cNvSpPr/>
            <p:nvPr/>
          </p:nvSpPr>
          <p:spPr>
            <a:xfrm>
              <a:off x="305280" y="4811040"/>
              <a:ext cx="1220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8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Cluster_1</a:t>
              </a: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23" name="CustomShape 649"/>
            <p:cNvSpPr/>
            <p:nvPr/>
          </p:nvSpPr>
          <p:spPr>
            <a:xfrm>
              <a:off x="4480200" y="4883400"/>
              <a:ext cx="122040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800" b="1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Cluster_2</a:t>
              </a:r>
              <a:endPara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24" name="CustomShape 650"/>
            <p:cNvSpPr/>
            <p:nvPr/>
          </p:nvSpPr>
          <p:spPr>
            <a:xfrm>
              <a:off x="2329560" y="886680"/>
              <a:ext cx="10623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POCAM</a:t>
              </a: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25" name="CustomShape 651"/>
            <p:cNvSpPr/>
            <p:nvPr/>
          </p:nvSpPr>
          <p:spPr>
            <a:xfrm flipH="1">
              <a:off x="1613880" y="1212480"/>
              <a:ext cx="759600" cy="3578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560">
              <a:solidFill>
                <a:schemeClr val="tx1"/>
              </a:solidFill>
              <a:round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6" name="Line 652"/>
            <p:cNvSpPr/>
            <p:nvPr/>
          </p:nvSpPr>
          <p:spPr>
            <a:xfrm flipV="1">
              <a:off x="2373840" y="1202400"/>
              <a:ext cx="974160" cy="9720"/>
            </a:xfrm>
            <a:prstGeom prst="line">
              <a:avLst/>
            </a:prstGeom>
            <a:ln w="2556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27" name="CustomShape 653"/>
            <p:cNvSpPr/>
            <p:nvPr/>
          </p:nvSpPr>
          <p:spPr>
            <a:xfrm>
              <a:off x="3137105" y="3684650"/>
              <a:ext cx="750960" cy="364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Arial"/>
                  <a:ea typeface="DejaVu Sans"/>
                </a:rPr>
                <a:t>Laser</a:t>
              </a:r>
              <a:endPara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736" name="TextBox 735"/>
            <p:cNvSpPr txBox="1"/>
            <p:nvPr/>
          </p:nvSpPr>
          <p:spPr>
            <a:xfrm>
              <a:off x="6392118" y="209016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</a:t>
              </a:r>
              <a:endParaRPr lang="ru-RU" sz="1200" dirty="0"/>
            </a:p>
          </p:txBody>
        </p:sp>
      </p:grpSp>
      <p:sp>
        <p:nvSpPr>
          <p:cNvPr id="737" name="TextBox 736"/>
          <p:cNvSpPr txBox="1"/>
          <p:nvPr/>
        </p:nvSpPr>
        <p:spPr>
          <a:xfrm>
            <a:off x="8581144" y="137396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ru-RU" sz="1200" dirty="0"/>
          </a:p>
        </p:txBody>
      </p:sp>
      <p:sp>
        <p:nvSpPr>
          <p:cNvPr id="738" name="TextBox 737"/>
          <p:cNvSpPr txBox="1"/>
          <p:nvPr/>
        </p:nvSpPr>
        <p:spPr>
          <a:xfrm>
            <a:off x="8599822" y="172554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ru-RU" sz="1200" dirty="0"/>
          </a:p>
        </p:txBody>
      </p:sp>
      <p:sp>
        <p:nvSpPr>
          <p:cNvPr id="4" name="4-конечная звезда 3"/>
          <p:cNvSpPr/>
          <p:nvPr/>
        </p:nvSpPr>
        <p:spPr>
          <a:xfrm>
            <a:off x="8869448" y="1692010"/>
            <a:ext cx="258149" cy="344859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9" name="CustomShape 655"/>
          <p:cNvSpPr/>
          <p:nvPr/>
        </p:nvSpPr>
        <p:spPr>
          <a:xfrm>
            <a:off x="8646755" y="2028480"/>
            <a:ext cx="62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POCAM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8" name="Picture 4" descr="D:\Загрузки\DSC_0001_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84869" y="4505625"/>
            <a:ext cx="2749809" cy="154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Загрузки\DSC_00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44378" y="4454377"/>
            <a:ext cx="2961093" cy="166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0" name="CustomShape 650"/>
          <p:cNvSpPr/>
          <p:nvPr/>
        </p:nvSpPr>
        <p:spPr>
          <a:xfrm>
            <a:off x="8701097" y="6653913"/>
            <a:ext cx="1062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POCAM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1" name="CustomShape 653"/>
          <p:cNvSpPr/>
          <p:nvPr/>
        </p:nvSpPr>
        <p:spPr>
          <a:xfrm>
            <a:off x="6946915" y="6791073"/>
            <a:ext cx="750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Laser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3" name="TextBox 742"/>
          <p:cNvSpPr txBox="1"/>
          <p:nvPr/>
        </p:nvSpPr>
        <p:spPr>
          <a:xfrm>
            <a:off x="6768504" y="301366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ru-RU" sz="1200" dirty="0"/>
          </a:p>
        </p:txBody>
      </p:sp>
      <p:sp>
        <p:nvSpPr>
          <p:cNvPr id="744" name="TextBox 743"/>
          <p:cNvSpPr txBox="1"/>
          <p:nvPr/>
        </p:nvSpPr>
        <p:spPr>
          <a:xfrm>
            <a:off x="6284797" y="275707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ru-RU" sz="1200" dirty="0"/>
          </a:p>
        </p:txBody>
      </p:sp>
      <p:sp>
        <p:nvSpPr>
          <p:cNvPr id="745" name="TextBox 744"/>
          <p:cNvSpPr txBox="1"/>
          <p:nvPr/>
        </p:nvSpPr>
        <p:spPr>
          <a:xfrm>
            <a:off x="8581144" y="700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ru-RU" sz="1200" dirty="0"/>
          </a:p>
        </p:txBody>
      </p:sp>
      <p:sp>
        <p:nvSpPr>
          <p:cNvPr id="746" name="TextBox 745"/>
          <p:cNvSpPr txBox="1"/>
          <p:nvPr/>
        </p:nvSpPr>
        <p:spPr>
          <a:xfrm>
            <a:off x="9285703" y="49932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ru-RU" sz="1200" dirty="0"/>
          </a:p>
        </p:txBody>
      </p:sp>
      <p:sp>
        <p:nvSpPr>
          <p:cNvPr id="747" name="TextBox 746"/>
          <p:cNvSpPr txBox="1"/>
          <p:nvPr/>
        </p:nvSpPr>
        <p:spPr>
          <a:xfrm>
            <a:off x="9555950" y="72892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ru-RU" sz="1200" dirty="0"/>
          </a:p>
        </p:txBody>
      </p:sp>
      <p:sp>
        <p:nvSpPr>
          <p:cNvPr id="748" name="TextBox 747"/>
          <p:cNvSpPr txBox="1"/>
          <p:nvPr/>
        </p:nvSpPr>
        <p:spPr>
          <a:xfrm>
            <a:off x="9804832" y="147096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ru-RU" sz="1200" dirty="0"/>
          </a:p>
        </p:txBody>
      </p:sp>
      <p:sp>
        <p:nvSpPr>
          <p:cNvPr id="749" name="TextBox 748"/>
          <p:cNvSpPr txBox="1"/>
          <p:nvPr/>
        </p:nvSpPr>
        <p:spPr>
          <a:xfrm>
            <a:off x="9503836" y="182332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ru-RU" sz="1200" dirty="0"/>
          </a:p>
        </p:txBody>
      </p:sp>
      <p:sp>
        <p:nvSpPr>
          <p:cNvPr id="750" name="Line 643"/>
          <p:cNvSpPr/>
          <p:nvPr/>
        </p:nvSpPr>
        <p:spPr>
          <a:xfrm>
            <a:off x="1768320" y="3578220"/>
            <a:ext cx="1274400" cy="178200"/>
          </a:xfrm>
          <a:prstGeom prst="line">
            <a:avLst/>
          </a:prstGeom>
          <a:ln w="12600">
            <a:solidFill>
              <a:schemeClr val="tx1"/>
            </a:solidFill>
            <a:custDash>
              <a:ds d="400000" sp="3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2" name="CustomShape 656"/>
          <p:cNvSpPr/>
          <p:nvPr/>
        </p:nvSpPr>
        <p:spPr>
          <a:xfrm>
            <a:off x="0" y="5508029"/>
            <a:ext cx="5839920" cy="18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Precision Optical Calibration Module (POCAM)</a:t>
            </a:r>
          </a:p>
          <a:p>
            <a:pPr marL="285750" indent="-285750">
              <a:lnSpc>
                <a:spcPct val="100000"/>
              </a:lnSpc>
              <a:buFont typeface="Arial" pitchFamily="34" charset="0"/>
              <a:buChar char="•"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Underwater Laser :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     Wavelength</a:t>
            </a:r>
            <a:r>
              <a:rPr lang="en-US" dirty="0">
                <a:cs typeface="Times New Roman" panose="02020603050405020304" pitchFamily="18" charset="0"/>
              </a:rPr>
              <a:t>:  532 nm</a:t>
            </a:r>
            <a:endParaRPr lang="ru-RU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     Pulse </a:t>
            </a:r>
            <a:r>
              <a:rPr lang="en-US" dirty="0">
                <a:cs typeface="Times New Roman" panose="02020603050405020304" pitchFamily="18" charset="0"/>
              </a:rPr>
              <a:t>energy: 0.37 </a:t>
            </a:r>
            <a:r>
              <a:rPr lang="en-US" dirty="0" err="1">
                <a:cs typeface="Times New Roman" panose="02020603050405020304" pitchFamily="18" charset="0"/>
              </a:rPr>
              <a:t>mJ</a:t>
            </a:r>
            <a:r>
              <a:rPr lang="en-US" dirty="0">
                <a:cs typeface="Times New Roman" panose="02020603050405020304" pitchFamily="18" charset="0"/>
              </a:rPr>
              <a:t> (~10</a:t>
            </a:r>
            <a:r>
              <a:rPr lang="en-US" baseline="30000" dirty="0">
                <a:cs typeface="Times New Roman" panose="02020603050405020304" pitchFamily="18" charset="0"/>
              </a:rPr>
              <a:t>15</a:t>
            </a:r>
            <a:r>
              <a:rPr lang="en-US" dirty="0">
                <a:cs typeface="Times New Roman" panose="02020603050405020304" pitchFamily="18" charset="0"/>
              </a:rPr>
              <a:t> photons)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     Flash </a:t>
            </a:r>
            <a:r>
              <a:rPr lang="en-US" dirty="0">
                <a:cs typeface="Times New Roman" panose="02020603050405020304" pitchFamily="18" charset="0"/>
              </a:rPr>
              <a:t>duration ~1 ns</a:t>
            </a:r>
            <a:endParaRPr lang="ru-RU" dirty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932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0" name="Рисунок 46"/>
          <p:cNvPicPr/>
          <p:nvPr/>
        </p:nvPicPr>
        <p:blipFill>
          <a:blip r:embed="rId2"/>
          <a:stretch/>
        </p:blipFill>
        <p:spPr>
          <a:xfrm>
            <a:off x="39147" y="1528507"/>
            <a:ext cx="4980240" cy="3201120"/>
          </a:xfrm>
          <a:prstGeom prst="rect">
            <a:avLst/>
          </a:prstGeom>
          <a:ln>
            <a:noFill/>
          </a:ln>
        </p:spPr>
      </p:pic>
      <p:pic>
        <p:nvPicPr>
          <p:cNvPr id="741" name="Рисунок 47"/>
          <p:cNvPicPr/>
          <p:nvPr/>
        </p:nvPicPr>
        <p:blipFill>
          <a:blip r:embed="rId3"/>
          <a:stretch/>
        </p:blipFill>
        <p:spPr>
          <a:xfrm>
            <a:off x="4776279" y="1538767"/>
            <a:ext cx="5211360" cy="3180600"/>
          </a:xfrm>
          <a:prstGeom prst="rect">
            <a:avLst/>
          </a:prstGeom>
          <a:ln>
            <a:noFill/>
          </a:ln>
        </p:spPr>
      </p:pic>
      <p:sp>
        <p:nvSpPr>
          <p:cNvPr id="744" name="CustomShape 1"/>
          <p:cNvSpPr/>
          <p:nvPr/>
        </p:nvSpPr>
        <p:spPr>
          <a:xfrm>
            <a:off x="4361760" y="32706"/>
            <a:ext cx="12585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Laser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5" name="CustomShape 2"/>
          <p:cNvSpPr/>
          <p:nvPr/>
        </p:nvSpPr>
        <p:spPr>
          <a:xfrm>
            <a:off x="1799952" y="1116981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Cluster_1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6" name="CustomShape 3"/>
          <p:cNvSpPr/>
          <p:nvPr/>
        </p:nvSpPr>
        <p:spPr>
          <a:xfrm>
            <a:off x="6982698" y="1077074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Cluster_2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81661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Multiplicity of hitting channels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50846" y="139921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Multiplicity of hitting channels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63848" y="4575901"/>
            <a:ext cx="368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relative to the first event, sec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48424" y="4560431"/>
            <a:ext cx="368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relative to the first event, sec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600152" y="2025542"/>
            <a:ext cx="288032" cy="64807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52680" y="2000515"/>
            <a:ext cx="288032" cy="64807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54541" y="5382940"/>
            <a:ext cx="6122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reas in red circle were chosen for further analysis, </a:t>
            </a:r>
          </a:p>
          <a:p>
            <a:r>
              <a:rPr lang="en-US" dirty="0" smtClean="0"/>
              <a:t>where laser worked with highest pulse and long duration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7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" name="Рисунок 50"/>
          <p:cNvPicPr/>
          <p:nvPr/>
        </p:nvPicPr>
        <p:blipFill>
          <a:blip r:embed="rId2"/>
          <a:stretch/>
        </p:blipFill>
        <p:spPr>
          <a:xfrm>
            <a:off x="-5611" y="1872398"/>
            <a:ext cx="5255640" cy="3116160"/>
          </a:xfrm>
          <a:prstGeom prst="rect">
            <a:avLst/>
          </a:prstGeom>
          <a:ln>
            <a:noFill/>
          </a:ln>
        </p:spPr>
      </p:pic>
      <p:pic>
        <p:nvPicPr>
          <p:cNvPr id="748" name="Рисунок 51"/>
          <p:cNvPicPr/>
          <p:nvPr/>
        </p:nvPicPr>
        <p:blipFill>
          <a:blip r:embed="rId3"/>
          <a:stretch/>
        </p:blipFill>
        <p:spPr>
          <a:xfrm>
            <a:off x="4809654" y="1872398"/>
            <a:ext cx="5265360" cy="3207600"/>
          </a:xfrm>
          <a:prstGeom prst="rect">
            <a:avLst/>
          </a:prstGeom>
          <a:ln>
            <a:noFill/>
          </a:ln>
        </p:spPr>
      </p:pic>
      <p:sp>
        <p:nvSpPr>
          <p:cNvPr id="751" name="CustomShape 1"/>
          <p:cNvSpPr/>
          <p:nvPr/>
        </p:nvSpPr>
        <p:spPr>
          <a:xfrm>
            <a:off x="1546046" y="1278925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Cluster_1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2" name="CustomShape 2"/>
          <p:cNvSpPr/>
          <p:nvPr/>
        </p:nvSpPr>
        <p:spPr>
          <a:xfrm>
            <a:off x="7208429" y="1330297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Cluster_2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7311" y="0"/>
            <a:ext cx="586577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Laser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data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en-US" sz="2400" dirty="0" smtClean="0"/>
              <a:t>response of Clusters (charge)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5611" y="1744455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Number of ph. e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50029" y="1777561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Number of ph. 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4179" y="5915330"/>
            <a:ext cx="642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Some channels were excluded from configuration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2"/>
          <p:cNvPicPr/>
          <p:nvPr/>
        </p:nvPicPr>
        <p:blipFill>
          <a:blip r:embed="rId2"/>
          <a:stretch/>
        </p:blipFill>
        <p:spPr>
          <a:xfrm>
            <a:off x="-18845" y="1572876"/>
            <a:ext cx="5255640" cy="320328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53"/>
          <p:cNvPicPr/>
          <p:nvPr/>
        </p:nvPicPr>
        <p:blipFill>
          <a:blip r:embed="rId3"/>
          <a:stretch/>
        </p:blipFill>
        <p:spPr>
          <a:xfrm>
            <a:off x="4838130" y="1569943"/>
            <a:ext cx="5265360" cy="3203280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7156" y="5580037"/>
            <a:ext cx="8981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Summary: Laser hit almost whole detector </a:t>
            </a:r>
          </a:p>
          <a:p>
            <a:r>
              <a:rPr lang="en-US" b="1" dirty="0" smtClean="0"/>
              <a:t>and so far we can do calibration between sections and strings of both clusters   </a:t>
            </a:r>
            <a:endParaRPr lang="ru-RU" b="1" dirty="0" smtClean="0"/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85581" y="0"/>
            <a:ext cx="550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Laser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ru-RU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data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en-US" sz="2400" dirty="0" smtClean="0"/>
              <a:t>response of Clusters (time)</a:t>
            </a:r>
            <a:endParaRPr lang="ru-RU" sz="2400" dirty="0" smtClean="0"/>
          </a:p>
        </p:txBody>
      </p:sp>
      <p:sp>
        <p:nvSpPr>
          <p:cNvPr id="8" name="CustomShape 1"/>
          <p:cNvSpPr/>
          <p:nvPr/>
        </p:nvSpPr>
        <p:spPr>
          <a:xfrm>
            <a:off x="1551657" y="1092871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Cluster_1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CustomShape 2"/>
          <p:cNvSpPr/>
          <p:nvPr/>
        </p:nvSpPr>
        <p:spPr>
          <a:xfrm>
            <a:off x="7214040" y="1144243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Cluster_2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768" y="1457551"/>
            <a:ext cx="91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T, </a:t>
            </a:r>
            <a:r>
              <a:rPr lang="en-US" dirty="0" err="1" smtClean="0"/>
              <a:t>nsec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74141" y="1425285"/>
            <a:ext cx="91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T, </a:t>
            </a:r>
            <a:r>
              <a:rPr lang="en-US" dirty="0" err="1" smtClean="0"/>
              <a:t>nsec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2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753</Words>
  <Application>Microsoft Office PowerPoint</Application>
  <PresentationFormat>Произвольный</PresentationFormat>
  <Paragraphs>148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84</cp:revision>
  <dcterms:created xsi:type="dcterms:W3CDTF">2018-09-28T01:24:28Z</dcterms:created>
  <dcterms:modified xsi:type="dcterms:W3CDTF">2018-10-03T06:54:03Z</dcterms:modified>
</cp:coreProperties>
</file>