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59" r:id="rId8"/>
    <p:sldId id="260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3036-18AC-44AE-A2C0-F245A4B78CF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A8E5-AF50-49C3-8707-08210B5F1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9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3036-18AC-44AE-A2C0-F245A4B78CF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A8E5-AF50-49C3-8707-08210B5F1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2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3036-18AC-44AE-A2C0-F245A4B78CF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A8E5-AF50-49C3-8707-08210B5F1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3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3036-18AC-44AE-A2C0-F245A4B78CF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A8E5-AF50-49C3-8707-08210B5F1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6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3036-18AC-44AE-A2C0-F245A4B78CF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A8E5-AF50-49C3-8707-08210B5F1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3036-18AC-44AE-A2C0-F245A4B78CF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A8E5-AF50-49C3-8707-08210B5F1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7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3036-18AC-44AE-A2C0-F245A4B78CF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A8E5-AF50-49C3-8707-08210B5F1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1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3036-18AC-44AE-A2C0-F245A4B78CF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A8E5-AF50-49C3-8707-08210B5F1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5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3036-18AC-44AE-A2C0-F245A4B78CF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A8E5-AF50-49C3-8707-08210B5F1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4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3036-18AC-44AE-A2C0-F245A4B78CF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A8E5-AF50-49C3-8707-08210B5F1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7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3036-18AC-44AE-A2C0-F245A4B78CF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7A8E5-AF50-49C3-8707-08210B5F1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9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3036-18AC-44AE-A2C0-F245A4B78CF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7A8E5-AF50-49C3-8707-08210B5F1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2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Кабельные трассы в корпусе </a:t>
            </a:r>
            <a:r>
              <a:rPr lang="en-US" b="1" dirty="0" smtClean="0">
                <a:solidFill>
                  <a:schemeClr val="tx2"/>
                </a:solidFill>
              </a:rPr>
              <a:t>MPD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Пиядин</a:t>
            </a:r>
            <a:r>
              <a:rPr lang="ru-RU" dirty="0" smtClean="0"/>
              <a:t> С.М.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31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Кабельные каналы до Подвижной платформы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9219" name="Picture 3" descr="C:\Users\piyadin\Pictures\Мои сканированные изображения\2018-06 (июн)\492ecd_9fc215cfac0d4848bdc734fe4bf70c44_mv2_d_4288_3216_s_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8022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iyadin\Pictures\Мои сканированные изображения\2018-11 (ноя)\сканирование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929630" cy="53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0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Кабельные каналы до Подвижной платформы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9221" name="Picture 5" descr="C:\Users\piyadin\Pictures\phoca_thumb_l_DSCF0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4478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iyadin\Pictures\kranbal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12" y="1736812"/>
            <a:ext cx="429354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8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Список вопросов, ответы на которые необходимы для дальнейшей проработки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Сколько штук и какого типа кабелей выходит через отверстия в балках </a:t>
            </a:r>
            <a:r>
              <a:rPr lang="ru-RU" dirty="0" err="1" smtClean="0"/>
              <a:t>магнитопровода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2. Сколько и какого диаметра выходит газовых трубок из </a:t>
            </a:r>
            <a:r>
              <a:rPr lang="ru-RU" dirty="0" smtClean="0"/>
              <a:t>отверстия в балках </a:t>
            </a:r>
            <a:r>
              <a:rPr lang="ru-RU" dirty="0" err="1" smtClean="0"/>
              <a:t>магнитопровода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3. Какие кабели (тип и количество) необходимо проложить до подвижной платформы?</a:t>
            </a:r>
          </a:p>
          <a:p>
            <a:r>
              <a:rPr lang="ru-RU" dirty="0" smtClean="0"/>
              <a:t>4. Какие трубки (диаметр и количество) необходимо проложить от платформы до газового оборудования, размещенного вне приямка корпуса </a:t>
            </a:r>
            <a:r>
              <a:rPr lang="en-US" dirty="0" smtClean="0"/>
              <a:t>MPD</a:t>
            </a:r>
            <a:r>
              <a:rPr lang="ru-RU" dirty="0" smtClean="0"/>
              <a:t>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27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iyadin\Pictures\Мои сканированные изображения\2018-11 (ноя)\сканирование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6552728" cy="63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6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79" y="1920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Кабельные каналы в полу приямка здания </a:t>
            </a:r>
            <a:r>
              <a:rPr lang="en-US" b="1" dirty="0" smtClean="0">
                <a:solidFill>
                  <a:schemeClr val="tx2"/>
                </a:solidFill>
              </a:rPr>
              <a:t>MPD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piyadin\Pictures\Мои сканированные изображения\2018-11 (ноя)\сканирование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42577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7834" y="2344974"/>
            <a:ext cx="496073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85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Распределение кабелей по </a:t>
            </a:r>
            <a:r>
              <a:rPr lang="en-US" b="1" dirty="0" smtClean="0">
                <a:solidFill>
                  <a:schemeClr val="tx2"/>
                </a:solidFill>
              </a:rPr>
              <a:t>MPD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798"/>
            <a:ext cx="4831829" cy="476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3"/>
            <a:ext cx="2796356" cy="4910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78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Расположение электроники для </a:t>
            </a:r>
            <a:r>
              <a:rPr lang="en-US" b="1" dirty="0" smtClean="0">
                <a:solidFill>
                  <a:schemeClr val="tx2"/>
                </a:solidFill>
              </a:rPr>
              <a:t>TOF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6408712" cy="499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3333" y="2845911"/>
            <a:ext cx="524604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15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Распределение кабелей по </a:t>
            </a:r>
            <a:r>
              <a:rPr lang="en-US" b="1" dirty="0" smtClean="0">
                <a:solidFill>
                  <a:schemeClr val="tx2"/>
                </a:solidFill>
              </a:rPr>
              <a:t>MPD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piyadin\Pictures\Мои сканированные изображения\2018-11 (ноя)\сканирование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238303" cy="52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iyadin\Pictures\Мои сканированные изображения\2018-11 (ноя)\сканирование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9359"/>
            <a:ext cx="3469114" cy="52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9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3"/>
            <a:ext cx="8229600" cy="157455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Схемы крепежа и укладки кабельных трасс на </a:t>
            </a:r>
            <a:r>
              <a:rPr lang="ru-RU" sz="4000" b="1" dirty="0" err="1" smtClean="0">
                <a:solidFill>
                  <a:schemeClr val="tx2"/>
                </a:solidFill>
              </a:rPr>
              <a:t>магнитопроводе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Users\piyadin\Pictures\160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84784"/>
            <a:ext cx="4352049" cy="234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iyadin\Pictures\131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27723"/>
            <a:ext cx="3035127" cy="24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iyadin\Pictures\Provolochn_Lotki_primenenie_foto4_7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" y="3885701"/>
            <a:ext cx="4896544" cy="26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9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Распределение кабелей </a:t>
            </a:r>
            <a:r>
              <a:rPr lang="ru-RU" b="1" dirty="0" smtClean="0">
                <a:solidFill>
                  <a:schemeClr val="tx2"/>
                </a:solidFill>
              </a:rPr>
              <a:t>между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MPD</a:t>
            </a:r>
            <a:r>
              <a:rPr lang="ru-RU" b="1" dirty="0" smtClean="0">
                <a:solidFill>
                  <a:schemeClr val="tx2"/>
                </a:solidFill>
              </a:rPr>
              <a:t> и подвижной платформой</a:t>
            </a:r>
            <a:endParaRPr lang="ru-RU" dirty="0"/>
          </a:p>
        </p:txBody>
      </p:sp>
      <p:pic>
        <p:nvPicPr>
          <p:cNvPr id="4098" name="Picture 2" descr="C:\Users\piyadin\Pictures\Мои сканированные изображения\2018-11 (ноя)\сканирование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62" y="1396958"/>
            <a:ext cx="4328182" cy="52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iyadin\Pictures\Мои сканированные изображения\2018-11 (ноя)\сканирование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1" y="1556792"/>
            <a:ext cx="4753150" cy="47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7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Тип кабельных каналов для использования на платформе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piyadin\Pictures\kabelkanaly-vidy-i-razmery-korobov-dlya-elektroprovodki-i-ikh-klassifikatsiya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82" y="1484784"/>
            <a:ext cx="3935223" cy="29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iyadin\Pictures\lestnichniy_lotok_primer_primenen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6591"/>
            <a:ext cx="4032448" cy="291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iyadin\Pictures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591810"/>
            <a:ext cx="6480720" cy="202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iyadin\Pictures\kabel-kanal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27" y="4586138"/>
            <a:ext cx="2584773" cy="17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8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Кабельные каналы до Подвижной платформы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Users\piyadin\Pictures\Мои сканированные изображения\2018-11 (ноя)\сканирование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01469"/>
            <a:ext cx="3960440" cy="533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piyadin\Pictures\Мои сканированные изображения\2018-06 (июн)\492ecd_47b4ae9d14b54b118e64ebb51aa041ba_mv2_d_2560_1707_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16" y="2276872"/>
            <a:ext cx="485835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80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143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Кабельные трассы в корпусе MPD</vt:lpstr>
      <vt:lpstr>Кабельные каналы в полу приямка здания MPD</vt:lpstr>
      <vt:lpstr>Распределение кабелей по MPD</vt:lpstr>
      <vt:lpstr>Расположение электроники для TOF</vt:lpstr>
      <vt:lpstr>Распределение кабелей по MPD</vt:lpstr>
      <vt:lpstr>Схемы крепежа и укладки кабельных трасс на магнитопроводе.</vt:lpstr>
      <vt:lpstr>Распределение кабелей между MPD и подвижной платформой</vt:lpstr>
      <vt:lpstr>Тип кабельных каналов для использования на платформе</vt:lpstr>
      <vt:lpstr>Кабельные каналы до Подвижной платформы </vt:lpstr>
      <vt:lpstr>Кабельные каналы до Подвижной платформы </vt:lpstr>
      <vt:lpstr>Кабельные каналы до Подвижной платформы </vt:lpstr>
      <vt:lpstr>Список вопросов, ответы на которые необходимы для дальнейшей проработки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Кабельные трассы в корпусе MPD</dc:title>
  <dc:creator>piyadin</dc:creator>
  <cp:lastModifiedBy>piyadin</cp:lastModifiedBy>
  <cp:revision>11</cp:revision>
  <dcterms:created xsi:type="dcterms:W3CDTF">2018-11-12T13:07:46Z</dcterms:created>
  <dcterms:modified xsi:type="dcterms:W3CDTF">2018-11-13T11:44:38Z</dcterms:modified>
</cp:coreProperties>
</file>