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23"/>
  </p:notesMasterIdLst>
  <p:sldIdLst>
    <p:sldId id="530" r:id="rId3"/>
    <p:sldId id="369" r:id="rId4"/>
    <p:sldId id="586" r:id="rId5"/>
    <p:sldId id="574" r:id="rId6"/>
    <p:sldId id="584" r:id="rId7"/>
    <p:sldId id="583" r:id="rId8"/>
    <p:sldId id="580" r:id="rId9"/>
    <p:sldId id="582" r:id="rId10"/>
    <p:sldId id="587" r:id="rId11"/>
    <p:sldId id="590" r:id="rId12"/>
    <p:sldId id="561" r:id="rId13"/>
    <p:sldId id="562" r:id="rId14"/>
    <p:sldId id="563" r:id="rId15"/>
    <p:sldId id="564" r:id="rId16"/>
    <p:sldId id="515" r:id="rId17"/>
    <p:sldId id="575" r:id="rId18"/>
    <p:sldId id="589" r:id="rId19"/>
    <p:sldId id="588" r:id="rId20"/>
    <p:sldId id="585" r:id="rId21"/>
    <p:sldId id="5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AA"/>
    <a:srgbClr val="0000FF"/>
    <a:srgbClr val="FF9999"/>
    <a:srgbClr val="FF00FF"/>
    <a:srgbClr val="C30DB6"/>
    <a:srgbClr val="F2F2F2"/>
    <a:srgbClr val="00FF00"/>
    <a:srgbClr val="FF66FF"/>
    <a:srgbClr val="66FF33"/>
    <a:srgbClr val="3CF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3" autoAdjust="0"/>
    <p:restoredTop sz="93968" autoAdjust="0"/>
  </p:normalViewPr>
  <p:slideViewPr>
    <p:cSldViewPr snapToGrid="0">
      <p:cViewPr>
        <p:scale>
          <a:sx n="81" d="100"/>
          <a:sy n="81" d="100"/>
        </p:scale>
        <p:origin x="-136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F4C21-EFFB-41B3-9EC3-4730D3729B33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6DDD7-7332-4175-B22B-D22957899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5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96465-F497-43CD-A51A-2E5509794FC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96465-F497-43CD-A51A-2E5509794FC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96465-F497-43CD-A51A-2E5509794FC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72033-9B88-4A14-AC2A-31E3466BC62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72033-9B88-4A14-AC2A-31E3466BC6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DDD7-7332-4175-B22B-D229578990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9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CB553689-8A7E-44D6-A263-DB5275279F1E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857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4963"/>
            <a:ext cx="8186766" cy="4383087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E33F9682-2376-4E00-A4D6-FBDE8FABBE48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39BBA092-4D1C-4302-8D7B-E44B3C169D7B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5692E728-EDA1-428B-9880-338F6701DDB0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ED2FFDF7-433B-483B-A93A-431AAF3BCDB4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390C27DD-199D-4AD4-B100-49B77128A285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8CA885CF-B87C-4C2F-A3EC-58012AD82CF3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631C39CF-9CF2-4B2B-9007-1898CE766C05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46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343BFCB3-49F7-46E0-A001-D6F2FCDC6C71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198CFFF9-F9BB-48FF-8EE4-6ABBD3C85541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1288" y="273050"/>
            <a:ext cx="2011362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881688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B02030E4-9242-4A20-890E-31A731C3DE08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825" y="273050"/>
            <a:ext cx="48323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76AB8C80-740C-4355-BFB7-C07D2970713A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825" y="273050"/>
            <a:ext cx="483235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4963"/>
            <a:ext cx="3946525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871913"/>
            <a:ext cx="3946525" cy="2116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56125" y="1604963"/>
            <a:ext cx="3946525" cy="4383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endParaRPr lang="en-US" sz="1400" kern="1200">
              <a:solidFill>
                <a:srgbClr val="FFFFFF"/>
              </a:solidFill>
              <a:latin typeface="Times New Roman" pitchFamily="16" charset="0"/>
              <a:ea typeface="SimSun" charset="-122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8BA4C798-1739-42CE-B67E-786AAE4C6FB3}" type="slidenum">
              <a:rPr lang="en-US" altLang="ru-RU" sz="1400" kern="120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‹#›</a:t>
            </a:fld>
            <a:endParaRPr lang="en-US" altLang="ru-RU" sz="1400" kern="120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1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E508-B244-402F-A347-E53CB41DD196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7DE0-CA1B-40A8-A29F-6B506153C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5825" y="273050"/>
            <a:ext cx="483235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438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Times New Roman" pitchFamily="18" charset="0"/>
              <a:buNone/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984442F-D135-4570-A5C6-F6AB8D647ACB}" type="slidenum">
              <a:rPr lang="en-US" altLang="ru-RU" kern="1200">
                <a:ea typeface="SimSun" pitchFamily="2" charset="-122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kern="1200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png"/><Relationship Id="rId5" Type="http://schemas.openxmlformats.org/officeDocument/2006/relationships/image" Target="../media/image33.wmf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94" y="0"/>
            <a:ext cx="1820429" cy="1430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" y="0"/>
            <a:ext cx="2148969" cy="143033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09600" y="1783642"/>
            <a:ext cx="7696200" cy="1540933"/>
          </a:xfrm>
        </p:spPr>
        <p:txBody>
          <a:bodyPr>
            <a:normAutofit/>
          </a:bodyPr>
          <a:lstStyle/>
          <a:p>
            <a:pPr algn="l"/>
            <a:r>
              <a:rPr lang="en-US" altLang="ru-RU" sz="3200" dirty="0" smtClean="0">
                <a:solidFill>
                  <a:srgbClr val="0404AA"/>
                </a:solidFill>
                <a:latin typeface="Arial Black" pitchFamily="34" charset="0"/>
              </a:rPr>
              <a:t>STRUCTURAL AND FUNCTIONAL PROPERTIES OF MUTANT NMDA SYNAPTIC RECEPTORS</a:t>
            </a:r>
            <a:endParaRPr lang="ru-RU" altLang="ru-RU" sz="32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210756"/>
            <a:ext cx="6784622" cy="1145014"/>
          </a:xfrm>
        </p:spPr>
        <p:txBody>
          <a:bodyPr/>
          <a:lstStyle/>
          <a:p>
            <a:pPr algn="l"/>
            <a:r>
              <a:rPr lang="en-US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DUSHANOV E.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BUGAY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A., BATOVA  A.</a:t>
            </a:r>
            <a:endParaRPr lang="en-US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Courier New" pitchFamily="49" charset="0"/>
              </a:rPr>
              <a:t>Laboratory of Radiation Biology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Courier New" pitchFamily="49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00200" y="6492875"/>
            <a:ext cx="6324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PAC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201</a:t>
            </a:r>
            <a:r>
              <a:rPr lang="en-US" dirty="0" smtClean="0"/>
              <a:t>9 February 24-25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solidFill>
                  <a:srgbClr val="0404AA"/>
                </a:solidFill>
                <a:latin typeface="Arial Black" pitchFamily="34" charset="0"/>
              </a:rPr>
              <a:t>PARAMETERS </a:t>
            </a:r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CALCULATIONS</a:t>
            </a:r>
            <a:endParaRPr lang="ru-RU" sz="2800" dirty="0">
              <a:solidFill>
                <a:srgbClr val="0404AA"/>
              </a:solidFill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82781"/>
              </p:ext>
            </p:extLst>
          </p:nvPr>
        </p:nvGraphicFramePr>
        <p:xfrm>
          <a:off x="307586" y="4779393"/>
          <a:ext cx="8553064" cy="19324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0284"/>
                <a:gridCol w="1042591"/>
                <a:gridCol w="560661"/>
                <a:gridCol w="884770"/>
                <a:gridCol w="1305387"/>
                <a:gridCol w="1204825"/>
                <a:gridCol w="1184546"/>
              </a:tblGrid>
              <a:tr h="387691">
                <a:tc>
                  <a:txBody>
                    <a:bodyPr/>
                    <a:lstStyle/>
                    <a:p>
                      <a:pPr marL="7620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spc="-5" dirty="0">
                          <a:effectLst/>
                        </a:rPr>
                        <a:t>M</a:t>
                      </a:r>
                      <a:r>
                        <a:rPr lang="en-US" sz="1900" spc="-10" dirty="0">
                          <a:effectLst/>
                        </a:rPr>
                        <a:t>u</a:t>
                      </a:r>
                      <a:r>
                        <a:rPr lang="en-US" sz="1900" spc="-5" dirty="0">
                          <a:effectLst/>
                        </a:rPr>
                        <a:t>tat</a:t>
                      </a:r>
                      <a:r>
                        <a:rPr lang="en-US" sz="1900" spc="-10" dirty="0">
                          <a:effectLst/>
                        </a:rPr>
                        <a:t>ion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900" i="1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900" i="1" spc="-5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900" i="1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900" i="1" spc="-1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900" i="1" spc="-1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900" i="1" baseline="-25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9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900" i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900" i="1" baseline="-25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900" i="1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1900" dirty="0" smtClean="0">
                          <a:effectLst/>
                        </a:rPr>
                        <a:t>, Å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9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900" i="1" u="none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mut</a:t>
                      </a:r>
                      <a:r>
                        <a:rPr lang="en-US" sz="19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/G</a:t>
                      </a:r>
                      <a:r>
                        <a:rPr lang="en-US" sz="1900" i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</a:t>
                      </a:r>
                      <a:endParaRPr lang="ru-RU" sz="1900" i="1" baseline="-25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9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900" dirty="0">
                          <a:effectLst/>
                        </a:rPr>
                        <a:t>,</a:t>
                      </a:r>
                      <a:r>
                        <a:rPr lang="en-US" sz="1900" spc="130" dirty="0">
                          <a:effectLst/>
                        </a:rPr>
                        <a:t> </a:t>
                      </a:r>
                      <a:r>
                        <a:rPr lang="en-US" sz="1900" spc="-10" dirty="0">
                          <a:effectLst/>
                        </a:rPr>
                        <a:t>m</a:t>
                      </a:r>
                      <a:r>
                        <a:rPr lang="en-US" sz="1900" spc="-5" dirty="0">
                          <a:effectLst/>
                        </a:rPr>
                        <a:t>M</a:t>
                      </a:r>
                      <a:r>
                        <a:rPr lang="en-US" sz="1900" spc="-5" baseline="30000" dirty="0">
                          <a:effectLst/>
                        </a:rPr>
                        <a:t>−</a:t>
                      </a:r>
                      <a:r>
                        <a:rPr lang="en-US" sz="1900" spc="-10" baseline="30000" dirty="0">
                          <a:effectLst/>
                        </a:rPr>
                        <a:t>1</a:t>
                      </a:r>
                      <a:endParaRPr lang="ru-RU" sz="19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900" i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900" spc="10" dirty="0">
                          <a:effectLst/>
                        </a:rPr>
                        <a:t>,</a:t>
                      </a:r>
                      <a:r>
                        <a:rPr lang="en-US" sz="1900" spc="185" dirty="0">
                          <a:effectLst/>
                        </a:rPr>
                        <a:t> </a:t>
                      </a:r>
                      <a:r>
                        <a:rPr lang="en-US" sz="1900" spc="-10" dirty="0">
                          <a:effectLst/>
                        </a:rPr>
                        <a:t>m</a:t>
                      </a:r>
                      <a:r>
                        <a:rPr lang="en-US" sz="1900" spc="-5" dirty="0">
                          <a:effectLst/>
                        </a:rPr>
                        <a:t>V</a:t>
                      </a:r>
                      <a:r>
                        <a:rPr lang="en-US" sz="1900" spc="-5" baseline="30000" dirty="0">
                          <a:effectLst/>
                        </a:rPr>
                        <a:t>−</a:t>
                      </a:r>
                      <a:r>
                        <a:rPr lang="en-US" sz="1900" spc="-10" baseline="30000" dirty="0">
                          <a:effectLst/>
                        </a:rPr>
                        <a:t>1</a:t>
                      </a:r>
                      <a:endParaRPr lang="ru-RU" sz="19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2539">
                <a:tc>
                  <a:txBody>
                    <a:bodyPr/>
                    <a:lstStyle/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900" spc="-5" dirty="0">
                          <a:effectLst/>
                        </a:rPr>
                        <a:t>N</a:t>
                      </a:r>
                      <a:r>
                        <a:rPr lang="en-US" sz="1900" spc="-10" dirty="0">
                          <a:effectLst/>
                        </a:rPr>
                        <a:t>o</a:t>
                      </a:r>
                      <a:r>
                        <a:rPr lang="en-US" sz="1900" spc="-5" dirty="0">
                          <a:effectLst/>
                        </a:rPr>
                        <a:t>n</a:t>
                      </a:r>
                      <a:r>
                        <a:rPr lang="en-US" sz="1900" spc="-10" dirty="0">
                          <a:effectLst/>
                        </a:rPr>
                        <a:t>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6680" marR="10223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11455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0.280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08961">
                <a:tc>
                  <a:txBody>
                    <a:bodyPr/>
                    <a:lstStyle/>
                    <a:p>
                      <a:pPr marL="7620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p.Arg540His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6680" marR="10223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8445" marR="25336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0.093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08961">
                <a:tc>
                  <a:txBody>
                    <a:bodyPr/>
                    <a:lstStyle/>
                    <a:p>
                      <a:pPr marL="7620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p.Asn615Leu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6680" marR="10223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001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4.60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8445" marR="25336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08961">
                <a:tc>
                  <a:txBody>
                    <a:bodyPr/>
                    <a:lstStyle/>
                    <a:p>
                      <a:pPr marL="7620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900" spc="-15" dirty="0">
                          <a:effectLst/>
                        </a:rPr>
                        <a:t>p</a:t>
                      </a:r>
                      <a:r>
                        <a:rPr lang="en-US" sz="1900" spc="-10" dirty="0">
                          <a:effectLst/>
                        </a:rPr>
                        <a:t>.V</a:t>
                      </a:r>
                      <a:r>
                        <a:rPr lang="en-US" sz="1900" spc="-15" dirty="0">
                          <a:effectLst/>
                        </a:rPr>
                        <a:t>al6</a:t>
                      </a:r>
                      <a:r>
                        <a:rPr lang="en-US" sz="1900" spc="-10" dirty="0">
                          <a:effectLst/>
                        </a:rPr>
                        <a:t>1</a:t>
                      </a:r>
                      <a:r>
                        <a:rPr lang="en-US" sz="1900" spc="-15" dirty="0">
                          <a:effectLst/>
                        </a:rPr>
                        <a:t>8</a:t>
                      </a:r>
                      <a:r>
                        <a:rPr lang="en-US" sz="1900" spc="-10" dirty="0">
                          <a:effectLst/>
                        </a:rPr>
                        <a:t>Gly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6680" marR="10223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8445" marR="25336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305381">
                <a:tc>
                  <a:txBody>
                    <a:bodyPr/>
                    <a:lstStyle/>
                    <a:p>
                      <a:pPr marL="7620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p.Phe671_Gln672del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06680" marR="10223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8445" marR="25336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1145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2485202"/>
            <a:ext cx="9012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case of native conformation Mg</a:t>
            </a:r>
            <a:r>
              <a:rPr lang="en-US" baseline="30000" dirty="0"/>
              <a:t>2+</a:t>
            </a:r>
            <a:r>
              <a:rPr lang="en-US" dirty="0"/>
              <a:t> coordination site positions in </a:t>
            </a:r>
            <a:r>
              <a:rPr lang="en-US" dirty="0" smtClean="0"/>
              <a:t>transmembrane </a:t>
            </a:r>
            <a:r>
              <a:rPr lang="en-US" dirty="0"/>
              <a:t>domain, where Mg</a:t>
            </a:r>
            <a:r>
              <a:rPr lang="en-US" baseline="30000" dirty="0"/>
              <a:t>2+</a:t>
            </a:r>
            <a:r>
              <a:rPr lang="en-US" dirty="0"/>
              <a:t> ion form bonds </a:t>
            </a:r>
            <a:r>
              <a:rPr lang="en-US" dirty="0" smtClean="0"/>
              <a:t>with </a:t>
            </a:r>
            <a:r>
              <a:rPr lang="en-US" dirty="0"/>
              <a:t>four Asn616 </a:t>
            </a:r>
            <a:r>
              <a:rPr lang="en-US" dirty="0" smtClean="0"/>
              <a:t>residues from </a:t>
            </a:r>
            <a:r>
              <a:rPr lang="en-US" dirty="0"/>
              <a:t>NR1 and NR2 </a:t>
            </a:r>
            <a:r>
              <a:rPr lang="en-US" dirty="0" smtClean="0"/>
              <a:t>subunits. </a:t>
            </a:r>
            <a:r>
              <a:rPr lang="en-US" dirty="0"/>
              <a:t>During the </a:t>
            </a:r>
            <a:r>
              <a:rPr lang="en-US" dirty="0" err="1"/>
              <a:t>modelling</a:t>
            </a:r>
            <a:r>
              <a:rPr lang="en-US" dirty="0"/>
              <a:t> the loss of these bonds </a:t>
            </a:r>
            <a:r>
              <a:rPr lang="en-US" dirty="0" smtClean="0"/>
              <a:t>was observed </a:t>
            </a:r>
            <a:r>
              <a:rPr lang="en-US" dirty="0"/>
              <a:t>for all considered </a:t>
            </a:r>
            <a:r>
              <a:rPr lang="en-US" dirty="0" smtClean="0"/>
              <a:t>mutants. </a:t>
            </a:r>
            <a:r>
              <a:rPr lang="en-US" dirty="0"/>
              <a:t>The mutations </a:t>
            </a:r>
            <a:r>
              <a:rPr lang="en-US" dirty="0" smtClean="0"/>
              <a:t>p.Arg540His and p.Phe671_Gln672del </a:t>
            </a:r>
            <a:r>
              <a:rPr lang="en-US" dirty="0"/>
              <a:t>resulted in relatively low block loss, while </a:t>
            </a:r>
            <a:r>
              <a:rPr lang="en-US" dirty="0" smtClean="0"/>
              <a:t>p.Val618Gly and </a:t>
            </a:r>
            <a:r>
              <a:rPr lang="en-US" dirty="0"/>
              <a:t>p.Asn615Leu resulted in almost complete loss of Mg</a:t>
            </a:r>
            <a:r>
              <a:rPr lang="en-US" baseline="30000" dirty="0"/>
              <a:t>2+</a:t>
            </a:r>
            <a:r>
              <a:rPr lang="en-US" dirty="0"/>
              <a:t> </a:t>
            </a:r>
            <a:r>
              <a:rPr lang="en-US" dirty="0" smtClean="0"/>
              <a:t>binding. </a:t>
            </a:r>
            <a:r>
              <a:rPr lang="en-US" dirty="0"/>
              <a:t>Thus, our simulation results fall into agreement with </a:t>
            </a:r>
            <a:r>
              <a:rPr lang="en-US" dirty="0" smtClean="0"/>
              <a:t>previous studies, </a:t>
            </a:r>
            <a:r>
              <a:rPr lang="en-US" dirty="0"/>
              <a:t>which demonstrated mild loss of Mg</a:t>
            </a:r>
            <a:r>
              <a:rPr lang="en-US" baseline="30000" dirty="0"/>
              <a:t>2+</a:t>
            </a:r>
            <a:r>
              <a:rPr lang="en-US" dirty="0"/>
              <a:t> block in the case of p.Arg540His</a:t>
            </a:r>
            <a:r>
              <a:rPr lang="en-US" dirty="0" smtClean="0"/>
              <a:t>, </a:t>
            </a:r>
            <a:r>
              <a:rPr lang="en-US" dirty="0"/>
              <a:t>but much stronger for p.Val618Gly, and, especially, for p.Asn615Leu. </a:t>
            </a:r>
            <a:endParaRPr lang="ru-RU" dirty="0"/>
          </a:p>
        </p:txBody>
      </p:sp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208" y="26912"/>
            <a:ext cx="2927662" cy="24582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0" y="683147"/>
                <a:ext cx="6117995" cy="1630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16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1600" dirty="0" smtClean="0"/>
                  <a:t> </a:t>
                </a:r>
                <a:r>
                  <a:rPr lang="en-US" sz="1600" dirty="0" smtClean="0"/>
                  <a:t> is dissociation constant</a:t>
                </a:r>
                <a:endParaRPr lang="en-US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1600" i="1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1600" dirty="0" smtClean="0"/>
                  <a:t> is </a:t>
                </a:r>
                <a:r>
                  <a:rPr lang="en-US" sz="1600" dirty="0"/>
                  <a:t>the number of Mg</a:t>
                </a:r>
                <a:r>
                  <a:rPr lang="en-US" sz="1600" baseline="30000" dirty="0"/>
                  <a:t>2+</a:t>
                </a:r>
                <a:r>
                  <a:rPr lang="en-US" sz="1600" dirty="0"/>
                  <a:t> ions </a:t>
                </a:r>
                <a:r>
                  <a:rPr lang="en-US" sz="1600" dirty="0" smtClean="0"/>
                  <a:t>that reach </a:t>
                </a:r>
                <a:r>
                  <a:rPr lang="en-US" sz="1600" dirty="0"/>
                  <a:t>binding site in the </a:t>
                </a:r>
                <a:r>
                  <a:rPr lang="en-US" sz="1600" dirty="0" smtClean="0"/>
                  <a:t>TMD</a:t>
                </a:r>
              </a:p>
              <a:p>
                <a:r>
                  <a:rPr lang="en-US" sz="1600" i="1" dirty="0" err="1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16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600" dirty="0" smtClean="0"/>
                  <a:t> is </a:t>
                </a:r>
                <a:r>
                  <a:rPr lang="en-US" sz="1600" dirty="0"/>
                  <a:t>the number of bound Mg</a:t>
                </a:r>
                <a:r>
                  <a:rPr lang="en-US" sz="1600" baseline="30000" dirty="0"/>
                  <a:t>2+</a:t>
                </a:r>
                <a:r>
                  <a:rPr lang="en-US" sz="1600" dirty="0"/>
                  <a:t> ions</a:t>
                </a:r>
                <a:endParaRPr lang="en-US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600" i="1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600" dirty="0" smtClean="0"/>
                  <a:t> is </a:t>
                </a:r>
                <a:r>
                  <a:rPr lang="en-US" sz="1600" dirty="0"/>
                  <a:t>the actual </a:t>
                </a:r>
                <a:r>
                  <a:rPr lang="en-US" sz="1600" dirty="0" smtClean="0"/>
                  <a:t>number of </a:t>
                </a:r>
                <a:r>
                  <a:rPr lang="en-US" sz="1600" dirty="0"/>
                  <a:t>bonds with one of four N616 residues.</a:t>
                </a:r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3147"/>
                <a:ext cx="6117995" cy="1630446"/>
              </a:xfrm>
              <a:prstGeom prst="rect">
                <a:avLst/>
              </a:prstGeom>
              <a:blipFill rotWithShape="1">
                <a:blip r:embed="rId4"/>
                <a:stretch>
                  <a:fillRect l="-498" b="-3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1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26" y="-36115"/>
            <a:ext cx="2437710" cy="13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Z:\home\user\Синхронизация_нейронов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170" y="1520806"/>
            <a:ext cx="3267599" cy="3937456"/>
          </a:xfrm>
          <a:prstGeom prst="rect">
            <a:avLst/>
          </a:prstGeom>
          <a:noFill/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1875" y="13581"/>
            <a:ext cx="9144000" cy="88952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Arial Black" pitchFamily="34" charset="0"/>
              </a:rPr>
              <a:t>SYNCHRONIZATION OF NEURON OSCILLATIONS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2" name="Picture 4" descr="Z:\home\user\eeg-bands.jpg"/>
          <p:cNvPicPr>
            <a:picLocks noChangeAspect="1" noChangeArrowheads="1"/>
          </p:cNvPicPr>
          <p:nvPr/>
        </p:nvPicPr>
        <p:blipFill>
          <a:blip r:embed="rId5"/>
          <a:srcRect t="6944" b="2777"/>
          <a:stretch>
            <a:fillRect/>
          </a:stretch>
        </p:blipFill>
        <p:spPr bwMode="auto">
          <a:xfrm>
            <a:off x="3936104" y="1139785"/>
            <a:ext cx="3429008" cy="46434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19460" y="1317640"/>
            <a:ext cx="32971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Asynchrony	Synchrony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460" y="6281954"/>
            <a:ext cx="32971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field potential (EEG)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2697" y="6281954"/>
            <a:ext cx="47036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Electroencephalography (EEG) signal bands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0623" y="5369592"/>
            <a:ext cx="30939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Time                                    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-694199" y="4494236"/>
            <a:ext cx="186461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Local potential (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0" y="13581"/>
            <a:ext cx="9144000" cy="88952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Arial Black" pitchFamily="34" charset="0"/>
              </a:rPr>
              <a:t>OSCILLATIONS IN HIPPOCAMPUS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3" name="Рисунок 22" descr="720px-Eeg_gamm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5" y="4928824"/>
            <a:ext cx="5143495" cy="1028699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027" y="1313792"/>
            <a:ext cx="5098929" cy="29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13"/>
          <p:cNvGrpSpPr/>
          <p:nvPr/>
        </p:nvGrpSpPr>
        <p:grpSpPr>
          <a:xfrm>
            <a:off x="802547" y="1371427"/>
            <a:ext cx="4785819" cy="2579678"/>
            <a:chOff x="5050130" y="1928665"/>
            <a:chExt cx="1801267" cy="792712"/>
          </a:xfrm>
        </p:grpSpPr>
        <p:sp>
          <p:nvSpPr>
            <p:cNvPr id="26" name="Freeform 14"/>
            <p:cNvSpPr/>
            <p:nvPr/>
          </p:nvSpPr>
          <p:spPr>
            <a:xfrm>
              <a:off x="5050130" y="1928665"/>
              <a:ext cx="1383315" cy="737926"/>
            </a:xfrm>
            <a:custGeom>
              <a:avLst/>
              <a:gdLst>
                <a:gd name="connsiteX0" fmla="*/ 28628 w 1747891"/>
                <a:gd name="connsiteY0" fmla="*/ 859632 h 1023938"/>
                <a:gd name="connsiteX1" fmla="*/ 40534 w 1747891"/>
                <a:gd name="connsiteY1" fmla="*/ 845344 h 1023938"/>
                <a:gd name="connsiteX2" fmla="*/ 50059 w 1747891"/>
                <a:gd name="connsiteY2" fmla="*/ 833438 h 1023938"/>
                <a:gd name="connsiteX3" fmla="*/ 54822 w 1747891"/>
                <a:gd name="connsiteY3" fmla="*/ 826294 h 1023938"/>
                <a:gd name="connsiteX4" fmla="*/ 64347 w 1747891"/>
                <a:gd name="connsiteY4" fmla="*/ 821532 h 1023938"/>
                <a:gd name="connsiteX5" fmla="*/ 71491 w 1747891"/>
                <a:gd name="connsiteY5" fmla="*/ 816769 h 1023938"/>
                <a:gd name="connsiteX6" fmla="*/ 76253 w 1747891"/>
                <a:gd name="connsiteY6" fmla="*/ 802482 h 1023938"/>
                <a:gd name="connsiteX7" fmla="*/ 78634 w 1747891"/>
                <a:gd name="connsiteY7" fmla="*/ 795338 h 1023938"/>
                <a:gd name="connsiteX8" fmla="*/ 83397 w 1747891"/>
                <a:gd name="connsiteY8" fmla="*/ 785813 h 1023938"/>
                <a:gd name="connsiteX9" fmla="*/ 88159 w 1747891"/>
                <a:gd name="connsiteY9" fmla="*/ 778669 h 1023938"/>
                <a:gd name="connsiteX10" fmla="*/ 95303 w 1747891"/>
                <a:gd name="connsiteY10" fmla="*/ 764382 h 1023938"/>
                <a:gd name="connsiteX11" fmla="*/ 97684 w 1747891"/>
                <a:gd name="connsiteY11" fmla="*/ 757238 h 1023938"/>
                <a:gd name="connsiteX12" fmla="*/ 100066 w 1747891"/>
                <a:gd name="connsiteY12" fmla="*/ 747713 h 1023938"/>
                <a:gd name="connsiteX13" fmla="*/ 104828 w 1747891"/>
                <a:gd name="connsiteY13" fmla="*/ 740569 h 1023938"/>
                <a:gd name="connsiteX14" fmla="*/ 111972 w 1747891"/>
                <a:gd name="connsiteY14" fmla="*/ 726282 h 1023938"/>
                <a:gd name="connsiteX15" fmla="*/ 116734 w 1747891"/>
                <a:gd name="connsiteY15" fmla="*/ 702469 h 1023938"/>
                <a:gd name="connsiteX16" fmla="*/ 119116 w 1747891"/>
                <a:gd name="connsiteY16" fmla="*/ 695325 h 1023938"/>
                <a:gd name="connsiteX17" fmla="*/ 123878 w 1747891"/>
                <a:gd name="connsiteY17" fmla="*/ 685800 h 1023938"/>
                <a:gd name="connsiteX18" fmla="*/ 126259 w 1747891"/>
                <a:gd name="connsiteY18" fmla="*/ 671513 h 1023938"/>
                <a:gd name="connsiteX19" fmla="*/ 131022 w 1747891"/>
                <a:gd name="connsiteY19" fmla="*/ 654844 h 1023938"/>
                <a:gd name="connsiteX20" fmla="*/ 133403 w 1747891"/>
                <a:gd name="connsiteY20" fmla="*/ 638175 h 1023938"/>
                <a:gd name="connsiteX21" fmla="*/ 138166 w 1747891"/>
                <a:gd name="connsiteY21" fmla="*/ 616744 h 1023938"/>
                <a:gd name="connsiteX22" fmla="*/ 140547 w 1747891"/>
                <a:gd name="connsiteY22" fmla="*/ 609600 h 1023938"/>
                <a:gd name="connsiteX23" fmla="*/ 147691 w 1747891"/>
                <a:gd name="connsiteY23" fmla="*/ 604838 h 1023938"/>
                <a:gd name="connsiteX24" fmla="*/ 152453 w 1747891"/>
                <a:gd name="connsiteY24" fmla="*/ 597694 h 1023938"/>
                <a:gd name="connsiteX25" fmla="*/ 157216 w 1747891"/>
                <a:gd name="connsiteY25" fmla="*/ 583407 h 1023938"/>
                <a:gd name="connsiteX26" fmla="*/ 161978 w 1747891"/>
                <a:gd name="connsiteY26" fmla="*/ 561975 h 1023938"/>
                <a:gd name="connsiteX27" fmla="*/ 166741 w 1747891"/>
                <a:gd name="connsiteY27" fmla="*/ 554832 h 1023938"/>
                <a:gd name="connsiteX28" fmla="*/ 176266 w 1747891"/>
                <a:gd name="connsiteY28" fmla="*/ 531019 h 1023938"/>
                <a:gd name="connsiteX29" fmla="*/ 181028 w 1747891"/>
                <a:gd name="connsiteY29" fmla="*/ 492919 h 1023938"/>
                <a:gd name="connsiteX30" fmla="*/ 183409 w 1747891"/>
                <a:gd name="connsiteY30" fmla="*/ 485775 h 1023938"/>
                <a:gd name="connsiteX31" fmla="*/ 188172 w 1747891"/>
                <a:gd name="connsiteY31" fmla="*/ 478632 h 1023938"/>
                <a:gd name="connsiteX32" fmla="*/ 188172 w 1747891"/>
                <a:gd name="connsiteY32" fmla="*/ 447675 h 1023938"/>
                <a:gd name="connsiteX33" fmla="*/ 192934 w 1747891"/>
                <a:gd name="connsiteY33" fmla="*/ 440532 h 1023938"/>
                <a:gd name="connsiteX34" fmla="*/ 197697 w 1747891"/>
                <a:gd name="connsiteY34" fmla="*/ 431007 h 1023938"/>
                <a:gd name="connsiteX35" fmla="*/ 207222 w 1747891"/>
                <a:gd name="connsiteY35" fmla="*/ 428625 h 1023938"/>
                <a:gd name="connsiteX36" fmla="*/ 221509 w 1747891"/>
                <a:gd name="connsiteY36" fmla="*/ 419100 h 1023938"/>
                <a:gd name="connsiteX37" fmla="*/ 238178 w 1747891"/>
                <a:gd name="connsiteY37" fmla="*/ 397669 h 1023938"/>
                <a:gd name="connsiteX38" fmla="*/ 245322 w 1747891"/>
                <a:gd name="connsiteY38" fmla="*/ 395288 h 1023938"/>
                <a:gd name="connsiteX39" fmla="*/ 254847 w 1747891"/>
                <a:gd name="connsiteY39" fmla="*/ 381000 h 1023938"/>
                <a:gd name="connsiteX40" fmla="*/ 261991 w 1747891"/>
                <a:gd name="connsiteY40" fmla="*/ 350044 h 1023938"/>
                <a:gd name="connsiteX41" fmla="*/ 276278 w 1747891"/>
                <a:gd name="connsiteY41" fmla="*/ 342900 h 1023938"/>
                <a:gd name="connsiteX42" fmla="*/ 292947 w 1747891"/>
                <a:gd name="connsiteY42" fmla="*/ 321469 h 1023938"/>
                <a:gd name="connsiteX43" fmla="*/ 302472 w 1747891"/>
                <a:gd name="connsiteY43" fmla="*/ 304800 h 1023938"/>
                <a:gd name="connsiteX44" fmla="*/ 309616 w 1747891"/>
                <a:gd name="connsiteY44" fmla="*/ 300038 h 1023938"/>
                <a:gd name="connsiteX45" fmla="*/ 316759 w 1747891"/>
                <a:gd name="connsiteY45" fmla="*/ 285750 h 1023938"/>
                <a:gd name="connsiteX46" fmla="*/ 323903 w 1747891"/>
                <a:gd name="connsiteY46" fmla="*/ 283369 h 1023938"/>
                <a:gd name="connsiteX47" fmla="*/ 328666 w 1747891"/>
                <a:gd name="connsiteY47" fmla="*/ 276225 h 1023938"/>
                <a:gd name="connsiteX48" fmla="*/ 331047 w 1747891"/>
                <a:gd name="connsiteY48" fmla="*/ 257175 h 1023938"/>
                <a:gd name="connsiteX49" fmla="*/ 338191 w 1747891"/>
                <a:gd name="connsiteY49" fmla="*/ 242888 h 1023938"/>
                <a:gd name="connsiteX50" fmla="*/ 345334 w 1747891"/>
                <a:gd name="connsiteY50" fmla="*/ 238125 h 1023938"/>
                <a:gd name="connsiteX51" fmla="*/ 357241 w 1747891"/>
                <a:gd name="connsiteY51" fmla="*/ 223838 h 1023938"/>
                <a:gd name="connsiteX52" fmla="*/ 371528 w 1747891"/>
                <a:gd name="connsiteY52" fmla="*/ 219075 h 1023938"/>
                <a:gd name="connsiteX53" fmla="*/ 383434 w 1747891"/>
                <a:gd name="connsiteY53" fmla="*/ 192882 h 1023938"/>
                <a:gd name="connsiteX54" fmla="*/ 390578 w 1747891"/>
                <a:gd name="connsiteY54" fmla="*/ 185738 h 1023938"/>
                <a:gd name="connsiteX55" fmla="*/ 397722 w 1747891"/>
                <a:gd name="connsiteY55" fmla="*/ 180975 h 1023938"/>
                <a:gd name="connsiteX56" fmla="*/ 404866 w 1747891"/>
                <a:gd name="connsiteY56" fmla="*/ 171450 h 1023938"/>
                <a:gd name="connsiteX57" fmla="*/ 409628 w 1747891"/>
                <a:gd name="connsiteY57" fmla="*/ 164307 h 1023938"/>
                <a:gd name="connsiteX58" fmla="*/ 416772 w 1747891"/>
                <a:gd name="connsiteY58" fmla="*/ 161925 h 1023938"/>
                <a:gd name="connsiteX59" fmla="*/ 433441 w 1747891"/>
                <a:gd name="connsiteY59" fmla="*/ 152400 h 1023938"/>
                <a:gd name="connsiteX60" fmla="*/ 440584 w 1747891"/>
                <a:gd name="connsiteY60" fmla="*/ 145257 h 1023938"/>
                <a:gd name="connsiteX61" fmla="*/ 454872 w 1747891"/>
                <a:gd name="connsiteY61" fmla="*/ 135732 h 1023938"/>
                <a:gd name="connsiteX62" fmla="*/ 462016 w 1747891"/>
                <a:gd name="connsiteY62" fmla="*/ 130969 h 1023938"/>
                <a:gd name="connsiteX63" fmla="*/ 471541 w 1747891"/>
                <a:gd name="connsiteY63" fmla="*/ 128588 h 1023938"/>
                <a:gd name="connsiteX64" fmla="*/ 485828 w 1747891"/>
                <a:gd name="connsiteY64" fmla="*/ 119063 h 1023938"/>
                <a:gd name="connsiteX65" fmla="*/ 500116 w 1747891"/>
                <a:gd name="connsiteY65" fmla="*/ 107157 h 1023938"/>
                <a:gd name="connsiteX66" fmla="*/ 507259 w 1747891"/>
                <a:gd name="connsiteY66" fmla="*/ 92869 h 1023938"/>
                <a:gd name="connsiteX67" fmla="*/ 514403 w 1747891"/>
                <a:gd name="connsiteY67" fmla="*/ 90488 h 1023938"/>
                <a:gd name="connsiteX68" fmla="*/ 535834 w 1747891"/>
                <a:gd name="connsiteY68" fmla="*/ 78582 h 1023938"/>
                <a:gd name="connsiteX69" fmla="*/ 542978 w 1747891"/>
                <a:gd name="connsiteY69" fmla="*/ 73819 h 1023938"/>
                <a:gd name="connsiteX70" fmla="*/ 562028 w 1747891"/>
                <a:gd name="connsiteY70" fmla="*/ 64294 h 1023938"/>
                <a:gd name="connsiteX71" fmla="*/ 569172 w 1747891"/>
                <a:gd name="connsiteY71" fmla="*/ 57150 h 1023938"/>
                <a:gd name="connsiteX72" fmla="*/ 592984 w 1747891"/>
                <a:gd name="connsiteY72" fmla="*/ 42863 h 1023938"/>
                <a:gd name="connsiteX73" fmla="*/ 602509 w 1747891"/>
                <a:gd name="connsiteY73" fmla="*/ 40482 h 1023938"/>
                <a:gd name="connsiteX74" fmla="*/ 609653 w 1747891"/>
                <a:gd name="connsiteY74" fmla="*/ 38100 h 1023938"/>
                <a:gd name="connsiteX75" fmla="*/ 619178 w 1747891"/>
                <a:gd name="connsiteY75" fmla="*/ 35719 h 1023938"/>
                <a:gd name="connsiteX76" fmla="*/ 633466 w 1747891"/>
                <a:gd name="connsiteY76" fmla="*/ 30957 h 1023938"/>
                <a:gd name="connsiteX77" fmla="*/ 647753 w 1747891"/>
                <a:gd name="connsiteY77" fmla="*/ 28575 h 1023938"/>
                <a:gd name="connsiteX78" fmla="*/ 657278 w 1747891"/>
                <a:gd name="connsiteY78" fmla="*/ 26194 h 1023938"/>
                <a:gd name="connsiteX79" fmla="*/ 666803 w 1747891"/>
                <a:gd name="connsiteY79" fmla="*/ 19050 h 1023938"/>
                <a:gd name="connsiteX80" fmla="*/ 685853 w 1747891"/>
                <a:gd name="connsiteY80" fmla="*/ 14288 h 1023938"/>
                <a:gd name="connsiteX81" fmla="*/ 700141 w 1747891"/>
                <a:gd name="connsiteY81" fmla="*/ 9525 h 1023938"/>
                <a:gd name="connsiteX82" fmla="*/ 793009 w 1747891"/>
                <a:gd name="connsiteY82" fmla="*/ 7144 h 1023938"/>
                <a:gd name="connsiteX83" fmla="*/ 828728 w 1747891"/>
                <a:gd name="connsiteY83" fmla="*/ 4763 h 1023938"/>
                <a:gd name="connsiteX84" fmla="*/ 835872 w 1747891"/>
                <a:gd name="connsiteY84" fmla="*/ 2382 h 1023938"/>
                <a:gd name="connsiteX85" fmla="*/ 885878 w 1747891"/>
                <a:gd name="connsiteY85" fmla="*/ 0 h 1023938"/>
                <a:gd name="connsiteX86" fmla="*/ 969222 w 1747891"/>
                <a:gd name="connsiteY86" fmla="*/ 2382 h 1023938"/>
                <a:gd name="connsiteX87" fmla="*/ 988272 w 1747891"/>
                <a:gd name="connsiteY87" fmla="*/ 4763 h 1023938"/>
                <a:gd name="connsiteX88" fmla="*/ 1109716 w 1747891"/>
                <a:gd name="connsiteY88" fmla="*/ 9525 h 1023938"/>
                <a:gd name="connsiteX89" fmla="*/ 1126384 w 1747891"/>
                <a:gd name="connsiteY89" fmla="*/ 14288 h 1023938"/>
                <a:gd name="connsiteX90" fmla="*/ 1140672 w 1747891"/>
                <a:gd name="connsiteY90" fmla="*/ 19050 h 1023938"/>
                <a:gd name="connsiteX91" fmla="*/ 1154959 w 1747891"/>
                <a:gd name="connsiteY91" fmla="*/ 21432 h 1023938"/>
                <a:gd name="connsiteX92" fmla="*/ 1162103 w 1747891"/>
                <a:gd name="connsiteY92" fmla="*/ 23813 h 1023938"/>
                <a:gd name="connsiteX93" fmla="*/ 1185916 w 1747891"/>
                <a:gd name="connsiteY93" fmla="*/ 26194 h 1023938"/>
                <a:gd name="connsiteX94" fmla="*/ 1195441 w 1747891"/>
                <a:gd name="connsiteY94" fmla="*/ 30957 h 1023938"/>
                <a:gd name="connsiteX95" fmla="*/ 1207347 w 1747891"/>
                <a:gd name="connsiteY95" fmla="*/ 33338 h 1023938"/>
                <a:gd name="connsiteX96" fmla="*/ 1283547 w 1747891"/>
                <a:gd name="connsiteY96" fmla="*/ 35719 h 1023938"/>
                <a:gd name="connsiteX97" fmla="*/ 1290691 w 1747891"/>
                <a:gd name="connsiteY97" fmla="*/ 38100 h 1023938"/>
                <a:gd name="connsiteX98" fmla="*/ 1297834 w 1747891"/>
                <a:gd name="connsiteY98" fmla="*/ 42863 h 1023938"/>
                <a:gd name="connsiteX99" fmla="*/ 1343078 w 1747891"/>
                <a:gd name="connsiteY99" fmla="*/ 45244 h 1023938"/>
                <a:gd name="connsiteX100" fmla="*/ 1359747 w 1747891"/>
                <a:gd name="connsiteY100" fmla="*/ 52388 h 1023938"/>
                <a:gd name="connsiteX101" fmla="*/ 1366891 w 1747891"/>
                <a:gd name="connsiteY101" fmla="*/ 57150 h 1023938"/>
                <a:gd name="connsiteX102" fmla="*/ 1395466 w 1747891"/>
                <a:gd name="connsiteY102" fmla="*/ 61913 h 1023938"/>
                <a:gd name="connsiteX103" fmla="*/ 1402609 w 1747891"/>
                <a:gd name="connsiteY103" fmla="*/ 66675 h 1023938"/>
                <a:gd name="connsiteX104" fmla="*/ 1412134 w 1747891"/>
                <a:gd name="connsiteY104" fmla="*/ 69057 h 1023938"/>
                <a:gd name="connsiteX105" fmla="*/ 1428803 w 1747891"/>
                <a:gd name="connsiteY105" fmla="*/ 73819 h 1023938"/>
                <a:gd name="connsiteX106" fmla="*/ 1443091 w 1747891"/>
                <a:gd name="connsiteY106" fmla="*/ 83344 h 1023938"/>
                <a:gd name="connsiteX107" fmla="*/ 1459759 w 1747891"/>
                <a:gd name="connsiteY107" fmla="*/ 90488 h 1023938"/>
                <a:gd name="connsiteX108" fmla="*/ 1466903 w 1747891"/>
                <a:gd name="connsiteY108" fmla="*/ 95250 h 1023938"/>
                <a:gd name="connsiteX109" fmla="*/ 1476428 w 1747891"/>
                <a:gd name="connsiteY109" fmla="*/ 97632 h 1023938"/>
                <a:gd name="connsiteX110" fmla="*/ 1495478 w 1747891"/>
                <a:gd name="connsiteY110" fmla="*/ 102394 h 1023938"/>
                <a:gd name="connsiteX111" fmla="*/ 1528816 w 1747891"/>
                <a:gd name="connsiteY111" fmla="*/ 109538 h 1023938"/>
                <a:gd name="connsiteX112" fmla="*/ 1535959 w 1747891"/>
                <a:gd name="connsiteY112" fmla="*/ 114300 h 1023938"/>
                <a:gd name="connsiteX113" fmla="*/ 1547866 w 1747891"/>
                <a:gd name="connsiteY113" fmla="*/ 116682 h 1023938"/>
                <a:gd name="connsiteX114" fmla="*/ 1569297 w 1747891"/>
                <a:gd name="connsiteY114" fmla="*/ 123825 h 1023938"/>
                <a:gd name="connsiteX115" fmla="*/ 1576441 w 1747891"/>
                <a:gd name="connsiteY115" fmla="*/ 126207 h 1023938"/>
                <a:gd name="connsiteX116" fmla="*/ 1590728 w 1747891"/>
                <a:gd name="connsiteY116" fmla="*/ 135732 h 1023938"/>
                <a:gd name="connsiteX117" fmla="*/ 1624066 w 1747891"/>
                <a:gd name="connsiteY117" fmla="*/ 138113 h 1023938"/>
                <a:gd name="connsiteX118" fmla="*/ 1647878 w 1747891"/>
                <a:gd name="connsiteY118" fmla="*/ 142875 h 1023938"/>
                <a:gd name="connsiteX119" fmla="*/ 1662166 w 1747891"/>
                <a:gd name="connsiteY119" fmla="*/ 150019 h 1023938"/>
                <a:gd name="connsiteX120" fmla="*/ 1685978 w 1747891"/>
                <a:gd name="connsiteY120" fmla="*/ 157163 h 1023938"/>
                <a:gd name="connsiteX121" fmla="*/ 1695503 w 1747891"/>
                <a:gd name="connsiteY121" fmla="*/ 164307 h 1023938"/>
                <a:gd name="connsiteX122" fmla="*/ 1724078 w 1747891"/>
                <a:gd name="connsiteY122" fmla="*/ 188119 h 1023938"/>
                <a:gd name="connsiteX123" fmla="*/ 1738366 w 1747891"/>
                <a:gd name="connsiteY123" fmla="*/ 192882 h 1023938"/>
                <a:gd name="connsiteX124" fmla="*/ 1745509 w 1747891"/>
                <a:gd name="connsiteY124" fmla="*/ 200025 h 1023938"/>
                <a:gd name="connsiteX125" fmla="*/ 1747891 w 1747891"/>
                <a:gd name="connsiteY125" fmla="*/ 207169 h 1023938"/>
                <a:gd name="connsiteX126" fmla="*/ 1745509 w 1747891"/>
                <a:gd name="connsiteY126" fmla="*/ 242888 h 1023938"/>
                <a:gd name="connsiteX127" fmla="*/ 1735984 w 1747891"/>
                <a:gd name="connsiteY127" fmla="*/ 259557 h 1023938"/>
                <a:gd name="connsiteX128" fmla="*/ 1724078 w 1747891"/>
                <a:gd name="connsiteY128" fmla="*/ 278607 h 1023938"/>
                <a:gd name="connsiteX129" fmla="*/ 1716934 w 1747891"/>
                <a:gd name="connsiteY129" fmla="*/ 302419 h 1023938"/>
                <a:gd name="connsiteX130" fmla="*/ 1714553 w 1747891"/>
                <a:gd name="connsiteY130" fmla="*/ 309563 h 1023938"/>
                <a:gd name="connsiteX131" fmla="*/ 1709791 w 1747891"/>
                <a:gd name="connsiteY131" fmla="*/ 316707 h 1023938"/>
                <a:gd name="connsiteX132" fmla="*/ 1705028 w 1747891"/>
                <a:gd name="connsiteY132" fmla="*/ 330994 h 1023938"/>
                <a:gd name="connsiteX133" fmla="*/ 1700266 w 1747891"/>
                <a:gd name="connsiteY133" fmla="*/ 338138 h 1023938"/>
                <a:gd name="connsiteX134" fmla="*/ 1697884 w 1747891"/>
                <a:gd name="connsiteY134" fmla="*/ 345282 h 1023938"/>
                <a:gd name="connsiteX135" fmla="*/ 1695503 w 1747891"/>
                <a:gd name="connsiteY135" fmla="*/ 354807 h 1023938"/>
                <a:gd name="connsiteX136" fmla="*/ 1688359 w 1747891"/>
                <a:gd name="connsiteY136" fmla="*/ 359569 h 1023938"/>
                <a:gd name="connsiteX137" fmla="*/ 1681216 w 1747891"/>
                <a:gd name="connsiteY137" fmla="*/ 369094 h 1023938"/>
                <a:gd name="connsiteX138" fmla="*/ 1674072 w 1747891"/>
                <a:gd name="connsiteY138" fmla="*/ 392907 h 1023938"/>
                <a:gd name="connsiteX139" fmla="*/ 1671691 w 1747891"/>
                <a:gd name="connsiteY139" fmla="*/ 400050 h 1023938"/>
                <a:gd name="connsiteX140" fmla="*/ 1659784 w 1747891"/>
                <a:gd name="connsiteY140" fmla="*/ 414338 h 1023938"/>
                <a:gd name="connsiteX141" fmla="*/ 1657403 w 1747891"/>
                <a:gd name="connsiteY141" fmla="*/ 421482 h 1023938"/>
                <a:gd name="connsiteX142" fmla="*/ 1655022 w 1747891"/>
                <a:gd name="connsiteY142" fmla="*/ 431007 h 1023938"/>
                <a:gd name="connsiteX143" fmla="*/ 1647878 w 1747891"/>
                <a:gd name="connsiteY143" fmla="*/ 440532 h 1023938"/>
                <a:gd name="connsiteX144" fmla="*/ 1643116 w 1747891"/>
                <a:gd name="connsiteY144" fmla="*/ 457200 h 1023938"/>
                <a:gd name="connsiteX145" fmla="*/ 1628828 w 1747891"/>
                <a:gd name="connsiteY145" fmla="*/ 464344 h 1023938"/>
                <a:gd name="connsiteX146" fmla="*/ 1631209 w 1747891"/>
                <a:gd name="connsiteY146" fmla="*/ 473869 h 1023938"/>
                <a:gd name="connsiteX147" fmla="*/ 1621684 w 1747891"/>
                <a:gd name="connsiteY147" fmla="*/ 478632 h 1023938"/>
                <a:gd name="connsiteX148" fmla="*/ 1583584 w 1747891"/>
                <a:gd name="connsiteY148" fmla="*/ 476250 h 1023938"/>
                <a:gd name="connsiteX149" fmla="*/ 1578822 w 1747891"/>
                <a:gd name="connsiteY149" fmla="*/ 469107 h 1023938"/>
                <a:gd name="connsiteX150" fmla="*/ 1566916 w 1747891"/>
                <a:gd name="connsiteY150" fmla="*/ 450057 h 1023938"/>
                <a:gd name="connsiteX151" fmla="*/ 1550247 w 1747891"/>
                <a:gd name="connsiteY151" fmla="*/ 447675 h 1023938"/>
                <a:gd name="connsiteX152" fmla="*/ 1521672 w 1747891"/>
                <a:gd name="connsiteY152" fmla="*/ 445294 h 1023938"/>
                <a:gd name="connsiteX153" fmla="*/ 1507384 w 1747891"/>
                <a:gd name="connsiteY153" fmla="*/ 440532 h 1023938"/>
                <a:gd name="connsiteX154" fmla="*/ 1485953 w 1747891"/>
                <a:gd name="connsiteY154" fmla="*/ 435769 h 1023938"/>
                <a:gd name="connsiteX155" fmla="*/ 1481191 w 1747891"/>
                <a:gd name="connsiteY155" fmla="*/ 428625 h 1023938"/>
                <a:gd name="connsiteX156" fmla="*/ 1478809 w 1747891"/>
                <a:gd name="connsiteY156" fmla="*/ 421482 h 1023938"/>
                <a:gd name="connsiteX157" fmla="*/ 1459759 w 1747891"/>
                <a:gd name="connsiteY157" fmla="*/ 416719 h 1023938"/>
                <a:gd name="connsiteX158" fmla="*/ 1424041 w 1747891"/>
                <a:gd name="connsiteY158" fmla="*/ 407194 h 1023938"/>
                <a:gd name="connsiteX159" fmla="*/ 1416897 w 1747891"/>
                <a:gd name="connsiteY159" fmla="*/ 402432 h 1023938"/>
                <a:gd name="connsiteX160" fmla="*/ 1407372 w 1747891"/>
                <a:gd name="connsiteY160" fmla="*/ 400050 h 1023938"/>
                <a:gd name="connsiteX161" fmla="*/ 1400228 w 1747891"/>
                <a:gd name="connsiteY161" fmla="*/ 397669 h 1023938"/>
                <a:gd name="connsiteX162" fmla="*/ 1395466 w 1747891"/>
                <a:gd name="connsiteY162" fmla="*/ 390525 h 1023938"/>
                <a:gd name="connsiteX163" fmla="*/ 1366891 w 1747891"/>
                <a:gd name="connsiteY163" fmla="*/ 376238 h 1023938"/>
                <a:gd name="connsiteX164" fmla="*/ 1345459 w 1747891"/>
                <a:gd name="connsiteY164" fmla="*/ 373857 h 1023938"/>
                <a:gd name="connsiteX165" fmla="*/ 1314503 w 1747891"/>
                <a:gd name="connsiteY165" fmla="*/ 371475 h 1023938"/>
                <a:gd name="connsiteX166" fmla="*/ 1290691 w 1747891"/>
                <a:gd name="connsiteY166" fmla="*/ 369094 h 1023938"/>
                <a:gd name="connsiteX167" fmla="*/ 1271641 w 1747891"/>
                <a:gd name="connsiteY167" fmla="*/ 359569 h 1023938"/>
                <a:gd name="connsiteX168" fmla="*/ 1264497 w 1747891"/>
                <a:gd name="connsiteY168" fmla="*/ 352425 h 1023938"/>
                <a:gd name="connsiteX169" fmla="*/ 1257353 w 1747891"/>
                <a:gd name="connsiteY169" fmla="*/ 350044 h 1023938"/>
                <a:gd name="connsiteX170" fmla="*/ 1238303 w 1747891"/>
                <a:gd name="connsiteY170" fmla="*/ 342900 h 1023938"/>
                <a:gd name="connsiteX171" fmla="*/ 1204966 w 1747891"/>
                <a:gd name="connsiteY171" fmla="*/ 338138 h 1023938"/>
                <a:gd name="connsiteX172" fmla="*/ 1197822 w 1747891"/>
                <a:gd name="connsiteY172" fmla="*/ 333375 h 1023938"/>
                <a:gd name="connsiteX173" fmla="*/ 1171628 w 1747891"/>
                <a:gd name="connsiteY173" fmla="*/ 328613 h 1023938"/>
                <a:gd name="connsiteX174" fmla="*/ 1162103 w 1747891"/>
                <a:gd name="connsiteY174" fmla="*/ 326232 h 1023938"/>
                <a:gd name="connsiteX175" fmla="*/ 1154959 w 1747891"/>
                <a:gd name="connsiteY175" fmla="*/ 323850 h 1023938"/>
                <a:gd name="connsiteX176" fmla="*/ 1104953 w 1747891"/>
                <a:gd name="connsiteY176" fmla="*/ 321469 h 1023938"/>
                <a:gd name="connsiteX177" fmla="*/ 1057328 w 1747891"/>
                <a:gd name="connsiteY177" fmla="*/ 321469 h 1023938"/>
                <a:gd name="connsiteX178" fmla="*/ 1038278 w 1747891"/>
                <a:gd name="connsiteY178" fmla="*/ 326232 h 1023938"/>
                <a:gd name="connsiteX179" fmla="*/ 859684 w 1747891"/>
                <a:gd name="connsiteY179" fmla="*/ 326232 h 1023938"/>
                <a:gd name="connsiteX180" fmla="*/ 845397 w 1747891"/>
                <a:gd name="connsiteY180" fmla="*/ 335757 h 1023938"/>
                <a:gd name="connsiteX181" fmla="*/ 826347 w 1747891"/>
                <a:gd name="connsiteY181" fmla="*/ 340519 h 1023938"/>
                <a:gd name="connsiteX182" fmla="*/ 816822 w 1747891"/>
                <a:gd name="connsiteY182" fmla="*/ 345282 h 1023938"/>
                <a:gd name="connsiteX183" fmla="*/ 809678 w 1747891"/>
                <a:gd name="connsiteY183" fmla="*/ 347663 h 1023938"/>
                <a:gd name="connsiteX184" fmla="*/ 802534 w 1747891"/>
                <a:gd name="connsiteY184" fmla="*/ 352425 h 1023938"/>
                <a:gd name="connsiteX185" fmla="*/ 800153 w 1747891"/>
                <a:gd name="connsiteY185" fmla="*/ 359569 h 1023938"/>
                <a:gd name="connsiteX186" fmla="*/ 788247 w 1747891"/>
                <a:gd name="connsiteY186" fmla="*/ 373857 h 1023938"/>
                <a:gd name="connsiteX187" fmla="*/ 771578 w 1747891"/>
                <a:gd name="connsiteY187" fmla="*/ 383382 h 1023938"/>
                <a:gd name="connsiteX188" fmla="*/ 764434 w 1747891"/>
                <a:gd name="connsiteY188" fmla="*/ 390525 h 1023938"/>
                <a:gd name="connsiteX189" fmla="*/ 728716 w 1747891"/>
                <a:gd name="connsiteY189" fmla="*/ 392907 h 1023938"/>
                <a:gd name="connsiteX190" fmla="*/ 723953 w 1747891"/>
                <a:gd name="connsiteY190" fmla="*/ 416719 h 1023938"/>
                <a:gd name="connsiteX191" fmla="*/ 719191 w 1747891"/>
                <a:gd name="connsiteY191" fmla="*/ 423863 h 1023938"/>
                <a:gd name="connsiteX192" fmla="*/ 669184 w 1747891"/>
                <a:gd name="connsiteY192" fmla="*/ 426244 h 1023938"/>
                <a:gd name="connsiteX193" fmla="*/ 659659 w 1747891"/>
                <a:gd name="connsiteY193" fmla="*/ 428625 h 1023938"/>
                <a:gd name="connsiteX194" fmla="*/ 650134 w 1747891"/>
                <a:gd name="connsiteY194" fmla="*/ 442913 h 1023938"/>
                <a:gd name="connsiteX195" fmla="*/ 645372 w 1747891"/>
                <a:gd name="connsiteY195" fmla="*/ 461963 h 1023938"/>
                <a:gd name="connsiteX196" fmla="*/ 635847 w 1747891"/>
                <a:gd name="connsiteY196" fmla="*/ 483394 h 1023938"/>
                <a:gd name="connsiteX197" fmla="*/ 631084 w 1747891"/>
                <a:gd name="connsiteY197" fmla="*/ 497682 h 1023938"/>
                <a:gd name="connsiteX198" fmla="*/ 619178 w 1747891"/>
                <a:gd name="connsiteY198" fmla="*/ 511969 h 1023938"/>
                <a:gd name="connsiteX199" fmla="*/ 602509 w 1747891"/>
                <a:gd name="connsiteY199" fmla="*/ 526257 h 1023938"/>
                <a:gd name="connsiteX200" fmla="*/ 597747 w 1747891"/>
                <a:gd name="connsiteY200" fmla="*/ 533400 h 1023938"/>
                <a:gd name="connsiteX201" fmla="*/ 592984 w 1747891"/>
                <a:gd name="connsiteY201" fmla="*/ 547688 h 1023938"/>
                <a:gd name="connsiteX202" fmla="*/ 590603 w 1747891"/>
                <a:gd name="connsiteY202" fmla="*/ 576263 h 1023938"/>
                <a:gd name="connsiteX203" fmla="*/ 583459 w 1747891"/>
                <a:gd name="connsiteY203" fmla="*/ 578644 h 1023938"/>
                <a:gd name="connsiteX204" fmla="*/ 566791 w 1747891"/>
                <a:gd name="connsiteY204" fmla="*/ 585788 h 1023938"/>
                <a:gd name="connsiteX205" fmla="*/ 550122 w 1747891"/>
                <a:gd name="connsiteY205" fmla="*/ 604838 h 1023938"/>
                <a:gd name="connsiteX206" fmla="*/ 540597 w 1747891"/>
                <a:gd name="connsiteY206" fmla="*/ 619125 h 1023938"/>
                <a:gd name="connsiteX207" fmla="*/ 528691 w 1747891"/>
                <a:gd name="connsiteY207" fmla="*/ 623888 h 1023938"/>
                <a:gd name="connsiteX208" fmla="*/ 521547 w 1747891"/>
                <a:gd name="connsiteY208" fmla="*/ 628650 h 1023938"/>
                <a:gd name="connsiteX209" fmla="*/ 509641 w 1747891"/>
                <a:gd name="connsiteY209" fmla="*/ 631032 h 1023938"/>
                <a:gd name="connsiteX210" fmla="*/ 492972 w 1747891"/>
                <a:gd name="connsiteY210" fmla="*/ 640557 h 1023938"/>
                <a:gd name="connsiteX211" fmla="*/ 478684 w 1747891"/>
                <a:gd name="connsiteY211" fmla="*/ 645319 h 1023938"/>
                <a:gd name="connsiteX212" fmla="*/ 485828 w 1747891"/>
                <a:gd name="connsiteY212" fmla="*/ 659607 h 1023938"/>
                <a:gd name="connsiteX213" fmla="*/ 492972 w 1747891"/>
                <a:gd name="connsiteY213" fmla="*/ 664369 h 1023938"/>
                <a:gd name="connsiteX214" fmla="*/ 490591 w 1747891"/>
                <a:gd name="connsiteY214" fmla="*/ 678657 h 1023938"/>
                <a:gd name="connsiteX215" fmla="*/ 478684 w 1747891"/>
                <a:gd name="connsiteY215" fmla="*/ 692944 h 1023938"/>
                <a:gd name="connsiteX216" fmla="*/ 471541 w 1747891"/>
                <a:gd name="connsiteY216" fmla="*/ 702469 h 1023938"/>
                <a:gd name="connsiteX217" fmla="*/ 464397 w 1747891"/>
                <a:gd name="connsiteY217" fmla="*/ 716757 h 1023938"/>
                <a:gd name="connsiteX218" fmla="*/ 457253 w 1747891"/>
                <a:gd name="connsiteY218" fmla="*/ 721519 h 1023938"/>
                <a:gd name="connsiteX219" fmla="*/ 452491 w 1747891"/>
                <a:gd name="connsiteY219" fmla="*/ 728663 h 1023938"/>
                <a:gd name="connsiteX220" fmla="*/ 450109 w 1747891"/>
                <a:gd name="connsiteY220" fmla="*/ 735807 h 1023938"/>
                <a:gd name="connsiteX221" fmla="*/ 438203 w 1747891"/>
                <a:gd name="connsiteY221" fmla="*/ 745332 h 1023938"/>
                <a:gd name="connsiteX222" fmla="*/ 431059 w 1747891"/>
                <a:gd name="connsiteY222" fmla="*/ 752475 h 1023938"/>
                <a:gd name="connsiteX223" fmla="*/ 426297 w 1747891"/>
                <a:gd name="connsiteY223" fmla="*/ 762000 h 1023938"/>
                <a:gd name="connsiteX224" fmla="*/ 409628 w 1747891"/>
                <a:gd name="connsiteY224" fmla="*/ 773907 h 1023938"/>
                <a:gd name="connsiteX225" fmla="*/ 402484 w 1747891"/>
                <a:gd name="connsiteY225" fmla="*/ 781050 h 1023938"/>
                <a:gd name="connsiteX226" fmla="*/ 400103 w 1747891"/>
                <a:gd name="connsiteY226" fmla="*/ 788194 h 1023938"/>
                <a:gd name="connsiteX227" fmla="*/ 385816 w 1747891"/>
                <a:gd name="connsiteY227" fmla="*/ 790575 h 1023938"/>
                <a:gd name="connsiteX228" fmla="*/ 378672 w 1747891"/>
                <a:gd name="connsiteY228" fmla="*/ 792957 h 1023938"/>
                <a:gd name="connsiteX229" fmla="*/ 376291 w 1747891"/>
                <a:gd name="connsiteY229" fmla="*/ 800100 h 1023938"/>
                <a:gd name="connsiteX230" fmla="*/ 371528 w 1747891"/>
                <a:gd name="connsiteY230" fmla="*/ 819150 h 1023938"/>
                <a:gd name="connsiteX231" fmla="*/ 366766 w 1747891"/>
                <a:gd name="connsiteY231" fmla="*/ 828675 h 1023938"/>
                <a:gd name="connsiteX232" fmla="*/ 364384 w 1747891"/>
                <a:gd name="connsiteY232" fmla="*/ 835819 h 1023938"/>
                <a:gd name="connsiteX233" fmla="*/ 354859 w 1747891"/>
                <a:gd name="connsiteY233" fmla="*/ 854869 h 1023938"/>
                <a:gd name="connsiteX234" fmla="*/ 347716 w 1747891"/>
                <a:gd name="connsiteY234" fmla="*/ 871538 h 1023938"/>
                <a:gd name="connsiteX235" fmla="*/ 342953 w 1747891"/>
                <a:gd name="connsiteY235" fmla="*/ 890588 h 1023938"/>
                <a:gd name="connsiteX236" fmla="*/ 335809 w 1747891"/>
                <a:gd name="connsiteY236" fmla="*/ 907257 h 1023938"/>
                <a:gd name="connsiteX237" fmla="*/ 328666 w 1747891"/>
                <a:gd name="connsiteY237" fmla="*/ 931069 h 1023938"/>
                <a:gd name="connsiteX238" fmla="*/ 323903 w 1747891"/>
                <a:gd name="connsiteY238" fmla="*/ 938213 h 1023938"/>
                <a:gd name="connsiteX239" fmla="*/ 321522 w 1747891"/>
                <a:gd name="connsiteY239" fmla="*/ 945357 h 1023938"/>
                <a:gd name="connsiteX240" fmla="*/ 316759 w 1747891"/>
                <a:gd name="connsiteY240" fmla="*/ 954882 h 1023938"/>
                <a:gd name="connsiteX241" fmla="*/ 307234 w 1747891"/>
                <a:gd name="connsiteY241" fmla="*/ 981075 h 1023938"/>
                <a:gd name="connsiteX242" fmla="*/ 297709 w 1747891"/>
                <a:gd name="connsiteY242" fmla="*/ 995363 h 1023938"/>
                <a:gd name="connsiteX243" fmla="*/ 292947 w 1747891"/>
                <a:gd name="connsiteY243" fmla="*/ 1009650 h 1023938"/>
                <a:gd name="connsiteX244" fmla="*/ 290566 w 1747891"/>
                <a:gd name="connsiteY244" fmla="*/ 1016794 h 1023938"/>
                <a:gd name="connsiteX245" fmla="*/ 288184 w 1747891"/>
                <a:gd name="connsiteY245" fmla="*/ 1023938 h 1023938"/>
                <a:gd name="connsiteX246" fmla="*/ 254847 w 1747891"/>
                <a:gd name="connsiteY246" fmla="*/ 1021557 h 1023938"/>
                <a:gd name="connsiteX247" fmla="*/ 247703 w 1747891"/>
                <a:gd name="connsiteY247" fmla="*/ 1016794 h 1023938"/>
                <a:gd name="connsiteX248" fmla="*/ 240559 w 1747891"/>
                <a:gd name="connsiteY248" fmla="*/ 1014413 h 1023938"/>
                <a:gd name="connsiteX249" fmla="*/ 231034 w 1747891"/>
                <a:gd name="connsiteY249" fmla="*/ 1002507 h 1023938"/>
                <a:gd name="connsiteX250" fmla="*/ 226272 w 1747891"/>
                <a:gd name="connsiteY250" fmla="*/ 995363 h 1023938"/>
                <a:gd name="connsiteX251" fmla="*/ 214366 w 1747891"/>
                <a:gd name="connsiteY251" fmla="*/ 992982 h 1023938"/>
                <a:gd name="connsiteX252" fmla="*/ 204841 w 1747891"/>
                <a:gd name="connsiteY252" fmla="*/ 988219 h 1023938"/>
                <a:gd name="connsiteX253" fmla="*/ 152453 w 1747891"/>
                <a:gd name="connsiteY253" fmla="*/ 978694 h 1023938"/>
                <a:gd name="connsiteX254" fmla="*/ 135784 w 1747891"/>
                <a:gd name="connsiteY254" fmla="*/ 973932 h 1023938"/>
                <a:gd name="connsiteX255" fmla="*/ 128641 w 1747891"/>
                <a:gd name="connsiteY255" fmla="*/ 971550 h 1023938"/>
                <a:gd name="connsiteX256" fmla="*/ 100066 w 1747891"/>
                <a:gd name="connsiteY256" fmla="*/ 969169 h 1023938"/>
                <a:gd name="connsiteX257" fmla="*/ 92922 w 1747891"/>
                <a:gd name="connsiteY257" fmla="*/ 966788 h 1023938"/>
                <a:gd name="connsiteX258" fmla="*/ 85778 w 1747891"/>
                <a:gd name="connsiteY258" fmla="*/ 962025 h 1023938"/>
                <a:gd name="connsiteX259" fmla="*/ 71491 w 1747891"/>
                <a:gd name="connsiteY259" fmla="*/ 959644 h 1023938"/>
                <a:gd name="connsiteX260" fmla="*/ 50059 w 1747891"/>
                <a:gd name="connsiteY260" fmla="*/ 950119 h 1023938"/>
                <a:gd name="connsiteX261" fmla="*/ 31009 w 1747891"/>
                <a:gd name="connsiteY261" fmla="*/ 938213 h 1023938"/>
                <a:gd name="connsiteX262" fmla="*/ 23866 w 1747891"/>
                <a:gd name="connsiteY262" fmla="*/ 923925 h 1023938"/>
                <a:gd name="connsiteX263" fmla="*/ 21484 w 1747891"/>
                <a:gd name="connsiteY263" fmla="*/ 916782 h 1023938"/>
                <a:gd name="connsiteX264" fmla="*/ 9578 w 1747891"/>
                <a:gd name="connsiteY264" fmla="*/ 902494 h 1023938"/>
                <a:gd name="connsiteX265" fmla="*/ 2434 w 1747891"/>
                <a:gd name="connsiteY265" fmla="*/ 900113 h 1023938"/>
                <a:gd name="connsiteX266" fmla="*/ 53 w 1747891"/>
                <a:gd name="connsiteY266" fmla="*/ 888207 h 1023938"/>
                <a:gd name="connsiteX267" fmla="*/ 14341 w 1747891"/>
                <a:gd name="connsiteY267" fmla="*/ 869157 h 1023938"/>
                <a:gd name="connsiteX268" fmla="*/ 21484 w 1747891"/>
                <a:gd name="connsiteY268" fmla="*/ 866775 h 1023938"/>
                <a:gd name="connsiteX269" fmla="*/ 28628 w 1747891"/>
                <a:gd name="connsiteY269" fmla="*/ 862013 h 1023938"/>
                <a:gd name="connsiteX270" fmla="*/ 28628 w 1747891"/>
                <a:gd name="connsiteY270" fmla="*/ 859632 h 10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1747891" h="1023938">
                  <a:moveTo>
                    <a:pt x="28628" y="859632"/>
                  </a:moveTo>
                  <a:cubicBezTo>
                    <a:pt x="30612" y="856854"/>
                    <a:pt x="37095" y="850502"/>
                    <a:pt x="40534" y="845344"/>
                  </a:cubicBezTo>
                  <a:cubicBezTo>
                    <a:pt x="49735" y="831543"/>
                    <a:pt x="34086" y="844087"/>
                    <a:pt x="50059" y="833438"/>
                  </a:cubicBezTo>
                  <a:cubicBezTo>
                    <a:pt x="51647" y="831057"/>
                    <a:pt x="52623" y="828126"/>
                    <a:pt x="54822" y="826294"/>
                  </a:cubicBezTo>
                  <a:cubicBezTo>
                    <a:pt x="57549" y="824022"/>
                    <a:pt x="61265" y="823293"/>
                    <a:pt x="64347" y="821532"/>
                  </a:cubicBezTo>
                  <a:cubicBezTo>
                    <a:pt x="66832" y="820112"/>
                    <a:pt x="69110" y="818357"/>
                    <a:pt x="71491" y="816769"/>
                  </a:cubicBezTo>
                  <a:lnTo>
                    <a:pt x="76253" y="802482"/>
                  </a:lnTo>
                  <a:cubicBezTo>
                    <a:pt x="77047" y="800101"/>
                    <a:pt x="77511" y="797583"/>
                    <a:pt x="78634" y="795338"/>
                  </a:cubicBezTo>
                  <a:cubicBezTo>
                    <a:pt x="80222" y="792163"/>
                    <a:pt x="81636" y="788895"/>
                    <a:pt x="83397" y="785813"/>
                  </a:cubicBezTo>
                  <a:cubicBezTo>
                    <a:pt x="84817" y="783328"/>
                    <a:pt x="86879" y="781229"/>
                    <a:pt x="88159" y="778669"/>
                  </a:cubicBezTo>
                  <a:cubicBezTo>
                    <a:pt x="98015" y="758957"/>
                    <a:pt x="81660" y="784846"/>
                    <a:pt x="95303" y="764382"/>
                  </a:cubicBezTo>
                  <a:cubicBezTo>
                    <a:pt x="96097" y="762001"/>
                    <a:pt x="96994" y="759652"/>
                    <a:pt x="97684" y="757238"/>
                  </a:cubicBezTo>
                  <a:cubicBezTo>
                    <a:pt x="98583" y="754091"/>
                    <a:pt x="98777" y="750721"/>
                    <a:pt x="100066" y="747713"/>
                  </a:cubicBezTo>
                  <a:cubicBezTo>
                    <a:pt x="101193" y="745083"/>
                    <a:pt x="103548" y="743129"/>
                    <a:pt x="104828" y="740569"/>
                  </a:cubicBezTo>
                  <a:cubicBezTo>
                    <a:pt x="114679" y="720865"/>
                    <a:pt x="98332" y="746738"/>
                    <a:pt x="111972" y="726282"/>
                  </a:cubicBezTo>
                  <a:cubicBezTo>
                    <a:pt x="113842" y="715061"/>
                    <a:pt x="113893" y="712411"/>
                    <a:pt x="116734" y="702469"/>
                  </a:cubicBezTo>
                  <a:cubicBezTo>
                    <a:pt x="117424" y="700055"/>
                    <a:pt x="118127" y="697632"/>
                    <a:pt x="119116" y="695325"/>
                  </a:cubicBezTo>
                  <a:cubicBezTo>
                    <a:pt x="120514" y="692062"/>
                    <a:pt x="122291" y="688975"/>
                    <a:pt x="123878" y="685800"/>
                  </a:cubicBezTo>
                  <a:cubicBezTo>
                    <a:pt x="124672" y="681038"/>
                    <a:pt x="125212" y="676226"/>
                    <a:pt x="126259" y="671513"/>
                  </a:cubicBezTo>
                  <a:cubicBezTo>
                    <a:pt x="131361" y="648558"/>
                    <a:pt x="125836" y="683371"/>
                    <a:pt x="131022" y="654844"/>
                  </a:cubicBezTo>
                  <a:cubicBezTo>
                    <a:pt x="132026" y="649322"/>
                    <a:pt x="132369" y="643692"/>
                    <a:pt x="133403" y="638175"/>
                  </a:cubicBezTo>
                  <a:cubicBezTo>
                    <a:pt x="134752" y="630982"/>
                    <a:pt x="136391" y="623843"/>
                    <a:pt x="138166" y="616744"/>
                  </a:cubicBezTo>
                  <a:cubicBezTo>
                    <a:pt x="138775" y="614309"/>
                    <a:pt x="138979" y="611560"/>
                    <a:pt x="140547" y="609600"/>
                  </a:cubicBezTo>
                  <a:cubicBezTo>
                    <a:pt x="142335" y="607365"/>
                    <a:pt x="145310" y="606425"/>
                    <a:pt x="147691" y="604838"/>
                  </a:cubicBezTo>
                  <a:cubicBezTo>
                    <a:pt x="149278" y="602457"/>
                    <a:pt x="151291" y="600309"/>
                    <a:pt x="152453" y="597694"/>
                  </a:cubicBezTo>
                  <a:cubicBezTo>
                    <a:pt x="154492" y="593107"/>
                    <a:pt x="157216" y="583407"/>
                    <a:pt x="157216" y="583407"/>
                  </a:cubicBezTo>
                  <a:cubicBezTo>
                    <a:pt x="158130" y="577923"/>
                    <a:pt x="159048" y="567835"/>
                    <a:pt x="161978" y="561975"/>
                  </a:cubicBezTo>
                  <a:cubicBezTo>
                    <a:pt x="163258" y="559415"/>
                    <a:pt x="165153" y="557213"/>
                    <a:pt x="166741" y="554832"/>
                  </a:cubicBezTo>
                  <a:cubicBezTo>
                    <a:pt x="172625" y="537176"/>
                    <a:pt x="169258" y="545034"/>
                    <a:pt x="176266" y="531019"/>
                  </a:cubicBezTo>
                  <a:cubicBezTo>
                    <a:pt x="177745" y="514752"/>
                    <a:pt x="177513" y="506979"/>
                    <a:pt x="181028" y="492919"/>
                  </a:cubicBezTo>
                  <a:cubicBezTo>
                    <a:pt x="181637" y="490484"/>
                    <a:pt x="182286" y="488020"/>
                    <a:pt x="183409" y="485775"/>
                  </a:cubicBezTo>
                  <a:cubicBezTo>
                    <a:pt x="184689" y="483215"/>
                    <a:pt x="186584" y="481013"/>
                    <a:pt x="188172" y="478632"/>
                  </a:cubicBezTo>
                  <a:cubicBezTo>
                    <a:pt x="185448" y="465009"/>
                    <a:pt x="183848" y="463533"/>
                    <a:pt x="188172" y="447675"/>
                  </a:cubicBezTo>
                  <a:cubicBezTo>
                    <a:pt x="188925" y="444914"/>
                    <a:pt x="191514" y="443017"/>
                    <a:pt x="192934" y="440532"/>
                  </a:cubicBezTo>
                  <a:cubicBezTo>
                    <a:pt x="194695" y="437450"/>
                    <a:pt x="194970" y="433280"/>
                    <a:pt x="197697" y="431007"/>
                  </a:cubicBezTo>
                  <a:cubicBezTo>
                    <a:pt x="200211" y="428912"/>
                    <a:pt x="204047" y="429419"/>
                    <a:pt x="207222" y="428625"/>
                  </a:cubicBezTo>
                  <a:cubicBezTo>
                    <a:pt x="211984" y="425450"/>
                    <a:pt x="218334" y="423862"/>
                    <a:pt x="221509" y="419100"/>
                  </a:cubicBezTo>
                  <a:cubicBezTo>
                    <a:pt x="225293" y="413424"/>
                    <a:pt x="231464" y="402145"/>
                    <a:pt x="238178" y="397669"/>
                  </a:cubicBezTo>
                  <a:cubicBezTo>
                    <a:pt x="240267" y="396277"/>
                    <a:pt x="242941" y="396082"/>
                    <a:pt x="245322" y="395288"/>
                  </a:cubicBezTo>
                  <a:cubicBezTo>
                    <a:pt x="248497" y="390525"/>
                    <a:pt x="254038" y="386666"/>
                    <a:pt x="254847" y="381000"/>
                  </a:cubicBezTo>
                  <a:cubicBezTo>
                    <a:pt x="255246" y="378210"/>
                    <a:pt x="257861" y="352797"/>
                    <a:pt x="261991" y="350044"/>
                  </a:cubicBezTo>
                  <a:cubicBezTo>
                    <a:pt x="271223" y="343890"/>
                    <a:pt x="266419" y="346187"/>
                    <a:pt x="276278" y="342900"/>
                  </a:cubicBezTo>
                  <a:cubicBezTo>
                    <a:pt x="284119" y="335061"/>
                    <a:pt x="287250" y="332863"/>
                    <a:pt x="292947" y="321469"/>
                  </a:cubicBezTo>
                  <a:cubicBezTo>
                    <a:pt x="294815" y="317732"/>
                    <a:pt x="299105" y="308167"/>
                    <a:pt x="302472" y="304800"/>
                  </a:cubicBezTo>
                  <a:cubicBezTo>
                    <a:pt x="304496" y="302776"/>
                    <a:pt x="307235" y="301625"/>
                    <a:pt x="309616" y="300038"/>
                  </a:cubicBezTo>
                  <a:cubicBezTo>
                    <a:pt x="311184" y="295333"/>
                    <a:pt x="312563" y="289107"/>
                    <a:pt x="316759" y="285750"/>
                  </a:cubicBezTo>
                  <a:cubicBezTo>
                    <a:pt x="318719" y="284182"/>
                    <a:pt x="321522" y="284163"/>
                    <a:pt x="323903" y="283369"/>
                  </a:cubicBezTo>
                  <a:cubicBezTo>
                    <a:pt x="325491" y="280988"/>
                    <a:pt x="327913" y="278986"/>
                    <a:pt x="328666" y="276225"/>
                  </a:cubicBezTo>
                  <a:cubicBezTo>
                    <a:pt x="330350" y="270051"/>
                    <a:pt x="329902" y="263471"/>
                    <a:pt x="331047" y="257175"/>
                  </a:cubicBezTo>
                  <a:cubicBezTo>
                    <a:pt x="331908" y="252440"/>
                    <a:pt x="334801" y="246278"/>
                    <a:pt x="338191" y="242888"/>
                  </a:cubicBezTo>
                  <a:cubicBezTo>
                    <a:pt x="340215" y="240864"/>
                    <a:pt x="342953" y="239713"/>
                    <a:pt x="345334" y="238125"/>
                  </a:cubicBezTo>
                  <a:cubicBezTo>
                    <a:pt x="348298" y="233680"/>
                    <a:pt x="352389" y="226534"/>
                    <a:pt x="357241" y="223838"/>
                  </a:cubicBezTo>
                  <a:cubicBezTo>
                    <a:pt x="361629" y="221400"/>
                    <a:pt x="371528" y="219075"/>
                    <a:pt x="371528" y="219075"/>
                  </a:cubicBezTo>
                  <a:cubicBezTo>
                    <a:pt x="374272" y="210843"/>
                    <a:pt x="378110" y="198206"/>
                    <a:pt x="383434" y="192882"/>
                  </a:cubicBezTo>
                  <a:cubicBezTo>
                    <a:pt x="385815" y="190501"/>
                    <a:pt x="387991" y="187894"/>
                    <a:pt x="390578" y="185738"/>
                  </a:cubicBezTo>
                  <a:cubicBezTo>
                    <a:pt x="392777" y="183906"/>
                    <a:pt x="395698" y="182999"/>
                    <a:pt x="397722" y="180975"/>
                  </a:cubicBezTo>
                  <a:cubicBezTo>
                    <a:pt x="400528" y="178169"/>
                    <a:pt x="402559" y="174680"/>
                    <a:pt x="404866" y="171450"/>
                  </a:cubicBezTo>
                  <a:cubicBezTo>
                    <a:pt x="406529" y="169121"/>
                    <a:pt x="407393" y="166095"/>
                    <a:pt x="409628" y="164307"/>
                  </a:cubicBezTo>
                  <a:cubicBezTo>
                    <a:pt x="411588" y="162739"/>
                    <a:pt x="414391" y="162719"/>
                    <a:pt x="416772" y="161925"/>
                  </a:cubicBezTo>
                  <a:cubicBezTo>
                    <a:pt x="436104" y="142596"/>
                    <a:pt x="411053" y="165194"/>
                    <a:pt x="433441" y="152400"/>
                  </a:cubicBezTo>
                  <a:cubicBezTo>
                    <a:pt x="436365" y="150729"/>
                    <a:pt x="437926" y="147324"/>
                    <a:pt x="440584" y="145257"/>
                  </a:cubicBezTo>
                  <a:cubicBezTo>
                    <a:pt x="445102" y="141743"/>
                    <a:pt x="450109" y="138907"/>
                    <a:pt x="454872" y="135732"/>
                  </a:cubicBezTo>
                  <a:cubicBezTo>
                    <a:pt x="457253" y="134144"/>
                    <a:pt x="459239" y="131663"/>
                    <a:pt x="462016" y="130969"/>
                  </a:cubicBezTo>
                  <a:lnTo>
                    <a:pt x="471541" y="128588"/>
                  </a:lnTo>
                  <a:cubicBezTo>
                    <a:pt x="476303" y="125413"/>
                    <a:pt x="482394" y="123642"/>
                    <a:pt x="485828" y="119063"/>
                  </a:cubicBezTo>
                  <a:cubicBezTo>
                    <a:pt x="494478" y="107530"/>
                    <a:pt x="489207" y="110793"/>
                    <a:pt x="500116" y="107157"/>
                  </a:cubicBezTo>
                  <a:cubicBezTo>
                    <a:pt x="501684" y="102452"/>
                    <a:pt x="503063" y="96226"/>
                    <a:pt x="507259" y="92869"/>
                  </a:cubicBezTo>
                  <a:cubicBezTo>
                    <a:pt x="509219" y="91301"/>
                    <a:pt x="512022" y="91282"/>
                    <a:pt x="514403" y="90488"/>
                  </a:cubicBezTo>
                  <a:cubicBezTo>
                    <a:pt x="530779" y="79571"/>
                    <a:pt x="523261" y="82773"/>
                    <a:pt x="535834" y="78582"/>
                  </a:cubicBezTo>
                  <a:cubicBezTo>
                    <a:pt x="538215" y="76994"/>
                    <a:pt x="540465" y="75190"/>
                    <a:pt x="542978" y="73819"/>
                  </a:cubicBezTo>
                  <a:cubicBezTo>
                    <a:pt x="549211" y="70419"/>
                    <a:pt x="557008" y="69314"/>
                    <a:pt x="562028" y="64294"/>
                  </a:cubicBezTo>
                  <a:cubicBezTo>
                    <a:pt x="564409" y="61913"/>
                    <a:pt x="566514" y="59218"/>
                    <a:pt x="569172" y="57150"/>
                  </a:cubicBezTo>
                  <a:cubicBezTo>
                    <a:pt x="574331" y="53137"/>
                    <a:pt x="585832" y="45545"/>
                    <a:pt x="592984" y="42863"/>
                  </a:cubicBezTo>
                  <a:cubicBezTo>
                    <a:pt x="596048" y="41714"/>
                    <a:pt x="599362" y="41381"/>
                    <a:pt x="602509" y="40482"/>
                  </a:cubicBezTo>
                  <a:cubicBezTo>
                    <a:pt x="604923" y="39792"/>
                    <a:pt x="607239" y="38790"/>
                    <a:pt x="609653" y="38100"/>
                  </a:cubicBezTo>
                  <a:cubicBezTo>
                    <a:pt x="612800" y="37201"/>
                    <a:pt x="616043" y="36659"/>
                    <a:pt x="619178" y="35719"/>
                  </a:cubicBezTo>
                  <a:cubicBezTo>
                    <a:pt x="623987" y="34277"/>
                    <a:pt x="628596" y="32175"/>
                    <a:pt x="633466" y="30957"/>
                  </a:cubicBezTo>
                  <a:cubicBezTo>
                    <a:pt x="638150" y="29786"/>
                    <a:pt x="643019" y="29522"/>
                    <a:pt x="647753" y="28575"/>
                  </a:cubicBezTo>
                  <a:cubicBezTo>
                    <a:pt x="650962" y="27933"/>
                    <a:pt x="654103" y="26988"/>
                    <a:pt x="657278" y="26194"/>
                  </a:cubicBezTo>
                  <a:cubicBezTo>
                    <a:pt x="660453" y="23813"/>
                    <a:pt x="663357" y="21019"/>
                    <a:pt x="666803" y="19050"/>
                  </a:cubicBezTo>
                  <a:cubicBezTo>
                    <a:pt x="671200" y="16537"/>
                    <a:pt x="682106" y="15310"/>
                    <a:pt x="685853" y="14288"/>
                  </a:cubicBezTo>
                  <a:cubicBezTo>
                    <a:pt x="690696" y="12967"/>
                    <a:pt x="695122" y="9654"/>
                    <a:pt x="700141" y="9525"/>
                  </a:cubicBezTo>
                  <a:lnTo>
                    <a:pt x="793009" y="7144"/>
                  </a:lnTo>
                  <a:cubicBezTo>
                    <a:pt x="804915" y="6350"/>
                    <a:pt x="816868" y="6081"/>
                    <a:pt x="828728" y="4763"/>
                  </a:cubicBezTo>
                  <a:cubicBezTo>
                    <a:pt x="831223" y="4486"/>
                    <a:pt x="833371" y="2590"/>
                    <a:pt x="835872" y="2382"/>
                  </a:cubicBezTo>
                  <a:cubicBezTo>
                    <a:pt x="852502" y="996"/>
                    <a:pt x="869209" y="794"/>
                    <a:pt x="885878" y="0"/>
                  </a:cubicBezTo>
                  <a:lnTo>
                    <a:pt x="969222" y="2382"/>
                  </a:lnTo>
                  <a:cubicBezTo>
                    <a:pt x="975614" y="2679"/>
                    <a:pt x="981881" y="4438"/>
                    <a:pt x="988272" y="4763"/>
                  </a:cubicBezTo>
                  <a:cubicBezTo>
                    <a:pt x="1028732" y="6820"/>
                    <a:pt x="1069235" y="7938"/>
                    <a:pt x="1109716" y="9525"/>
                  </a:cubicBezTo>
                  <a:cubicBezTo>
                    <a:pt x="1133646" y="17505"/>
                    <a:pt x="1096583" y="5349"/>
                    <a:pt x="1126384" y="14288"/>
                  </a:cubicBezTo>
                  <a:cubicBezTo>
                    <a:pt x="1131193" y="15730"/>
                    <a:pt x="1135802" y="17832"/>
                    <a:pt x="1140672" y="19050"/>
                  </a:cubicBezTo>
                  <a:cubicBezTo>
                    <a:pt x="1145356" y="20221"/>
                    <a:pt x="1150246" y="20385"/>
                    <a:pt x="1154959" y="21432"/>
                  </a:cubicBezTo>
                  <a:cubicBezTo>
                    <a:pt x="1157409" y="21977"/>
                    <a:pt x="1159622" y="23431"/>
                    <a:pt x="1162103" y="23813"/>
                  </a:cubicBezTo>
                  <a:cubicBezTo>
                    <a:pt x="1169988" y="25026"/>
                    <a:pt x="1177978" y="25400"/>
                    <a:pt x="1185916" y="26194"/>
                  </a:cubicBezTo>
                  <a:cubicBezTo>
                    <a:pt x="1189091" y="27782"/>
                    <a:pt x="1192073" y="29834"/>
                    <a:pt x="1195441" y="30957"/>
                  </a:cubicBezTo>
                  <a:cubicBezTo>
                    <a:pt x="1199281" y="32237"/>
                    <a:pt x="1203306" y="33120"/>
                    <a:pt x="1207347" y="33338"/>
                  </a:cubicBezTo>
                  <a:cubicBezTo>
                    <a:pt x="1232722" y="34710"/>
                    <a:pt x="1258147" y="34925"/>
                    <a:pt x="1283547" y="35719"/>
                  </a:cubicBezTo>
                  <a:cubicBezTo>
                    <a:pt x="1285928" y="36513"/>
                    <a:pt x="1288446" y="36977"/>
                    <a:pt x="1290691" y="38100"/>
                  </a:cubicBezTo>
                  <a:cubicBezTo>
                    <a:pt x="1293251" y="39380"/>
                    <a:pt x="1294998" y="42476"/>
                    <a:pt x="1297834" y="42863"/>
                  </a:cubicBezTo>
                  <a:cubicBezTo>
                    <a:pt x="1312798" y="44904"/>
                    <a:pt x="1327997" y="44450"/>
                    <a:pt x="1343078" y="45244"/>
                  </a:cubicBezTo>
                  <a:cubicBezTo>
                    <a:pt x="1361009" y="57199"/>
                    <a:pt x="1338224" y="43165"/>
                    <a:pt x="1359747" y="52388"/>
                  </a:cubicBezTo>
                  <a:cubicBezTo>
                    <a:pt x="1362378" y="53515"/>
                    <a:pt x="1364331" y="55870"/>
                    <a:pt x="1366891" y="57150"/>
                  </a:cubicBezTo>
                  <a:cubicBezTo>
                    <a:pt x="1374874" y="61142"/>
                    <a:pt x="1388663" y="61157"/>
                    <a:pt x="1395466" y="61913"/>
                  </a:cubicBezTo>
                  <a:cubicBezTo>
                    <a:pt x="1397847" y="63500"/>
                    <a:pt x="1399979" y="65548"/>
                    <a:pt x="1402609" y="66675"/>
                  </a:cubicBezTo>
                  <a:cubicBezTo>
                    <a:pt x="1405617" y="67964"/>
                    <a:pt x="1408987" y="68158"/>
                    <a:pt x="1412134" y="69057"/>
                  </a:cubicBezTo>
                  <a:cubicBezTo>
                    <a:pt x="1436007" y="75879"/>
                    <a:pt x="1399079" y="66389"/>
                    <a:pt x="1428803" y="73819"/>
                  </a:cubicBezTo>
                  <a:cubicBezTo>
                    <a:pt x="1433566" y="76994"/>
                    <a:pt x="1437661" y="81534"/>
                    <a:pt x="1443091" y="83344"/>
                  </a:cubicBezTo>
                  <a:cubicBezTo>
                    <a:pt x="1451107" y="86016"/>
                    <a:pt x="1451517" y="85779"/>
                    <a:pt x="1459759" y="90488"/>
                  </a:cubicBezTo>
                  <a:cubicBezTo>
                    <a:pt x="1462244" y="91908"/>
                    <a:pt x="1464273" y="94123"/>
                    <a:pt x="1466903" y="95250"/>
                  </a:cubicBezTo>
                  <a:cubicBezTo>
                    <a:pt x="1469911" y="96539"/>
                    <a:pt x="1473233" y="96922"/>
                    <a:pt x="1476428" y="97632"/>
                  </a:cubicBezTo>
                  <a:cubicBezTo>
                    <a:pt x="1493676" y="101465"/>
                    <a:pt x="1482708" y="98138"/>
                    <a:pt x="1495478" y="102394"/>
                  </a:cubicBezTo>
                  <a:cubicBezTo>
                    <a:pt x="1512502" y="113744"/>
                    <a:pt x="1491852" y="101618"/>
                    <a:pt x="1528816" y="109538"/>
                  </a:cubicBezTo>
                  <a:cubicBezTo>
                    <a:pt x="1531614" y="110138"/>
                    <a:pt x="1533280" y="113295"/>
                    <a:pt x="1535959" y="114300"/>
                  </a:cubicBezTo>
                  <a:cubicBezTo>
                    <a:pt x="1539749" y="115721"/>
                    <a:pt x="1543961" y="115617"/>
                    <a:pt x="1547866" y="116682"/>
                  </a:cubicBezTo>
                  <a:cubicBezTo>
                    <a:pt x="1555131" y="118663"/>
                    <a:pt x="1562153" y="121444"/>
                    <a:pt x="1569297" y="123825"/>
                  </a:cubicBezTo>
                  <a:cubicBezTo>
                    <a:pt x="1571678" y="124619"/>
                    <a:pt x="1574352" y="124815"/>
                    <a:pt x="1576441" y="126207"/>
                  </a:cubicBezTo>
                  <a:cubicBezTo>
                    <a:pt x="1581203" y="129382"/>
                    <a:pt x="1585019" y="135324"/>
                    <a:pt x="1590728" y="135732"/>
                  </a:cubicBezTo>
                  <a:lnTo>
                    <a:pt x="1624066" y="138113"/>
                  </a:lnTo>
                  <a:cubicBezTo>
                    <a:pt x="1640207" y="143493"/>
                    <a:pt x="1620510" y="137401"/>
                    <a:pt x="1647878" y="142875"/>
                  </a:cubicBezTo>
                  <a:cubicBezTo>
                    <a:pt x="1659715" y="145243"/>
                    <a:pt x="1650678" y="144913"/>
                    <a:pt x="1662166" y="150019"/>
                  </a:cubicBezTo>
                  <a:cubicBezTo>
                    <a:pt x="1669625" y="153334"/>
                    <a:pt x="1678058" y="155183"/>
                    <a:pt x="1685978" y="157163"/>
                  </a:cubicBezTo>
                  <a:cubicBezTo>
                    <a:pt x="1689153" y="159544"/>
                    <a:pt x="1692553" y="161652"/>
                    <a:pt x="1695503" y="164307"/>
                  </a:cubicBezTo>
                  <a:cubicBezTo>
                    <a:pt x="1703303" y="171327"/>
                    <a:pt x="1713140" y="184473"/>
                    <a:pt x="1724078" y="188119"/>
                  </a:cubicBezTo>
                  <a:lnTo>
                    <a:pt x="1738366" y="192882"/>
                  </a:lnTo>
                  <a:cubicBezTo>
                    <a:pt x="1740747" y="195263"/>
                    <a:pt x="1743641" y="197223"/>
                    <a:pt x="1745509" y="200025"/>
                  </a:cubicBezTo>
                  <a:cubicBezTo>
                    <a:pt x="1746901" y="202114"/>
                    <a:pt x="1747891" y="204659"/>
                    <a:pt x="1747891" y="207169"/>
                  </a:cubicBezTo>
                  <a:cubicBezTo>
                    <a:pt x="1747891" y="219102"/>
                    <a:pt x="1746696" y="231014"/>
                    <a:pt x="1745509" y="242888"/>
                  </a:cubicBezTo>
                  <a:cubicBezTo>
                    <a:pt x="1744143" y="256550"/>
                    <a:pt x="1745381" y="253292"/>
                    <a:pt x="1735984" y="259557"/>
                  </a:cubicBezTo>
                  <a:cubicBezTo>
                    <a:pt x="1730317" y="276559"/>
                    <a:pt x="1735399" y="271059"/>
                    <a:pt x="1724078" y="278607"/>
                  </a:cubicBezTo>
                  <a:cubicBezTo>
                    <a:pt x="1720479" y="293006"/>
                    <a:pt x="1722734" y="285021"/>
                    <a:pt x="1716934" y="302419"/>
                  </a:cubicBezTo>
                  <a:cubicBezTo>
                    <a:pt x="1716140" y="304800"/>
                    <a:pt x="1715945" y="307474"/>
                    <a:pt x="1714553" y="309563"/>
                  </a:cubicBezTo>
                  <a:cubicBezTo>
                    <a:pt x="1712966" y="311944"/>
                    <a:pt x="1710953" y="314092"/>
                    <a:pt x="1709791" y="316707"/>
                  </a:cubicBezTo>
                  <a:cubicBezTo>
                    <a:pt x="1707752" y="321294"/>
                    <a:pt x="1707812" y="326817"/>
                    <a:pt x="1705028" y="330994"/>
                  </a:cubicBezTo>
                  <a:cubicBezTo>
                    <a:pt x="1703441" y="333375"/>
                    <a:pt x="1701546" y="335578"/>
                    <a:pt x="1700266" y="338138"/>
                  </a:cubicBezTo>
                  <a:cubicBezTo>
                    <a:pt x="1699143" y="340383"/>
                    <a:pt x="1698574" y="342868"/>
                    <a:pt x="1697884" y="345282"/>
                  </a:cubicBezTo>
                  <a:cubicBezTo>
                    <a:pt x="1696985" y="348429"/>
                    <a:pt x="1697318" y="352084"/>
                    <a:pt x="1695503" y="354807"/>
                  </a:cubicBezTo>
                  <a:cubicBezTo>
                    <a:pt x="1693915" y="357188"/>
                    <a:pt x="1690740" y="357982"/>
                    <a:pt x="1688359" y="359569"/>
                  </a:cubicBezTo>
                  <a:cubicBezTo>
                    <a:pt x="1685978" y="362744"/>
                    <a:pt x="1682991" y="365544"/>
                    <a:pt x="1681216" y="369094"/>
                  </a:cubicBezTo>
                  <a:cubicBezTo>
                    <a:pt x="1677441" y="376644"/>
                    <a:pt x="1676352" y="384928"/>
                    <a:pt x="1674072" y="392907"/>
                  </a:cubicBezTo>
                  <a:cubicBezTo>
                    <a:pt x="1673383" y="395320"/>
                    <a:pt x="1672813" y="397805"/>
                    <a:pt x="1671691" y="400050"/>
                  </a:cubicBezTo>
                  <a:cubicBezTo>
                    <a:pt x="1668376" y="406680"/>
                    <a:pt x="1665050" y="409072"/>
                    <a:pt x="1659784" y="414338"/>
                  </a:cubicBezTo>
                  <a:cubicBezTo>
                    <a:pt x="1658990" y="416719"/>
                    <a:pt x="1658093" y="419068"/>
                    <a:pt x="1657403" y="421482"/>
                  </a:cubicBezTo>
                  <a:cubicBezTo>
                    <a:pt x="1656504" y="424629"/>
                    <a:pt x="1656486" y="428080"/>
                    <a:pt x="1655022" y="431007"/>
                  </a:cubicBezTo>
                  <a:cubicBezTo>
                    <a:pt x="1653247" y="434557"/>
                    <a:pt x="1650259" y="437357"/>
                    <a:pt x="1647878" y="440532"/>
                  </a:cubicBezTo>
                  <a:cubicBezTo>
                    <a:pt x="1647722" y="441154"/>
                    <a:pt x="1644358" y="455647"/>
                    <a:pt x="1643116" y="457200"/>
                  </a:cubicBezTo>
                  <a:cubicBezTo>
                    <a:pt x="1639758" y="461398"/>
                    <a:pt x="1633535" y="462775"/>
                    <a:pt x="1628828" y="464344"/>
                  </a:cubicBezTo>
                  <a:cubicBezTo>
                    <a:pt x="1629622" y="467519"/>
                    <a:pt x="1632673" y="470942"/>
                    <a:pt x="1631209" y="473869"/>
                  </a:cubicBezTo>
                  <a:cubicBezTo>
                    <a:pt x="1629621" y="477044"/>
                    <a:pt x="1625229" y="478455"/>
                    <a:pt x="1621684" y="478632"/>
                  </a:cubicBezTo>
                  <a:cubicBezTo>
                    <a:pt x="1608975" y="479267"/>
                    <a:pt x="1596284" y="477044"/>
                    <a:pt x="1583584" y="476250"/>
                  </a:cubicBezTo>
                  <a:cubicBezTo>
                    <a:pt x="1581997" y="473869"/>
                    <a:pt x="1579984" y="471722"/>
                    <a:pt x="1578822" y="469107"/>
                  </a:cubicBezTo>
                  <a:cubicBezTo>
                    <a:pt x="1574709" y="459852"/>
                    <a:pt x="1577350" y="453187"/>
                    <a:pt x="1566916" y="450057"/>
                  </a:cubicBezTo>
                  <a:cubicBezTo>
                    <a:pt x="1561540" y="448444"/>
                    <a:pt x="1555829" y="448263"/>
                    <a:pt x="1550247" y="447675"/>
                  </a:cubicBezTo>
                  <a:cubicBezTo>
                    <a:pt x="1540742" y="446674"/>
                    <a:pt x="1531197" y="446088"/>
                    <a:pt x="1521672" y="445294"/>
                  </a:cubicBezTo>
                  <a:cubicBezTo>
                    <a:pt x="1516909" y="443707"/>
                    <a:pt x="1512254" y="441750"/>
                    <a:pt x="1507384" y="440532"/>
                  </a:cubicBezTo>
                  <a:cubicBezTo>
                    <a:pt x="1473857" y="432150"/>
                    <a:pt x="1506393" y="442581"/>
                    <a:pt x="1485953" y="435769"/>
                  </a:cubicBezTo>
                  <a:cubicBezTo>
                    <a:pt x="1484366" y="433388"/>
                    <a:pt x="1482471" y="431185"/>
                    <a:pt x="1481191" y="428625"/>
                  </a:cubicBezTo>
                  <a:cubicBezTo>
                    <a:pt x="1480068" y="426380"/>
                    <a:pt x="1481003" y="422701"/>
                    <a:pt x="1478809" y="421482"/>
                  </a:cubicBezTo>
                  <a:cubicBezTo>
                    <a:pt x="1473087" y="418303"/>
                    <a:pt x="1465969" y="418789"/>
                    <a:pt x="1459759" y="416719"/>
                  </a:cubicBezTo>
                  <a:cubicBezTo>
                    <a:pt x="1433748" y="408048"/>
                    <a:pt x="1445756" y="410813"/>
                    <a:pt x="1424041" y="407194"/>
                  </a:cubicBezTo>
                  <a:cubicBezTo>
                    <a:pt x="1421660" y="405607"/>
                    <a:pt x="1419527" y="403559"/>
                    <a:pt x="1416897" y="402432"/>
                  </a:cubicBezTo>
                  <a:cubicBezTo>
                    <a:pt x="1413889" y="401143"/>
                    <a:pt x="1410519" y="400949"/>
                    <a:pt x="1407372" y="400050"/>
                  </a:cubicBezTo>
                  <a:cubicBezTo>
                    <a:pt x="1404958" y="399360"/>
                    <a:pt x="1402609" y="398463"/>
                    <a:pt x="1400228" y="397669"/>
                  </a:cubicBezTo>
                  <a:cubicBezTo>
                    <a:pt x="1398641" y="395288"/>
                    <a:pt x="1397620" y="392410"/>
                    <a:pt x="1395466" y="390525"/>
                  </a:cubicBezTo>
                  <a:cubicBezTo>
                    <a:pt x="1388578" y="384498"/>
                    <a:pt x="1376456" y="377301"/>
                    <a:pt x="1366891" y="376238"/>
                  </a:cubicBezTo>
                  <a:cubicBezTo>
                    <a:pt x="1359747" y="375444"/>
                    <a:pt x="1352617" y="374508"/>
                    <a:pt x="1345459" y="373857"/>
                  </a:cubicBezTo>
                  <a:cubicBezTo>
                    <a:pt x="1335152" y="372920"/>
                    <a:pt x="1324813" y="372372"/>
                    <a:pt x="1314503" y="371475"/>
                  </a:cubicBezTo>
                  <a:cubicBezTo>
                    <a:pt x="1306556" y="370784"/>
                    <a:pt x="1298628" y="369888"/>
                    <a:pt x="1290691" y="369094"/>
                  </a:cubicBezTo>
                  <a:cubicBezTo>
                    <a:pt x="1273092" y="351495"/>
                    <a:pt x="1295975" y="371736"/>
                    <a:pt x="1271641" y="359569"/>
                  </a:cubicBezTo>
                  <a:cubicBezTo>
                    <a:pt x="1268629" y="358063"/>
                    <a:pt x="1267299" y="354293"/>
                    <a:pt x="1264497" y="352425"/>
                  </a:cubicBezTo>
                  <a:cubicBezTo>
                    <a:pt x="1262408" y="351033"/>
                    <a:pt x="1259703" y="350925"/>
                    <a:pt x="1257353" y="350044"/>
                  </a:cubicBezTo>
                  <a:cubicBezTo>
                    <a:pt x="1252997" y="348410"/>
                    <a:pt x="1243699" y="344249"/>
                    <a:pt x="1238303" y="342900"/>
                  </a:cubicBezTo>
                  <a:cubicBezTo>
                    <a:pt x="1226176" y="339868"/>
                    <a:pt x="1218294" y="339619"/>
                    <a:pt x="1204966" y="338138"/>
                  </a:cubicBezTo>
                  <a:cubicBezTo>
                    <a:pt x="1202585" y="336550"/>
                    <a:pt x="1200453" y="334502"/>
                    <a:pt x="1197822" y="333375"/>
                  </a:cubicBezTo>
                  <a:cubicBezTo>
                    <a:pt x="1191854" y="330817"/>
                    <a:pt x="1176098" y="329426"/>
                    <a:pt x="1171628" y="328613"/>
                  </a:cubicBezTo>
                  <a:cubicBezTo>
                    <a:pt x="1168408" y="328028"/>
                    <a:pt x="1165250" y="327131"/>
                    <a:pt x="1162103" y="326232"/>
                  </a:cubicBezTo>
                  <a:cubicBezTo>
                    <a:pt x="1159689" y="325542"/>
                    <a:pt x="1157461" y="324058"/>
                    <a:pt x="1154959" y="323850"/>
                  </a:cubicBezTo>
                  <a:cubicBezTo>
                    <a:pt x="1138329" y="322464"/>
                    <a:pt x="1121622" y="322263"/>
                    <a:pt x="1104953" y="321469"/>
                  </a:cubicBezTo>
                  <a:cubicBezTo>
                    <a:pt x="1086063" y="315173"/>
                    <a:pt x="1094512" y="317007"/>
                    <a:pt x="1057328" y="321469"/>
                  </a:cubicBezTo>
                  <a:cubicBezTo>
                    <a:pt x="1050829" y="322249"/>
                    <a:pt x="1038278" y="326232"/>
                    <a:pt x="1038278" y="326232"/>
                  </a:cubicBezTo>
                  <a:cubicBezTo>
                    <a:pt x="971121" y="321753"/>
                    <a:pt x="950274" y="319369"/>
                    <a:pt x="859684" y="326232"/>
                  </a:cubicBezTo>
                  <a:cubicBezTo>
                    <a:pt x="853977" y="326664"/>
                    <a:pt x="850827" y="333947"/>
                    <a:pt x="845397" y="335757"/>
                  </a:cubicBezTo>
                  <a:cubicBezTo>
                    <a:pt x="834413" y="339418"/>
                    <a:pt x="840714" y="337646"/>
                    <a:pt x="826347" y="340519"/>
                  </a:cubicBezTo>
                  <a:cubicBezTo>
                    <a:pt x="823172" y="342107"/>
                    <a:pt x="820085" y="343884"/>
                    <a:pt x="816822" y="345282"/>
                  </a:cubicBezTo>
                  <a:cubicBezTo>
                    <a:pt x="814515" y="346271"/>
                    <a:pt x="811923" y="346541"/>
                    <a:pt x="809678" y="347663"/>
                  </a:cubicBezTo>
                  <a:cubicBezTo>
                    <a:pt x="807118" y="348943"/>
                    <a:pt x="804915" y="350838"/>
                    <a:pt x="802534" y="352425"/>
                  </a:cubicBezTo>
                  <a:cubicBezTo>
                    <a:pt x="801740" y="354806"/>
                    <a:pt x="801275" y="357324"/>
                    <a:pt x="800153" y="359569"/>
                  </a:cubicBezTo>
                  <a:cubicBezTo>
                    <a:pt x="797832" y="364211"/>
                    <a:pt x="792344" y="370931"/>
                    <a:pt x="788247" y="373857"/>
                  </a:cubicBezTo>
                  <a:cubicBezTo>
                    <a:pt x="771929" y="385513"/>
                    <a:pt x="785089" y="372124"/>
                    <a:pt x="771578" y="383382"/>
                  </a:cubicBezTo>
                  <a:cubicBezTo>
                    <a:pt x="768991" y="385538"/>
                    <a:pt x="767721" y="389794"/>
                    <a:pt x="764434" y="390525"/>
                  </a:cubicBezTo>
                  <a:cubicBezTo>
                    <a:pt x="752786" y="393114"/>
                    <a:pt x="740622" y="392113"/>
                    <a:pt x="728716" y="392907"/>
                  </a:cubicBezTo>
                  <a:cubicBezTo>
                    <a:pt x="727128" y="400844"/>
                    <a:pt x="728443" y="409984"/>
                    <a:pt x="723953" y="416719"/>
                  </a:cubicBezTo>
                  <a:cubicBezTo>
                    <a:pt x="722366" y="419100"/>
                    <a:pt x="722011" y="423373"/>
                    <a:pt x="719191" y="423863"/>
                  </a:cubicBezTo>
                  <a:cubicBezTo>
                    <a:pt x="702750" y="426722"/>
                    <a:pt x="685853" y="425450"/>
                    <a:pt x="669184" y="426244"/>
                  </a:cubicBezTo>
                  <a:cubicBezTo>
                    <a:pt x="666009" y="427038"/>
                    <a:pt x="662122" y="426470"/>
                    <a:pt x="659659" y="428625"/>
                  </a:cubicBezTo>
                  <a:cubicBezTo>
                    <a:pt x="655351" y="432394"/>
                    <a:pt x="650134" y="442913"/>
                    <a:pt x="650134" y="442913"/>
                  </a:cubicBezTo>
                  <a:cubicBezTo>
                    <a:pt x="648737" y="449898"/>
                    <a:pt x="648117" y="455558"/>
                    <a:pt x="645372" y="461963"/>
                  </a:cubicBezTo>
                  <a:cubicBezTo>
                    <a:pt x="636383" y="482937"/>
                    <a:pt x="644714" y="459009"/>
                    <a:pt x="635847" y="483394"/>
                  </a:cubicBezTo>
                  <a:cubicBezTo>
                    <a:pt x="634131" y="488112"/>
                    <a:pt x="634634" y="494132"/>
                    <a:pt x="631084" y="497682"/>
                  </a:cubicBezTo>
                  <a:cubicBezTo>
                    <a:pt x="610216" y="518550"/>
                    <a:pt x="635755" y="492078"/>
                    <a:pt x="619178" y="511969"/>
                  </a:cubicBezTo>
                  <a:cubicBezTo>
                    <a:pt x="606217" y="527522"/>
                    <a:pt x="618277" y="510489"/>
                    <a:pt x="602509" y="526257"/>
                  </a:cubicBezTo>
                  <a:cubicBezTo>
                    <a:pt x="600486" y="528280"/>
                    <a:pt x="599334" y="531019"/>
                    <a:pt x="597747" y="533400"/>
                  </a:cubicBezTo>
                  <a:cubicBezTo>
                    <a:pt x="596159" y="538163"/>
                    <a:pt x="593401" y="542685"/>
                    <a:pt x="592984" y="547688"/>
                  </a:cubicBezTo>
                  <a:cubicBezTo>
                    <a:pt x="592190" y="557213"/>
                    <a:pt x="593414" y="567128"/>
                    <a:pt x="590603" y="576263"/>
                  </a:cubicBezTo>
                  <a:cubicBezTo>
                    <a:pt x="589865" y="578662"/>
                    <a:pt x="585766" y="577655"/>
                    <a:pt x="583459" y="578644"/>
                  </a:cubicBezTo>
                  <a:cubicBezTo>
                    <a:pt x="562857" y="587473"/>
                    <a:pt x="583546" y="580203"/>
                    <a:pt x="566791" y="585788"/>
                  </a:cubicBezTo>
                  <a:cubicBezTo>
                    <a:pt x="555678" y="602456"/>
                    <a:pt x="562028" y="596900"/>
                    <a:pt x="550122" y="604838"/>
                  </a:cubicBezTo>
                  <a:cubicBezTo>
                    <a:pt x="546947" y="609600"/>
                    <a:pt x="545911" y="616999"/>
                    <a:pt x="540597" y="619125"/>
                  </a:cubicBezTo>
                  <a:cubicBezTo>
                    <a:pt x="536628" y="620713"/>
                    <a:pt x="532514" y="621976"/>
                    <a:pt x="528691" y="623888"/>
                  </a:cubicBezTo>
                  <a:cubicBezTo>
                    <a:pt x="526131" y="625168"/>
                    <a:pt x="524227" y="627645"/>
                    <a:pt x="521547" y="628650"/>
                  </a:cubicBezTo>
                  <a:cubicBezTo>
                    <a:pt x="517757" y="630071"/>
                    <a:pt x="513610" y="630238"/>
                    <a:pt x="509641" y="631032"/>
                  </a:cubicBezTo>
                  <a:cubicBezTo>
                    <a:pt x="502017" y="642466"/>
                    <a:pt x="508556" y="636307"/>
                    <a:pt x="492972" y="640557"/>
                  </a:cubicBezTo>
                  <a:cubicBezTo>
                    <a:pt x="488129" y="641878"/>
                    <a:pt x="478684" y="645319"/>
                    <a:pt x="478684" y="645319"/>
                  </a:cubicBezTo>
                  <a:cubicBezTo>
                    <a:pt x="480621" y="651127"/>
                    <a:pt x="481214" y="654993"/>
                    <a:pt x="485828" y="659607"/>
                  </a:cubicBezTo>
                  <a:cubicBezTo>
                    <a:pt x="487852" y="661631"/>
                    <a:pt x="490591" y="662782"/>
                    <a:pt x="492972" y="664369"/>
                  </a:cubicBezTo>
                  <a:cubicBezTo>
                    <a:pt x="492178" y="669132"/>
                    <a:pt x="492118" y="674076"/>
                    <a:pt x="490591" y="678657"/>
                  </a:cubicBezTo>
                  <a:cubicBezTo>
                    <a:pt x="488678" y="684396"/>
                    <a:pt x="482299" y="688726"/>
                    <a:pt x="478684" y="692944"/>
                  </a:cubicBezTo>
                  <a:cubicBezTo>
                    <a:pt x="476101" y="695957"/>
                    <a:pt x="473922" y="699294"/>
                    <a:pt x="471541" y="702469"/>
                  </a:cubicBezTo>
                  <a:cubicBezTo>
                    <a:pt x="469604" y="708277"/>
                    <a:pt x="469011" y="712143"/>
                    <a:pt x="464397" y="716757"/>
                  </a:cubicBezTo>
                  <a:cubicBezTo>
                    <a:pt x="462373" y="718781"/>
                    <a:pt x="459634" y="719932"/>
                    <a:pt x="457253" y="721519"/>
                  </a:cubicBezTo>
                  <a:cubicBezTo>
                    <a:pt x="455666" y="723900"/>
                    <a:pt x="453771" y="726103"/>
                    <a:pt x="452491" y="728663"/>
                  </a:cubicBezTo>
                  <a:cubicBezTo>
                    <a:pt x="451368" y="730908"/>
                    <a:pt x="451743" y="733901"/>
                    <a:pt x="450109" y="735807"/>
                  </a:cubicBezTo>
                  <a:cubicBezTo>
                    <a:pt x="446801" y="739666"/>
                    <a:pt x="442028" y="741985"/>
                    <a:pt x="438203" y="745332"/>
                  </a:cubicBezTo>
                  <a:cubicBezTo>
                    <a:pt x="435669" y="747549"/>
                    <a:pt x="433440" y="750094"/>
                    <a:pt x="431059" y="752475"/>
                  </a:cubicBezTo>
                  <a:cubicBezTo>
                    <a:pt x="429472" y="755650"/>
                    <a:pt x="428607" y="759305"/>
                    <a:pt x="426297" y="762000"/>
                  </a:cubicBezTo>
                  <a:cubicBezTo>
                    <a:pt x="422011" y="767001"/>
                    <a:pt x="414645" y="769726"/>
                    <a:pt x="409628" y="773907"/>
                  </a:cubicBezTo>
                  <a:cubicBezTo>
                    <a:pt x="407041" y="776063"/>
                    <a:pt x="404865" y="778669"/>
                    <a:pt x="402484" y="781050"/>
                  </a:cubicBezTo>
                  <a:cubicBezTo>
                    <a:pt x="401690" y="783431"/>
                    <a:pt x="402282" y="786949"/>
                    <a:pt x="400103" y="788194"/>
                  </a:cubicBezTo>
                  <a:cubicBezTo>
                    <a:pt x="395911" y="790589"/>
                    <a:pt x="390529" y="789528"/>
                    <a:pt x="385816" y="790575"/>
                  </a:cubicBezTo>
                  <a:cubicBezTo>
                    <a:pt x="383366" y="791120"/>
                    <a:pt x="381053" y="792163"/>
                    <a:pt x="378672" y="792957"/>
                  </a:cubicBezTo>
                  <a:cubicBezTo>
                    <a:pt x="377878" y="795338"/>
                    <a:pt x="376951" y="797679"/>
                    <a:pt x="376291" y="800100"/>
                  </a:cubicBezTo>
                  <a:cubicBezTo>
                    <a:pt x="374569" y="806415"/>
                    <a:pt x="374455" y="813295"/>
                    <a:pt x="371528" y="819150"/>
                  </a:cubicBezTo>
                  <a:cubicBezTo>
                    <a:pt x="369941" y="822325"/>
                    <a:pt x="368164" y="825412"/>
                    <a:pt x="366766" y="828675"/>
                  </a:cubicBezTo>
                  <a:cubicBezTo>
                    <a:pt x="365777" y="830982"/>
                    <a:pt x="365423" y="833534"/>
                    <a:pt x="364384" y="835819"/>
                  </a:cubicBezTo>
                  <a:cubicBezTo>
                    <a:pt x="361446" y="842282"/>
                    <a:pt x="358034" y="848519"/>
                    <a:pt x="354859" y="854869"/>
                  </a:cubicBezTo>
                  <a:cubicBezTo>
                    <a:pt x="351451" y="861686"/>
                    <a:pt x="349468" y="864529"/>
                    <a:pt x="347716" y="871538"/>
                  </a:cubicBezTo>
                  <a:cubicBezTo>
                    <a:pt x="345481" y="880478"/>
                    <a:pt x="346217" y="882971"/>
                    <a:pt x="342953" y="890588"/>
                  </a:cubicBezTo>
                  <a:cubicBezTo>
                    <a:pt x="337513" y="903282"/>
                    <a:pt x="338999" y="896092"/>
                    <a:pt x="335809" y="907257"/>
                  </a:cubicBezTo>
                  <a:cubicBezTo>
                    <a:pt x="333038" y="916956"/>
                    <a:pt x="333194" y="920880"/>
                    <a:pt x="328666" y="931069"/>
                  </a:cubicBezTo>
                  <a:cubicBezTo>
                    <a:pt x="327504" y="933684"/>
                    <a:pt x="325491" y="935832"/>
                    <a:pt x="323903" y="938213"/>
                  </a:cubicBezTo>
                  <a:cubicBezTo>
                    <a:pt x="323109" y="940594"/>
                    <a:pt x="322511" y="943050"/>
                    <a:pt x="321522" y="945357"/>
                  </a:cubicBezTo>
                  <a:cubicBezTo>
                    <a:pt x="320124" y="948620"/>
                    <a:pt x="317557" y="951423"/>
                    <a:pt x="316759" y="954882"/>
                  </a:cubicBezTo>
                  <a:cubicBezTo>
                    <a:pt x="310629" y="981446"/>
                    <a:pt x="321726" y="971415"/>
                    <a:pt x="307234" y="981075"/>
                  </a:cubicBezTo>
                  <a:cubicBezTo>
                    <a:pt x="299358" y="1004707"/>
                    <a:pt x="312572" y="968609"/>
                    <a:pt x="297709" y="995363"/>
                  </a:cubicBezTo>
                  <a:cubicBezTo>
                    <a:pt x="295271" y="999751"/>
                    <a:pt x="294534" y="1004888"/>
                    <a:pt x="292947" y="1009650"/>
                  </a:cubicBezTo>
                  <a:lnTo>
                    <a:pt x="290566" y="1016794"/>
                  </a:lnTo>
                  <a:lnTo>
                    <a:pt x="288184" y="1023938"/>
                  </a:lnTo>
                  <a:cubicBezTo>
                    <a:pt x="277072" y="1023144"/>
                    <a:pt x="265818" y="1023493"/>
                    <a:pt x="254847" y="1021557"/>
                  </a:cubicBezTo>
                  <a:cubicBezTo>
                    <a:pt x="252028" y="1021060"/>
                    <a:pt x="250263" y="1018074"/>
                    <a:pt x="247703" y="1016794"/>
                  </a:cubicBezTo>
                  <a:cubicBezTo>
                    <a:pt x="245458" y="1015671"/>
                    <a:pt x="242940" y="1015207"/>
                    <a:pt x="240559" y="1014413"/>
                  </a:cubicBezTo>
                  <a:cubicBezTo>
                    <a:pt x="235923" y="1000504"/>
                    <a:pt x="241806" y="1013279"/>
                    <a:pt x="231034" y="1002507"/>
                  </a:cubicBezTo>
                  <a:cubicBezTo>
                    <a:pt x="229010" y="1000483"/>
                    <a:pt x="228757" y="996783"/>
                    <a:pt x="226272" y="995363"/>
                  </a:cubicBezTo>
                  <a:cubicBezTo>
                    <a:pt x="222758" y="993355"/>
                    <a:pt x="218335" y="993776"/>
                    <a:pt x="214366" y="992982"/>
                  </a:cubicBezTo>
                  <a:cubicBezTo>
                    <a:pt x="211191" y="991394"/>
                    <a:pt x="208274" y="989122"/>
                    <a:pt x="204841" y="988219"/>
                  </a:cubicBezTo>
                  <a:cubicBezTo>
                    <a:pt x="126232" y="967531"/>
                    <a:pt x="198424" y="988544"/>
                    <a:pt x="152453" y="978694"/>
                  </a:cubicBezTo>
                  <a:cubicBezTo>
                    <a:pt x="146803" y="977483"/>
                    <a:pt x="141319" y="975593"/>
                    <a:pt x="135784" y="973932"/>
                  </a:cubicBezTo>
                  <a:cubicBezTo>
                    <a:pt x="133380" y="973211"/>
                    <a:pt x="131129" y="971882"/>
                    <a:pt x="128641" y="971550"/>
                  </a:cubicBezTo>
                  <a:cubicBezTo>
                    <a:pt x="119167" y="970287"/>
                    <a:pt x="109591" y="969963"/>
                    <a:pt x="100066" y="969169"/>
                  </a:cubicBezTo>
                  <a:cubicBezTo>
                    <a:pt x="97685" y="968375"/>
                    <a:pt x="95167" y="967911"/>
                    <a:pt x="92922" y="966788"/>
                  </a:cubicBezTo>
                  <a:cubicBezTo>
                    <a:pt x="90362" y="965508"/>
                    <a:pt x="88493" y="962930"/>
                    <a:pt x="85778" y="962025"/>
                  </a:cubicBezTo>
                  <a:cubicBezTo>
                    <a:pt x="81198" y="960498"/>
                    <a:pt x="76204" y="960691"/>
                    <a:pt x="71491" y="959644"/>
                  </a:cubicBezTo>
                  <a:cubicBezTo>
                    <a:pt x="65393" y="958289"/>
                    <a:pt x="53657" y="952637"/>
                    <a:pt x="50059" y="950119"/>
                  </a:cubicBezTo>
                  <a:cubicBezTo>
                    <a:pt x="30327" y="936307"/>
                    <a:pt x="50643" y="943121"/>
                    <a:pt x="31009" y="938213"/>
                  </a:cubicBezTo>
                  <a:cubicBezTo>
                    <a:pt x="25028" y="920266"/>
                    <a:pt x="33093" y="942379"/>
                    <a:pt x="23866" y="923925"/>
                  </a:cubicBezTo>
                  <a:cubicBezTo>
                    <a:pt x="22743" y="921680"/>
                    <a:pt x="22607" y="919027"/>
                    <a:pt x="21484" y="916782"/>
                  </a:cubicBezTo>
                  <a:cubicBezTo>
                    <a:pt x="19287" y="912388"/>
                    <a:pt x="13530" y="905128"/>
                    <a:pt x="9578" y="902494"/>
                  </a:cubicBezTo>
                  <a:cubicBezTo>
                    <a:pt x="7489" y="901102"/>
                    <a:pt x="4815" y="900907"/>
                    <a:pt x="2434" y="900113"/>
                  </a:cubicBezTo>
                  <a:cubicBezTo>
                    <a:pt x="1640" y="896144"/>
                    <a:pt x="-350" y="892234"/>
                    <a:pt x="53" y="888207"/>
                  </a:cubicBezTo>
                  <a:cubicBezTo>
                    <a:pt x="1065" y="878090"/>
                    <a:pt x="6247" y="873782"/>
                    <a:pt x="14341" y="869157"/>
                  </a:cubicBezTo>
                  <a:cubicBezTo>
                    <a:pt x="16520" y="867912"/>
                    <a:pt x="19239" y="867898"/>
                    <a:pt x="21484" y="866775"/>
                  </a:cubicBezTo>
                  <a:cubicBezTo>
                    <a:pt x="24044" y="865495"/>
                    <a:pt x="26068" y="863293"/>
                    <a:pt x="28628" y="862013"/>
                  </a:cubicBezTo>
                  <a:cubicBezTo>
                    <a:pt x="30873" y="860891"/>
                    <a:pt x="26644" y="862410"/>
                    <a:pt x="28628" y="859632"/>
                  </a:cubicBezTo>
                  <a:close/>
                </a:path>
              </a:pathLst>
            </a:custGeom>
            <a:solidFill>
              <a:srgbClr val="000099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 15"/>
            <p:cNvSpPr/>
            <p:nvPr/>
          </p:nvSpPr>
          <p:spPr>
            <a:xfrm>
              <a:off x="5275792" y="2145925"/>
              <a:ext cx="1074396" cy="511573"/>
            </a:xfrm>
            <a:custGeom>
              <a:avLst/>
              <a:gdLst>
                <a:gd name="connsiteX0" fmla="*/ 19041 w 1271578"/>
                <a:gd name="connsiteY0" fmla="*/ 642937 h 661995"/>
                <a:gd name="connsiteX1" fmla="*/ 7135 w 1271578"/>
                <a:gd name="connsiteY1" fmla="*/ 640556 h 661995"/>
                <a:gd name="connsiteX2" fmla="*/ 4753 w 1271578"/>
                <a:gd name="connsiteY2" fmla="*/ 631031 h 661995"/>
                <a:gd name="connsiteX3" fmla="*/ 7135 w 1271578"/>
                <a:gd name="connsiteY3" fmla="*/ 590550 h 661995"/>
                <a:gd name="connsiteX4" fmla="*/ 11897 w 1271578"/>
                <a:gd name="connsiteY4" fmla="*/ 583406 h 661995"/>
                <a:gd name="connsiteX5" fmla="*/ 14278 w 1271578"/>
                <a:gd name="connsiteY5" fmla="*/ 576262 h 661995"/>
                <a:gd name="connsiteX6" fmla="*/ 16660 w 1271578"/>
                <a:gd name="connsiteY6" fmla="*/ 566737 h 661995"/>
                <a:gd name="connsiteX7" fmla="*/ 26185 w 1271578"/>
                <a:gd name="connsiteY7" fmla="*/ 559593 h 661995"/>
                <a:gd name="connsiteX8" fmla="*/ 23803 w 1271578"/>
                <a:gd name="connsiteY8" fmla="*/ 531018 h 661995"/>
                <a:gd name="connsiteX9" fmla="*/ 21422 w 1271578"/>
                <a:gd name="connsiteY9" fmla="*/ 523875 h 661995"/>
                <a:gd name="connsiteX10" fmla="*/ 26185 w 1271578"/>
                <a:gd name="connsiteY10" fmla="*/ 516731 h 661995"/>
                <a:gd name="connsiteX11" fmla="*/ 35710 w 1271578"/>
                <a:gd name="connsiteY11" fmla="*/ 500062 h 661995"/>
                <a:gd name="connsiteX12" fmla="*/ 49997 w 1271578"/>
                <a:gd name="connsiteY12" fmla="*/ 495300 h 661995"/>
                <a:gd name="connsiteX13" fmla="*/ 64285 w 1271578"/>
                <a:gd name="connsiteY13" fmla="*/ 478631 h 661995"/>
                <a:gd name="connsiteX14" fmla="*/ 69047 w 1271578"/>
                <a:gd name="connsiteY14" fmla="*/ 461962 h 661995"/>
                <a:gd name="connsiteX15" fmla="*/ 78572 w 1271578"/>
                <a:gd name="connsiteY15" fmla="*/ 452437 h 661995"/>
                <a:gd name="connsiteX16" fmla="*/ 92860 w 1271578"/>
                <a:gd name="connsiteY16" fmla="*/ 447675 h 661995"/>
                <a:gd name="connsiteX17" fmla="*/ 104766 w 1271578"/>
                <a:gd name="connsiteY17" fmla="*/ 416718 h 661995"/>
                <a:gd name="connsiteX18" fmla="*/ 116672 w 1271578"/>
                <a:gd name="connsiteY18" fmla="*/ 402431 h 661995"/>
                <a:gd name="connsiteX19" fmla="*/ 121435 w 1271578"/>
                <a:gd name="connsiteY19" fmla="*/ 395287 h 661995"/>
                <a:gd name="connsiteX20" fmla="*/ 138103 w 1271578"/>
                <a:gd name="connsiteY20" fmla="*/ 381000 h 661995"/>
                <a:gd name="connsiteX21" fmla="*/ 142866 w 1271578"/>
                <a:gd name="connsiteY21" fmla="*/ 373856 h 661995"/>
                <a:gd name="connsiteX22" fmla="*/ 159535 w 1271578"/>
                <a:gd name="connsiteY22" fmla="*/ 361950 h 661995"/>
                <a:gd name="connsiteX23" fmla="*/ 169060 w 1271578"/>
                <a:gd name="connsiteY23" fmla="*/ 347662 h 661995"/>
                <a:gd name="connsiteX24" fmla="*/ 171441 w 1271578"/>
                <a:gd name="connsiteY24" fmla="*/ 340518 h 661995"/>
                <a:gd name="connsiteX25" fmla="*/ 176203 w 1271578"/>
                <a:gd name="connsiteY25" fmla="*/ 323850 h 661995"/>
                <a:gd name="connsiteX26" fmla="*/ 195253 w 1271578"/>
                <a:gd name="connsiteY26" fmla="*/ 302418 h 661995"/>
                <a:gd name="connsiteX27" fmla="*/ 209541 w 1271578"/>
                <a:gd name="connsiteY27" fmla="*/ 292893 h 661995"/>
                <a:gd name="connsiteX28" fmla="*/ 216685 w 1271578"/>
                <a:gd name="connsiteY28" fmla="*/ 278606 h 661995"/>
                <a:gd name="connsiteX29" fmla="*/ 226210 w 1271578"/>
                <a:gd name="connsiteY29" fmla="*/ 276225 h 661995"/>
                <a:gd name="connsiteX30" fmla="*/ 240497 w 1271578"/>
                <a:gd name="connsiteY30" fmla="*/ 266700 h 661995"/>
                <a:gd name="connsiteX31" fmla="*/ 247641 w 1271578"/>
                <a:gd name="connsiteY31" fmla="*/ 259556 h 661995"/>
                <a:gd name="connsiteX32" fmla="*/ 259547 w 1271578"/>
                <a:gd name="connsiteY32" fmla="*/ 242887 h 661995"/>
                <a:gd name="connsiteX33" fmla="*/ 261928 w 1271578"/>
                <a:gd name="connsiteY33" fmla="*/ 233362 h 661995"/>
                <a:gd name="connsiteX34" fmla="*/ 271453 w 1271578"/>
                <a:gd name="connsiteY34" fmla="*/ 214312 h 661995"/>
                <a:gd name="connsiteX35" fmla="*/ 273835 w 1271578"/>
                <a:gd name="connsiteY35" fmla="*/ 202406 h 661995"/>
                <a:gd name="connsiteX36" fmla="*/ 295266 w 1271578"/>
                <a:gd name="connsiteY36" fmla="*/ 185737 h 661995"/>
                <a:gd name="connsiteX37" fmla="*/ 309553 w 1271578"/>
                <a:gd name="connsiteY37" fmla="*/ 176212 h 661995"/>
                <a:gd name="connsiteX38" fmla="*/ 316697 w 1271578"/>
                <a:gd name="connsiteY38" fmla="*/ 169068 h 661995"/>
                <a:gd name="connsiteX39" fmla="*/ 333366 w 1271578"/>
                <a:gd name="connsiteY39" fmla="*/ 161925 h 661995"/>
                <a:gd name="connsiteX40" fmla="*/ 333366 w 1271578"/>
                <a:gd name="connsiteY40" fmla="*/ 126206 h 661995"/>
                <a:gd name="connsiteX41" fmla="*/ 342891 w 1271578"/>
                <a:gd name="connsiteY41" fmla="*/ 114300 h 661995"/>
                <a:gd name="connsiteX42" fmla="*/ 352416 w 1271578"/>
                <a:gd name="connsiteY42" fmla="*/ 107156 h 661995"/>
                <a:gd name="connsiteX43" fmla="*/ 366703 w 1271578"/>
                <a:gd name="connsiteY43" fmla="*/ 102393 h 661995"/>
                <a:gd name="connsiteX44" fmla="*/ 373847 w 1271578"/>
                <a:gd name="connsiteY44" fmla="*/ 97631 h 661995"/>
                <a:gd name="connsiteX45" fmla="*/ 388135 w 1271578"/>
                <a:gd name="connsiteY45" fmla="*/ 95250 h 661995"/>
                <a:gd name="connsiteX46" fmla="*/ 407185 w 1271578"/>
                <a:gd name="connsiteY46" fmla="*/ 88106 h 661995"/>
                <a:gd name="connsiteX47" fmla="*/ 414328 w 1271578"/>
                <a:gd name="connsiteY47" fmla="*/ 83343 h 661995"/>
                <a:gd name="connsiteX48" fmla="*/ 461953 w 1271578"/>
                <a:gd name="connsiteY48" fmla="*/ 80962 h 661995"/>
                <a:gd name="connsiteX49" fmla="*/ 476241 w 1271578"/>
                <a:gd name="connsiteY49" fmla="*/ 71437 h 661995"/>
                <a:gd name="connsiteX50" fmla="*/ 485766 w 1271578"/>
                <a:gd name="connsiteY50" fmla="*/ 54768 h 661995"/>
                <a:gd name="connsiteX51" fmla="*/ 488147 w 1271578"/>
                <a:gd name="connsiteY51" fmla="*/ 47625 h 661995"/>
                <a:gd name="connsiteX52" fmla="*/ 490528 w 1271578"/>
                <a:gd name="connsiteY52" fmla="*/ 30956 h 661995"/>
                <a:gd name="connsiteX53" fmla="*/ 497672 w 1271578"/>
                <a:gd name="connsiteY53" fmla="*/ 23812 h 661995"/>
                <a:gd name="connsiteX54" fmla="*/ 521485 w 1271578"/>
                <a:gd name="connsiteY54" fmla="*/ 9525 h 661995"/>
                <a:gd name="connsiteX55" fmla="*/ 528628 w 1271578"/>
                <a:gd name="connsiteY55" fmla="*/ 7143 h 661995"/>
                <a:gd name="connsiteX56" fmla="*/ 616735 w 1271578"/>
                <a:gd name="connsiteY56" fmla="*/ 9525 h 661995"/>
                <a:gd name="connsiteX57" fmla="*/ 623878 w 1271578"/>
                <a:gd name="connsiteY57" fmla="*/ 11906 h 661995"/>
                <a:gd name="connsiteX58" fmla="*/ 647691 w 1271578"/>
                <a:gd name="connsiteY58" fmla="*/ 16668 h 661995"/>
                <a:gd name="connsiteX59" fmla="*/ 678647 w 1271578"/>
                <a:gd name="connsiteY59" fmla="*/ 14287 h 661995"/>
                <a:gd name="connsiteX60" fmla="*/ 702460 w 1271578"/>
                <a:gd name="connsiteY60" fmla="*/ 11906 h 661995"/>
                <a:gd name="connsiteX61" fmla="*/ 740560 w 1271578"/>
                <a:gd name="connsiteY61" fmla="*/ 9525 h 661995"/>
                <a:gd name="connsiteX62" fmla="*/ 764372 w 1271578"/>
                <a:gd name="connsiteY62" fmla="*/ 0 h 661995"/>
                <a:gd name="connsiteX63" fmla="*/ 785803 w 1271578"/>
                <a:gd name="connsiteY63" fmla="*/ 4762 h 661995"/>
                <a:gd name="connsiteX64" fmla="*/ 792947 w 1271578"/>
                <a:gd name="connsiteY64" fmla="*/ 9525 h 661995"/>
                <a:gd name="connsiteX65" fmla="*/ 814378 w 1271578"/>
                <a:gd name="connsiteY65" fmla="*/ 16668 h 661995"/>
                <a:gd name="connsiteX66" fmla="*/ 821522 w 1271578"/>
                <a:gd name="connsiteY66" fmla="*/ 19050 h 661995"/>
                <a:gd name="connsiteX67" fmla="*/ 833428 w 1271578"/>
                <a:gd name="connsiteY67" fmla="*/ 21431 h 661995"/>
                <a:gd name="connsiteX68" fmla="*/ 842953 w 1271578"/>
                <a:gd name="connsiteY68" fmla="*/ 23812 h 661995"/>
                <a:gd name="connsiteX69" fmla="*/ 916772 w 1271578"/>
                <a:gd name="connsiteY69" fmla="*/ 28575 h 661995"/>
                <a:gd name="connsiteX70" fmla="*/ 923916 w 1271578"/>
                <a:gd name="connsiteY70" fmla="*/ 30956 h 661995"/>
                <a:gd name="connsiteX71" fmla="*/ 926297 w 1271578"/>
                <a:gd name="connsiteY71" fmla="*/ 38100 h 661995"/>
                <a:gd name="connsiteX72" fmla="*/ 940585 w 1271578"/>
                <a:gd name="connsiteY72" fmla="*/ 42862 h 661995"/>
                <a:gd name="connsiteX73" fmla="*/ 947728 w 1271578"/>
                <a:gd name="connsiteY73" fmla="*/ 45243 h 661995"/>
                <a:gd name="connsiteX74" fmla="*/ 962016 w 1271578"/>
                <a:gd name="connsiteY74" fmla="*/ 50006 h 661995"/>
                <a:gd name="connsiteX75" fmla="*/ 995353 w 1271578"/>
                <a:gd name="connsiteY75" fmla="*/ 57150 h 661995"/>
                <a:gd name="connsiteX76" fmla="*/ 1002497 w 1271578"/>
                <a:gd name="connsiteY76" fmla="*/ 59531 h 661995"/>
                <a:gd name="connsiteX77" fmla="*/ 1012022 w 1271578"/>
                <a:gd name="connsiteY77" fmla="*/ 66675 h 661995"/>
                <a:gd name="connsiteX78" fmla="*/ 1021547 w 1271578"/>
                <a:gd name="connsiteY78" fmla="*/ 69056 h 661995"/>
                <a:gd name="connsiteX79" fmla="*/ 1035835 w 1271578"/>
                <a:gd name="connsiteY79" fmla="*/ 73818 h 661995"/>
                <a:gd name="connsiteX80" fmla="*/ 1052503 w 1271578"/>
                <a:gd name="connsiteY80" fmla="*/ 78581 h 661995"/>
                <a:gd name="connsiteX81" fmla="*/ 1057266 w 1271578"/>
                <a:gd name="connsiteY81" fmla="*/ 85725 h 661995"/>
                <a:gd name="connsiteX82" fmla="*/ 1085841 w 1271578"/>
                <a:gd name="connsiteY82" fmla="*/ 90487 h 661995"/>
                <a:gd name="connsiteX83" fmla="*/ 1097747 w 1271578"/>
                <a:gd name="connsiteY83" fmla="*/ 95250 h 661995"/>
                <a:gd name="connsiteX84" fmla="*/ 1107272 w 1271578"/>
                <a:gd name="connsiteY84" fmla="*/ 97631 h 661995"/>
                <a:gd name="connsiteX85" fmla="*/ 1114416 w 1271578"/>
                <a:gd name="connsiteY85" fmla="*/ 100012 h 661995"/>
                <a:gd name="connsiteX86" fmla="*/ 1121560 w 1271578"/>
                <a:gd name="connsiteY86" fmla="*/ 104775 h 661995"/>
                <a:gd name="connsiteX87" fmla="*/ 1145372 w 1271578"/>
                <a:gd name="connsiteY87" fmla="*/ 109537 h 661995"/>
                <a:gd name="connsiteX88" fmla="*/ 1159660 w 1271578"/>
                <a:gd name="connsiteY88" fmla="*/ 114300 h 661995"/>
                <a:gd name="connsiteX89" fmla="*/ 1166803 w 1271578"/>
                <a:gd name="connsiteY89" fmla="*/ 121443 h 661995"/>
                <a:gd name="connsiteX90" fmla="*/ 1173947 w 1271578"/>
                <a:gd name="connsiteY90" fmla="*/ 123825 h 661995"/>
                <a:gd name="connsiteX91" fmla="*/ 1190616 w 1271578"/>
                <a:gd name="connsiteY91" fmla="*/ 142875 h 661995"/>
                <a:gd name="connsiteX92" fmla="*/ 1200141 w 1271578"/>
                <a:gd name="connsiteY92" fmla="*/ 147637 h 661995"/>
                <a:gd name="connsiteX93" fmla="*/ 1219191 w 1271578"/>
                <a:gd name="connsiteY93" fmla="*/ 150018 h 661995"/>
                <a:gd name="connsiteX94" fmla="*/ 1228716 w 1271578"/>
                <a:gd name="connsiteY94" fmla="*/ 152400 h 661995"/>
                <a:gd name="connsiteX95" fmla="*/ 1247766 w 1271578"/>
                <a:gd name="connsiteY95" fmla="*/ 154781 h 661995"/>
                <a:gd name="connsiteX96" fmla="*/ 1254910 w 1271578"/>
                <a:gd name="connsiteY96" fmla="*/ 159543 h 661995"/>
                <a:gd name="connsiteX97" fmla="*/ 1259672 w 1271578"/>
                <a:gd name="connsiteY97" fmla="*/ 166687 h 661995"/>
                <a:gd name="connsiteX98" fmla="*/ 1264435 w 1271578"/>
                <a:gd name="connsiteY98" fmla="*/ 190500 h 661995"/>
                <a:gd name="connsiteX99" fmla="*/ 1269197 w 1271578"/>
                <a:gd name="connsiteY99" fmla="*/ 200025 h 661995"/>
                <a:gd name="connsiteX100" fmla="*/ 1271578 w 1271578"/>
                <a:gd name="connsiteY100" fmla="*/ 207168 h 661995"/>
                <a:gd name="connsiteX101" fmla="*/ 1262053 w 1271578"/>
                <a:gd name="connsiteY101" fmla="*/ 228600 h 661995"/>
                <a:gd name="connsiteX102" fmla="*/ 1247766 w 1271578"/>
                <a:gd name="connsiteY102" fmla="*/ 242887 h 661995"/>
                <a:gd name="connsiteX103" fmla="*/ 1243003 w 1271578"/>
                <a:gd name="connsiteY103" fmla="*/ 259556 h 661995"/>
                <a:gd name="connsiteX104" fmla="*/ 1226335 w 1271578"/>
                <a:gd name="connsiteY104" fmla="*/ 280987 h 661995"/>
                <a:gd name="connsiteX105" fmla="*/ 1140610 w 1271578"/>
                <a:gd name="connsiteY105" fmla="*/ 278606 h 661995"/>
                <a:gd name="connsiteX106" fmla="*/ 1133466 w 1271578"/>
                <a:gd name="connsiteY106" fmla="*/ 276225 h 661995"/>
                <a:gd name="connsiteX107" fmla="*/ 1121560 w 1271578"/>
                <a:gd name="connsiteY107" fmla="*/ 273843 h 661995"/>
                <a:gd name="connsiteX108" fmla="*/ 1100128 w 1271578"/>
                <a:gd name="connsiteY108" fmla="*/ 261937 h 661995"/>
                <a:gd name="connsiteX109" fmla="*/ 1095366 w 1271578"/>
                <a:gd name="connsiteY109" fmla="*/ 254793 h 661995"/>
                <a:gd name="connsiteX110" fmla="*/ 1076316 w 1271578"/>
                <a:gd name="connsiteY110" fmla="*/ 247650 h 661995"/>
                <a:gd name="connsiteX111" fmla="*/ 1040597 w 1271578"/>
                <a:gd name="connsiteY111" fmla="*/ 240506 h 661995"/>
                <a:gd name="connsiteX112" fmla="*/ 1031072 w 1271578"/>
                <a:gd name="connsiteY112" fmla="*/ 238125 h 661995"/>
                <a:gd name="connsiteX113" fmla="*/ 1007260 w 1271578"/>
                <a:gd name="connsiteY113" fmla="*/ 235743 h 661995"/>
                <a:gd name="connsiteX114" fmla="*/ 985828 w 1271578"/>
                <a:gd name="connsiteY114" fmla="*/ 226218 h 661995"/>
                <a:gd name="connsiteX115" fmla="*/ 973922 w 1271578"/>
                <a:gd name="connsiteY115" fmla="*/ 221456 h 661995"/>
                <a:gd name="connsiteX116" fmla="*/ 959635 w 1271578"/>
                <a:gd name="connsiteY116" fmla="*/ 219075 h 661995"/>
                <a:gd name="connsiteX117" fmla="*/ 950110 w 1271578"/>
                <a:gd name="connsiteY117" fmla="*/ 216693 h 661995"/>
                <a:gd name="connsiteX118" fmla="*/ 928678 w 1271578"/>
                <a:gd name="connsiteY118" fmla="*/ 211931 h 661995"/>
                <a:gd name="connsiteX119" fmla="*/ 921535 w 1271578"/>
                <a:gd name="connsiteY119" fmla="*/ 209550 h 661995"/>
                <a:gd name="connsiteX120" fmla="*/ 902485 w 1271578"/>
                <a:gd name="connsiteY120" fmla="*/ 207168 h 661995"/>
                <a:gd name="connsiteX121" fmla="*/ 892960 w 1271578"/>
                <a:gd name="connsiteY121" fmla="*/ 202406 h 661995"/>
                <a:gd name="connsiteX122" fmla="*/ 881053 w 1271578"/>
                <a:gd name="connsiteY122" fmla="*/ 200025 h 661995"/>
                <a:gd name="connsiteX123" fmla="*/ 862003 w 1271578"/>
                <a:gd name="connsiteY123" fmla="*/ 190500 h 661995"/>
                <a:gd name="connsiteX124" fmla="*/ 842953 w 1271578"/>
                <a:gd name="connsiteY124" fmla="*/ 185737 h 661995"/>
                <a:gd name="connsiteX125" fmla="*/ 738178 w 1271578"/>
                <a:gd name="connsiteY125" fmla="*/ 183356 h 661995"/>
                <a:gd name="connsiteX126" fmla="*/ 716747 w 1271578"/>
                <a:gd name="connsiteY126" fmla="*/ 185737 h 661995"/>
                <a:gd name="connsiteX127" fmla="*/ 700078 w 1271578"/>
                <a:gd name="connsiteY127" fmla="*/ 190500 h 661995"/>
                <a:gd name="connsiteX128" fmla="*/ 681028 w 1271578"/>
                <a:gd name="connsiteY128" fmla="*/ 200025 h 661995"/>
                <a:gd name="connsiteX129" fmla="*/ 666741 w 1271578"/>
                <a:gd name="connsiteY129" fmla="*/ 202406 h 661995"/>
                <a:gd name="connsiteX130" fmla="*/ 633403 w 1271578"/>
                <a:gd name="connsiteY130" fmla="*/ 207168 h 661995"/>
                <a:gd name="connsiteX131" fmla="*/ 623878 w 1271578"/>
                <a:gd name="connsiteY131" fmla="*/ 211931 h 661995"/>
                <a:gd name="connsiteX132" fmla="*/ 614353 w 1271578"/>
                <a:gd name="connsiteY132" fmla="*/ 214312 h 661995"/>
                <a:gd name="connsiteX133" fmla="*/ 607210 w 1271578"/>
                <a:gd name="connsiteY133" fmla="*/ 216693 h 661995"/>
                <a:gd name="connsiteX134" fmla="*/ 600066 w 1271578"/>
                <a:gd name="connsiteY134" fmla="*/ 221456 h 661995"/>
                <a:gd name="connsiteX135" fmla="*/ 590541 w 1271578"/>
                <a:gd name="connsiteY135" fmla="*/ 223837 h 661995"/>
                <a:gd name="connsiteX136" fmla="*/ 583397 w 1271578"/>
                <a:gd name="connsiteY136" fmla="*/ 226218 h 661995"/>
                <a:gd name="connsiteX137" fmla="*/ 564347 w 1271578"/>
                <a:gd name="connsiteY137" fmla="*/ 233362 h 661995"/>
                <a:gd name="connsiteX138" fmla="*/ 557203 w 1271578"/>
                <a:gd name="connsiteY138" fmla="*/ 238125 h 661995"/>
                <a:gd name="connsiteX139" fmla="*/ 538153 w 1271578"/>
                <a:gd name="connsiteY139" fmla="*/ 245268 h 661995"/>
                <a:gd name="connsiteX140" fmla="*/ 523866 w 1271578"/>
                <a:gd name="connsiteY140" fmla="*/ 259556 h 661995"/>
                <a:gd name="connsiteX141" fmla="*/ 519103 w 1271578"/>
                <a:gd name="connsiteY141" fmla="*/ 266700 h 661995"/>
                <a:gd name="connsiteX142" fmla="*/ 511960 w 1271578"/>
                <a:gd name="connsiteY142" fmla="*/ 269081 h 661995"/>
                <a:gd name="connsiteX143" fmla="*/ 502435 w 1271578"/>
                <a:gd name="connsiteY143" fmla="*/ 283368 h 661995"/>
                <a:gd name="connsiteX144" fmla="*/ 488147 w 1271578"/>
                <a:gd name="connsiteY144" fmla="*/ 300037 h 661995"/>
                <a:gd name="connsiteX145" fmla="*/ 469097 w 1271578"/>
                <a:gd name="connsiteY145" fmla="*/ 304800 h 661995"/>
                <a:gd name="connsiteX146" fmla="*/ 461953 w 1271578"/>
                <a:gd name="connsiteY146" fmla="*/ 311943 h 661995"/>
                <a:gd name="connsiteX147" fmla="*/ 457191 w 1271578"/>
                <a:gd name="connsiteY147" fmla="*/ 319087 h 661995"/>
                <a:gd name="connsiteX148" fmla="*/ 450047 w 1271578"/>
                <a:gd name="connsiteY148" fmla="*/ 323850 h 661995"/>
                <a:gd name="connsiteX149" fmla="*/ 445285 w 1271578"/>
                <a:gd name="connsiteY149" fmla="*/ 330993 h 661995"/>
                <a:gd name="connsiteX150" fmla="*/ 430997 w 1271578"/>
                <a:gd name="connsiteY150" fmla="*/ 338137 h 661995"/>
                <a:gd name="connsiteX151" fmla="*/ 421472 w 1271578"/>
                <a:gd name="connsiteY151" fmla="*/ 350043 h 661995"/>
                <a:gd name="connsiteX152" fmla="*/ 411947 w 1271578"/>
                <a:gd name="connsiteY152" fmla="*/ 357187 h 661995"/>
                <a:gd name="connsiteX153" fmla="*/ 407185 w 1271578"/>
                <a:gd name="connsiteY153" fmla="*/ 364331 h 661995"/>
                <a:gd name="connsiteX154" fmla="*/ 392897 w 1271578"/>
                <a:gd name="connsiteY154" fmla="*/ 371475 h 661995"/>
                <a:gd name="connsiteX155" fmla="*/ 388135 w 1271578"/>
                <a:gd name="connsiteY155" fmla="*/ 381000 h 661995"/>
                <a:gd name="connsiteX156" fmla="*/ 380991 w 1271578"/>
                <a:gd name="connsiteY156" fmla="*/ 385762 h 661995"/>
                <a:gd name="connsiteX157" fmla="*/ 376228 w 1271578"/>
                <a:gd name="connsiteY157" fmla="*/ 392906 h 661995"/>
                <a:gd name="connsiteX158" fmla="*/ 369085 w 1271578"/>
                <a:gd name="connsiteY158" fmla="*/ 400050 h 661995"/>
                <a:gd name="connsiteX159" fmla="*/ 357178 w 1271578"/>
                <a:gd name="connsiteY159" fmla="*/ 416718 h 661995"/>
                <a:gd name="connsiteX160" fmla="*/ 354797 w 1271578"/>
                <a:gd name="connsiteY160" fmla="*/ 423862 h 661995"/>
                <a:gd name="connsiteX161" fmla="*/ 345272 w 1271578"/>
                <a:gd name="connsiteY161" fmla="*/ 428625 h 661995"/>
                <a:gd name="connsiteX162" fmla="*/ 338128 w 1271578"/>
                <a:gd name="connsiteY162" fmla="*/ 435768 h 661995"/>
                <a:gd name="connsiteX163" fmla="*/ 333366 w 1271578"/>
                <a:gd name="connsiteY163" fmla="*/ 445293 h 661995"/>
                <a:gd name="connsiteX164" fmla="*/ 330985 w 1271578"/>
                <a:gd name="connsiteY164" fmla="*/ 454818 h 661995"/>
                <a:gd name="connsiteX165" fmla="*/ 323841 w 1271578"/>
                <a:gd name="connsiteY165" fmla="*/ 457200 h 661995"/>
                <a:gd name="connsiteX166" fmla="*/ 316697 w 1271578"/>
                <a:gd name="connsiteY166" fmla="*/ 471487 h 661995"/>
                <a:gd name="connsiteX167" fmla="*/ 311935 w 1271578"/>
                <a:gd name="connsiteY167" fmla="*/ 478631 h 661995"/>
                <a:gd name="connsiteX168" fmla="*/ 304791 w 1271578"/>
                <a:gd name="connsiteY168" fmla="*/ 495300 h 661995"/>
                <a:gd name="connsiteX169" fmla="*/ 295266 w 1271578"/>
                <a:gd name="connsiteY169" fmla="*/ 509587 h 661995"/>
                <a:gd name="connsiteX170" fmla="*/ 307172 w 1271578"/>
                <a:gd name="connsiteY170" fmla="*/ 528637 h 661995"/>
                <a:gd name="connsiteX171" fmla="*/ 345272 w 1271578"/>
                <a:gd name="connsiteY171" fmla="*/ 523875 h 661995"/>
                <a:gd name="connsiteX172" fmla="*/ 352416 w 1271578"/>
                <a:gd name="connsiteY172" fmla="*/ 519112 h 661995"/>
                <a:gd name="connsiteX173" fmla="*/ 361941 w 1271578"/>
                <a:gd name="connsiteY173" fmla="*/ 511968 h 661995"/>
                <a:gd name="connsiteX174" fmla="*/ 376228 w 1271578"/>
                <a:gd name="connsiteY174" fmla="*/ 509587 h 661995"/>
                <a:gd name="connsiteX175" fmla="*/ 395278 w 1271578"/>
                <a:gd name="connsiteY175" fmla="*/ 504825 h 661995"/>
                <a:gd name="connsiteX176" fmla="*/ 416710 w 1271578"/>
                <a:gd name="connsiteY176" fmla="*/ 500062 h 661995"/>
                <a:gd name="connsiteX177" fmla="*/ 423853 w 1271578"/>
                <a:gd name="connsiteY177" fmla="*/ 495300 h 661995"/>
                <a:gd name="connsiteX178" fmla="*/ 430997 w 1271578"/>
                <a:gd name="connsiteY178" fmla="*/ 492918 h 661995"/>
                <a:gd name="connsiteX179" fmla="*/ 457191 w 1271578"/>
                <a:gd name="connsiteY179" fmla="*/ 476250 h 661995"/>
                <a:gd name="connsiteX180" fmla="*/ 473860 w 1271578"/>
                <a:gd name="connsiteY180" fmla="*/ 473868 h 661995"/>
                <a:gd name="connsiteX181" fmla="*/ 514341 w 1271578"/>
                <a:gd name="connsiteY181" fmla="*/ 471487 h 661995"/>
                <a:gd name="connsiteX182" fmla="*/ 531010 w 1271578"/>
                <a:gd name="connsiteY182" fmla="*/ 469106 h 661995"/>
                <a:gd name="connsiteX183" fmla="*/ 554822 w 1271578"/>
                <a:gd name="connsiteY183" fmla="*/ 459581 h 661995"/>
                <a:gd name="connsiteX184" fmla="*/ 597685 w 1271578"/>
                <a:gd name="connsiteY184" fmla="*/ 457200 h 661995"/>
                <a:gd name="connsiteX185" fmla="*/ 616735 w 1271578"/>
                <a:gd name="connsiteY185" fmla="*/ 450056 h 661995"/>
                <a:gd name="connsiteX186" fmla="*/ 640547 w 1271578"/>
                <a:gd name="connsiteY186" fmla="*/ 442912 h 661995"/>
                <a:gd name="connsiteX187" fmla="*/ 642928 w 1271578"/>
                <a:gd name="connsiteY187" fmla="*/ 435768 h 661995"/>
                <a:gd name="connsiteX188" fmla="*/ 659597 w 1271578"/>
                <a:gd name="connsiteY188" fmla="*/ 426243 h 661995"/>
                <a:gd name="connsiteX189" fmla="*/ 709603 w 1271578"/>
                <a:gd name="connsiteY189" fmla="*/ 414337 h 661995"/>
                <a:gd name="connsiteX190" fmla="*/ 716747 w 1271578"/>
                <a:gd name="connsiteY190" fmla="*/ 411956 h 661995"/>
                <a:gd name="connsiteX191" fmla="*/ 731035 w 1271578"/>
                <a:gd name="connsiteY191" fmla="*/ 409575 h 661995"/>
                <a:gd name="connsiteX192" fmla="*/ 778660 w 1271578"/>
                <a:gd name="connsiteY192" fmla="*/ 411956 h 661995"/>
                <a:gd name="connsiteX193" fmla="*/ 792947 w 1271578"/>
                <a:gd name="connsiteY193" fmla="*/ 414337 h 661995"/>
                <a:gd name="connsiteX194" fmla="*/ 833428 w 1271578"/>
                <a:gd name="connsiteY194" fmla="*/ 416718 h 661995"/>
                <a:gd name="connsiteX195" fmla="*/ 850097 w 1271578"/>
                <a:gd name="connsiteY195" fmla="*/ 421481 h 661995"/>
                <a:gd name="connsiteX196" fmla="*/ 864385 w 1271578"/>
                <a:gd name="connsiteY196" fmla="*/ 428625 h 661995"/>
                <a:gd name="connsiteX197" fmla="*/ 902485 w 1271578"/>
                <a:gd name="connsiteY197" fmla="*/ 426243 h 661995"/>
                <a:gd name="connsiteX198" fmla="*/ 919153 w 1271578"/>
                <a:gd name="connsiteY198" fmla="*/ 428625 h 661995"/>
                <a:gd name="connsiteX199" fmla="*/ 931060 w 1271578"/>
                <a:gd name="connsiteY199" fmla="*/ 431006 h 661995"/>
                <a:gd name="connsiteX200" fmla="*/ 938203 w 1271578"/>
                <a:gd name="connsiteY200" fmla="*/ 433387 h 661995"/>
                <a:gd name="connsiteX201" fmla="*/ 947728 w 1271578"/>
                <a:gd name="connsiteY201" fmla="*/ 435768 h 661995"/>
                <a:gd name="connsiteX202" fmla="*/ 964397 w 1271578"/>
                <a:gd name="connsiteY202" fmla="*/ 442912 h 661995"/>
                <a:gd name="connsiteX203" fmla="*/ 1000116 w 1271578"/>
                <a:gd name="connsiteY203" fmla="*/ 450056 h 661995"/>
                <a:gd name="connsiteX204" fmla="*/ 1014403 w 1271578"/>
                <a:gd name="connsiteY204" fmla="*/ 457200 h 661995"/>
                <a:gd name="connsiteX205" fmla="*/ 1019166 w 1271578"/>
                <a:gd name="connsiteY205" fmla="*/ 466725 h 661995"/>
                <a:gd name="connsiteX206" fmla="*/ 1026310 w 1271578"/>
                <a:gd name="connsiteY206" fmla="*/ 471487 h 661995"/>
                <a:gd name="connsiteX207" fmla="*/ 1031072 w 1271578"/>
                <a:gd name="connsiteY207" fmla="*/ 481012 h 661995"/>
                <a:gd name="connsiteX208" fmla="*/ 1047741 w 1271578"/>
                <a:gd name="connsiteY208" fmla="*/ 492918 h 661995"/>
                <a:gd name="connsiteX209" fmla="*/ 1054885 w 1271578"/>
                <a:gd name="connsiteY209" fmla="*/ 497681 h 661995"/>
                <a:gd name="connsiteX210" fmla="*/ 1057266 w 1271578"/>
                <a:gd name="connsiteY210" fmla="*/ 504825 h 661995"/>
                <a:gd name="connsiteX211" fmla="*/ 1050122 w 1271578"/>
                <a:gd name="connsiteY211" fmla="*/ 509587 h 661995"/>
                <a:gd name="connsiteX212" fmla="*/ 1012022 w 1271578"/>
                <a:gd name="connsiteY212" fmla="*/ 507206 h 661995"/>
                <a:gd name="connsiteX213" fmla="*/ 983447 w 1271578"/>
                <a:gd name="connsiteY213" fmla="*/ 509587 h 661995"/>
                <a:gd name="connsiteX214" fmla="*/ 976303 w 1271578"/>
                <a:gd name="connsiteY214" fmla="*/ 514350 h 661995"/>
                <a:gd name="connsiteX215" fmla="*/ 957253 w 1271578"/>
                <a:gd name="connsiteY215" fmla="*/ 519112 h 661995"/>
                <a:gd name="connsiteX216" fmla="*/ 935822 w 1271578"/>
                <a:gd name="connsiteY216" fmla="*/ 526256 h 661995"/>
                <a:gd name="connsiteX217" fmla="*/ 914391 w 1271578"/>
                <a:gd name="connsiteY217" fmla="*/ 533400 h 661995"/>
                <a:gd name="connsiteX218" fmla="*/ 904866 w 1271578"/>
                <a:gd name="connsiteY218" fmla="*/ 535781 h 661995"/>
                <a:gd name="connsiteX219" fmla="*/ 897722 w 1271578"/>
                <a:gd name="connsiteY219" fmla="*/ 538162 h 661995"/>
                <a:gd name="connsiteX220" fmla="*/ 883435 w 1271578"/>
                <a:gd name="connsiteY220" fmla="*/ 540543 h 661995"/>
                <a:gd name="connsiteX221" fmla="*/ 852478 w 1271578"/>
                <a:gd name="connsiteY221" fmla="*/ 547687 h 661995"/>
                <a:gd name="connsiteX222" fmla="*/ 835810 w 1271578"/>
                <a:gd name="connsiteY222" fmla="*/ 557212 h 661995"/>
                <a:gd name="connsiteX223" fmla="*/ 826285 w 1271578"/>
                <a:gd name="connsiteY223" fmla="*/ 559593 h 661995"/>
                <a:gd name="connsiteX224" fmla="*/ 785803 w 1271578"/>
                <a:gd name="connsiteY224" fmla="*/ 564356 h 661995"/>
                <a:gd name="connsiteX225" fmla="*/ 700078 w 1271578"/>
                <a:gd name="connsiteY225" fmla="*/ 569118 h 661995"/>
                <a:gd name="connsiteX226" fmla="*/ 692935 w 1271578"/>
                <a:gd name="connsiteY226" fmla="*/ 573881 h 661995"/>
                <a:gd name="connsiteX227" fmla="*/ 659597 w 1271578"/>
                <a:gd name="connsiteY227" fmla="*/ 576262 h 661995"/>
                <a:gd name="connsiteX228" fmla="*/ 652453 w 1271578"/>
                <a:gd name="connsiteY228" fmla="*/ 578643 h 661995"/>
                <a:gd name="connsiteX229" fmla="*/ 645310 w 1271578"/>
                <a:gd name="connsiteY229" fmla="*/ 585787 h 661995"/>
                <a:gd name="connsiteX230" fmla="*/ 626260 w 1271578"/>
                <a:gd name="connsiteY230" fmla="*/ 588168 h 661995"/>
                <a:gd name="connsiteX231" fmla="*/ 597685 w 1271578"/>
                <a:gd name="connsiteY231" fmla="*/ 595312 h 661995"/>
                <a:gd name="connsiteX232" fmla="*/ 452428 w 1271578"/>
                <a:gd name="connsiteY232" fmla="*/ 600075 h 661995"/>
                <a:gd name="connsiteX233" fmla="*/ 440522 w 1271578"/>
                <a:gd name="connsiteY233" fmla="*/ 616743 h 661995"/>
                <a:gd name="connsiteX234" fmla="*/ 414328 w 1271578"/>
                <a:gd name="connsiteY234" fmla="*/ 621506 h 661995"/>
                <a:gd name="connsiteX235" fmla="*/ 385753 w 1271578"/>
                <a:gd name="connsiteY235" fmla="*/ 619125 h 661995"/>
                <a:gd name="connsiteX236" fmla="*/ 376228 w 1271578"/>
                <a:gd name="connsiteY236" fmla="*/ 616743 h 661995"/>
                <a:gd name="connsiteX237" fmla="*/ 345272 w 1271578"/>
                <a:gd name="connsiteY237" fmla="*/ 619125 h 661995"/>
                <a:gd name="connsiteX238" fmla="*/ 338128 w 1271578"/>
                <a:gd name="connsiteY238" fmla="*/ 621506 h 661995"/>
                <a:gd name="connsiteX239" fmla="*/ 328603 w 1271578"/>
                <a:gd name="connsiteY239" fmla="*/ 626268 h 661995"/>
                <a:gd name="connsiteX240" fmla="*/ 180966 w 1271578"/>
                <a:gd name="connsiteY240" fmla="*/ 631031 h 661995"/>
                <a:gd name="connsiteX241" fmla="*/ 116672 w 1271578"/>
                <a:gd name="connsiteY241" fmla="*/ 635793 h 661995"/>
                <a:gd name="connsiteX242" fmla="*/ 97622 w 1271578"/>
                <a:gd name="connsiteY242" fmla="*/ 642937 h 661995"/>
                <a:gd name="connsiteX243" fmla="*/ 90478 w 1271578"/>
                <a:gd name="connsiteY243" fmla="*/ 645318 h 661995"/>
                <a:gd name="connsiteX244" fmla="*/ 88097 w 1271578"/>
                <a:gd name="connsiteY244" fmla="*/ 659606 h 661995"/>
                <a:gd name="connsiteX245" fmla="*/ 78572 w 1271578"/>
                <a:gd name="connsiteY245" fmla="*/ 661987 h 661995"/>
                <a:gd name="connsiteX246" fmla="*/ 49997 w 1271578"/>
                <a:gd name="connsiteY246" fmla="*/ 659606 h 661995"/>
                <a:gd name="connsiteX247" fmla="*/ 30947 w 1271578"/>
                <a:gd name="connsiteY247" fmla="*/ 650081 h 661995"/>
                <a:gd name="connsiteX248" fmla="*/ 4753 w 1271578"/>
                <a:gd name="connsiteY248" fmla="*/ 642937 h 661995"/>
                <a:gd name="connsiteX249" fmla="*/ 19041 w 1271578"/>
                <a:gd name="connsiteY249" fmla="*/ 642937 h 6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271578" h="661995">
                  <a:moveTo>
                    <a:pt x="19041" y="642937"/>
                  </a:moveTo>
                  <a:cubicBezTo>
                    <a:pt x="19438" y="642540"/>
                    <a:pt x="10244" y="643147"/>
                    <a:pt x="7135" y="640556"/>
                  </a:cubicBezTo>
                  <a:cubicBezTo>
                    <a:pt x="4621" y="638461"/>
                    <a:pt x="4753" y="634304"/>
                    <a:pt x="4753" y="631031"/>
                  </a:cubicBezTo>
                  <a:cubicBezTo>
                    <a:pt x="4753" y="617514"/>
                    <a:pt x="5130" y="603917"/>
                    <a:pt x="7135" y="590550"/>
                  </a:cubicBezTo>
                  <a:cubicBezTo>
                    <a:pt x="7560" y="587720"/>
                    <a:pt x="10617" y="585966"/>
                    <a:pt x="11897" y="583406"/>
                  </a:cubicBezTo>
                  <a:cubicBezTo>
                    <a:pt x="13019" y="581161"/>
                    <a:pt x="13588" y="578676"/>
                    <a:pt x="14278" y="576262"/>
                  </a:cubicBezTo>
                  <a:cubicBezTo>
                    <a:pt x="15177" y="573115"/>
                    <a:pt x="14758" y="569400"/>
                    <a:pt x="16660" y="566737"/>
                  </a:cubicBezTo>
                  <a:cubicBezTo>
                    <a:pt x="18967" y="563508"/>
                    <a:pt x="23010" y="561974"/>
                    <a:pt x="26185" y="559593"/>
                  </a:cubicBezTo>
                  <a:cubicBezTo>
                    <a:pt x="25391" y="550068"/>
                    <a:pt x="25066" y="540492"/>
                    <a:pt x="23803" y="531018"/>
                  </a:cubicBezTo>
                  <a:cubicBezTo>
                    <a:pt x="23471" y="528530"/>
                    <a:pt x="21009" y="526351"/>
                    <a:pt x="21422" y="523875"/>
                  </a:cubicBezTo>
                  <a:cubicBezTo>
                    <a:pt x="21893" y="521052"/>
                    <a:pt x="24597" y="519112"/>
                    <a:pt x="26185" y="516731"/>
                  </a:cubicBezTo>
                  <a:cubicBezTo>
                    <a:pt x="28258" y="510511"/>
                    <a:pt x="29531" y="504181"/>
                    <a:pt x="35710" y="500062"/>
                  </a:cubicBezTo>
                  <a:cubicBezTo>
                    <a:pt x="39887" y="497278"/>
                    <a:pt x="49997" y="495300"/>
                    <a:pt x="49997" y="495300"/>
                  </a:cubicBezTo>
                  <a:cubicBezTo>
                    <a:pt x="54763" y="490534"/>
                    <a:pt x="61231" y="484740"/>
                    <a:pt x="64285" y="478631"/>
                  </a:cubicBezTo>
                  <a:cubicBezTo>
                    <a:pt x="65364" y="476474"/>
                    <a:pt x="67097" y="464692"/>
                    <a:pt x="69047" y="461962"/>
                  </a:cubicBezTo>
                  <a:cubicBezTo>
                    <a:pt x="71657" y="458308"/>
                    <a:pt x="74722" y="454747"/>
                    <a:pt x="78572" y="452437"/>
                  </a:cubicBezTo>
                  <a:cubicBezTo>
                    <a:pt x="82877" y="449854"/>
                    <a:pt x="92860" y="447675"/>
                    <a:pt x="92860" y="447675"/>
                  </a:cubicBezTo>
                  <a:cubicBezTo>
                    <a:pt x="112006" y="418955"/>
                    <a:pt x="95195" y="448625"/>
                    <a:pt x="104766" y="416718"/>
                  </a:cubicBezTo>
                  <a:cubicBezTo>
                    <a:pt x="106428" y="411176"/>
                    <a:pt x="113351" y="406416"/>
                    <a:pt x="116672" y="402431"/>
                  </a:cubicBezTo>
                  <a:cubicBezTo>
                    <a:pt x="118504" y="400232"/>
                    <a:pt x="119603" y="397486"/>
                    <a:pt x="121435" y="395287"/>
                  </a:cubicBezTo>
                  <a:cubicBezTo>
                    <a:pt x="126965" y="388650"/>
                    <a:pt x="131091" y="386258"/>
                    <a:pt x="138103" y="381000"/>
                  </a:cubicBezTo>
                  <a:cubicBezTo>
                    <a:pt x="139691" y="378619"/>
                    <a:pt x="140842" y="375880"/>
                    <a:pt x="142866" y="373856"/>
                  </a:cubicBezTo>
                  <a:cubicBezTo>
                    <a:pt x="145823" y="370899"/>
                    <a:pt x="155476" y="364656"/>
                    <a:pt x="159535" y="361950"/>
                  </a:cubicBezTo>
                  <a:cubicBezTo>
                    <a:pt x="162710" y="357187"/>
                    <a:pt x="167250" y="353092"/>
                    <a:pt x="169060" y="347662"/>
                  </a:cubicBezTo>
                  <a:cubicBezTo>
                    <a:pt x="169854" y="345281"/>
                    <a:pt x="170751" y="342932"/>
                    <a:pt x="171441" y="340518"/>
                  </a:cubicBezTo>
                  <a:cubicBezTo>
                    <a:pt x="172458" y="336958"/>
                    <a:pt x="174300" y="327656"/>
                    <a:pt x="176203" y="323850"/>
                  </a:cubicBezTo>
                  <a:cubicBezTo>
                    <a:pt x="180452" y="315353"/>
                    <a:pt x="188945" y="308726"/>
                    <a:pt x="195253" y="302418"/>
                  </a:cubicBezTo>
                  <a:cubicBezTo>
                    <a:pt x="204170" y="293501"/>
                    <a:pt x="199204" y="296340"/>
                    <a:pt x="209541" y="292893"/>
                  </a:cubicBezTo>
                  <a:cubicBezTo>
                    <a:pt x="210900" y="288817"/>
                    <a:pt x="212728" y="281244"/>
                    <a:pt x="216685" y="278606"/>
                  </a:cubicBezTo>
                  <a:cubicBezTo>
                    <a:pt x="219408" y="276791"/>
                    <a:pt x="223035" y="277019"/>
                    <a:pt x="226210" y="276225"/>
                  </a:cubicBezTo>
                  <a:cubicBezTo>
                    <a:pt x="230972" y="273050"/>
                    <a:pt x="236450" y="270747"/>
                    <a:pt x="240497" y="266700"/>
                  </a:cubicBezTo>
                  <a:cubicBezTo>
                    <a:pt x="242878" y="264319"/>
                    <a:pt x="245449" y="262113"/>
                    <a:pt x="247641" y="259556"/>
                  </a:cubicBezTo>
                  <a:cubicBezTo>
                    <a:pt x="252075" y="254383"/>
                    <a:pt x="255776" y="248544"/>
                    <a:pt x="259547" y="242887"/>
                  </a:cubicBezTo>
                  <a:cubicBezTo>
                    <a:pt x="260341" y="239712"/>
                    <a:pt x="260669" y="236383"/>
                    <a:pt x="261928" y="233362"/>
                  </a:cubicBezTo>
                  <a:cubicBezTo>
                    <a:pt x="264659" y="226809"/>
                    <a:pt x="271453" y="214312"/>
                    <a:pt x="271453" y="214312"/>
                  </a:cubicBezTo>
                  <a:cubicBezTo>
                    <a:pt x="272247" y="210343"/>
                    <a:pt x="271662" y="205821"/>
                    <a:pt x="273835" y="202406"/>
                  </a:cubicBezTo>
                  <a:cubicBezTo>
                    <a:pt x="282485" y="188813"/>
                    <a:pt x="284495" y="189327"/>
                    <a:pt x="295266" y="185737"/>
                  </a:cubicBezTo>
                  <a:cubicBezTo>
                    <a:pt x="318058" y="162945"/>
                    <a:pt x="288876" y="189997"/>
                    <a:pt x="309553" y="176212"/>
                  </a:cubicBezTo>
                  <a:cubicBezTo>
                    <a:pt x="312355" y="174344"/>
                    <a:pt x="314110" y="171224"/>
                    <a:pt x="316697" y="169068"/>
                  </a:cubicBezTo>
                  <a:cubicBezTo>
                    <a:pt x="323744" y="163196"/>
                    <a:pt x="324289" y="164194"/>
                    <a:pt x="333366" y="161925"/>
                  </a:cubicBezTo>
                  <a:cubicBezTo>
                    <a:pt x="339449" y="143673"/>
                    <a:pt x="333366" y="165052"/>
                    <a:pt x="333366" y="126206"/>
                  </a:cubicBezTo>
                  <a:cubicBezTo>
                    <a:pt x="333366" y="118308"/>
                    <a:pt x="337405" y="118219"/>
                    <a:pt x="342891" y="114300"/>
                  </a:cubicBezTo>
                  <a:cubicBezTo>
                    <a:pt x="346121" y="111993"/>
                    <a:pt x="348866" y="108931"/>
                    <a:pt x="352416" y="107156"/>
                  </a:cubicBezTo>
                  <a:cubicBezTo>
                    <a:pt x="356906" y="104911"/>
                    <a:pt x="362526" y="105177"/>
                    <a:pt x="366703" y="102393"/>
                  </a:cubicBezTo>
                  <a:cubicBezTo>
                    <a:pt x="369084" y="100806"/>
                    <a:pt x="371132" y="98536"/>
                    <a:pt x="373847" y="97631"/>
                  </a:cubicBezTo>
                  <a:cubicBezTo>
                    <a:pt x="378428" y="96104"/>
                    <a:pt x="383372" y="96044"/>
                    <a:pt x="388135" y="95250"/>
                  </a:cubicBezTo>
                  <a:cubicBezTo>
                    <a:pt x="404886" y="84080"/>
                    <a:pt x="383645" y="96934"/>
                    <a:pt x="407185" y="88106"/>
                  </a:cubicBezTo>
                  <a:cubicBezTo>
                    <a:pt x="409865" y="87101"/>
                    <a:pt x="411490" y="83713"/>
                    <a:pt x="414328" y="83343"/>
                  </a:cubicBezTo>
                  <a:cubicBezTo>
                    <a:pt x="430089" y="81287"/>
                    <a:pt x="446078" y="81756"/>
                    <a:pt x="461953" y="80962"/>
                  </a:cubicBezTo>
                  <a:cubicBezTo>
                    <a:pt x="466716" y="77787"/>
                    <a:pt x="473681" y="76557"/>
                    <a:pt x="476241" y="71437"/>
                  </a:cubicBezTo>
                  <a:cubicBezTo>
                    <a:pt x="482283" y="59352"/>
                    <a:pt x="479034" y="64865"/>
                    <a:pt x="485766" y="54768"/>
                  </a:cubicBezTo>
                  <a:cubicBezTo>
                    <a:pt x="486560" y="52387"/>
                    <a:pt x="487655" y="50086"/>
                    <a:pt x="488147" y="47625"/>
                  </a:cubicBezTo>
                  <a:cubicBezTo>
                    <a:pt x="489248" y="42121"/>
                    <a:pt x="488444" y="36167"/>
                    <a:pt x="490528" y="30956"/>
                  </a:cubicBezTo>
                  <a:cubicBezTo>
                    <a:pt x="491779" y="27829"/>
                    <a:pt x="495014" y="25880"/>
                    <a:pt x="497672" y="23812"/>
                  </a:cubicBezTo>
                  <a:cubicBezTo>
                    <a:pt x="504601" y="18423"/>
                    <a:pt x="513235" y="13061"/>
                    <a:pt x="521485" y="9525"/>
                  </a:cubicBezTo>
                  <a:cubicBezTo>
                    <a:pt x="523792" y="8536"/>
                    <a:pt x="526247" y="7937"/>
                    <a:pt x="528628" y="7143"/>
                  </a:cubicBezTo>
                  <a:cubicBezTo>
                    <a:pt x="557997" y="7937"/>
                    <a:pt x="587392" y="8058"/>
                    <a:pt x="616735" y="9525"/>
                  </a:cubicBezTo>
                  <a:cubicBezTo>
                    <a:pt x="619242" y="9650"/>
                    <a:pt x="621432" y="11342"/>
                    <a:pt x="623878" y="11906"/>
                  </a:cubicBezTo>
                  <a:cubicBezTo>
                    <a:pt x="631766" y="13726"/>
                    <a:pt x="639753" y="15081"/>
                    <a:pt x="647691" y="16668"/>
                  </a:cubicBezTo>
                  <a:lnTo>
                    <a:pt x="678647" y="14287"/>
                  </a:lnTo>
                  <a:cubicBezTo>
                    <a:pt x="686594" y="13596"/>
                    <a:pt x="694506" y="12518"/>
                    <a:pt x="702460" y="11906"/>
                  </a:cubicBezTo>
                  <a:cubicBezTo>
                    <a:pt x="715147" y="10930"/>
                    <a:pt x="727860" y="10319"/>
                    <a:pt x="740560" y="9525"/>
                  </a:cubicBezTo>
                  <a:cubicBezTo>
                    <a:pt x="758214" y="3639"/>
                    <a:pt x="750357" y="7007"/>
                    <a:pt x="764372" y="0"/>
                  </a:cubicBezTo>
                  <a:cubicBezTo>
                    <a:pt x="769858" y="914"/>
                    <a:pt x="779941" y="1831"/>
                    <a:pt x="785803" y="4762"/>
                  </a:cubicBezTo>
                  <a:cubicBezTo>
                    <a:pt x="788363" y="6042"/>
                    <a:pt x="790305" y="8424"/>
                    <a:pt x="792947" y="9525"/>
                  </a:cubicBezTo>
                  <a:cubicBezTo>
                    <a:pt x="799898" y="12421"/>
                    <a:pt x="807234" y="14287"/>
                    <a:pt x="814378" y="16668"/>
                  </a:cubicBezTo>
                  <a:cubicBezTo>
                    <a:pt x="816759" y="17462"/>
                    <a:pt x="819061" y="18558"/>
                    <a:pt x="821522" y="19050"/>
                  </a:cubicBezTo>
                  <a:cubicBezTo>
                    <a:pt x="825491" y="19844"/>
                    <a:pt x="829477" y="20553"/>
                    <a:pt x="833428" y="21431"/>
                  </a:cubicBezTo>
                  <a:cubicBezTo>
                    <a:pt x="836623" y="22141"/>
                    <a:pt x="839692" y="23532"/>
                    <a:pt x="842953" y="23812"/>
                  </a:cubicBezTo>
                  <a:cubicBezTo>
                    <a:pt x="867520" y="25918"/>
                    <a:pt x="892166" y="26987"/>
                    <a:pt x="916772" y="28575"/>
                  </a:cubicBezTo>
                  <a:cubicBezTo>
                    <a:pt x="919153" y="29369"/>
                    <a:pt x="922141" y="29181"/>
                    <a:pt x="923916" y="30956"/>
                  </a:cubicBezTo>
                  <a:cubicBezTo>
                    <a:pt x="925691" y="32731"/>
                    <a:pt x="924254" y="36641"/>
                    <a:pt x="926297" y="38100"/>
                  </a:cubicBezTo>
                  <a:cubicBezTo>
                    <a:pt x="930382" y="41018"/>
                    <a:pt x="935822" y="41275"/>
                    <a:pt x="940585" y="42862"/>
                  </a:cubicBezTo>
                  <a:lnTo>
                    <a:pt x="947728" y="45243"/>
                  </a:lnTo>
                  <a:lnTo>
                    <a:pt x="962016" y="50006"/>
                  </a:lnTo>
                  <a:cubicBezTo>
                    <a:pt x="971164" y="51836"/>
                    <a:pt x="985202" y="54249"/>
                    <a:pt x="995353" y="57150"/>
                  </a:cubicBezTo>
                  <a:cubicBezTo>
                    <a:pt x="997767" y="57840"/>
                    <a:pt x="1000116" y="58737"/>
                    <a:pt x="1002497" y="59531"/>
                  </a:cubicBezTo>
                  <a:cubicBezTo>
                    <a:pt x="1005672" y="61912"/>
                    <a:pt x="1008472" y="64900"/>
                    <a:pt x="1012022" y="66675"/>
                  </a:cubicBezTo>
                  <a:cubicBezTo>
                    <a:pt x="1014949" y="68139"/>
                    <a:pt x="1018412" y="68116"/>
                    <a:pt x="1021547" y="69056"/>
                  </a:cubicBezTo>
                  <a:cubicBezTo>
                    <a:pt x="1026356" y="70498"/>
                    <a:pt x="1031027" y="72375"/>
                    <a:pt x="1035835" y="73818"/>
                  </a:cubicBezTo>
                  <a:cubicBezTo>
                    <a:pt x="1065710" y="82781"/>
                    <a:pt x="1028517" y="70586"/>
                    <a:pt x="1052503" y="78581"/>
                  </a:cubicBezTo>
                  <a:cubicBezTo>
                    <a:pt x="1054091" y="80962"/>
                    <a:pt x="1054571" y="84762"/>
                    <a:pt x="1057266" y="85725"/>
                  </a:cubicBezTo>
                  <a:cubicBezTo>
                    <a:pt x="1066360" y="88973"/>
                    <a:pt x="1085841" y="90487"/>
                    <a:pt x="1085841" y="90487"/>
                  </a:cubicBezTo>
                  <a:cubicBezTo>
                    <a:pt x="1089810" y="92075"/>
                    <a:pt x="1093692" y="93898"/>
                    <a:pt x="1097747" y="95250"/>
                  </a:cubicBezTo>
                  <a:cubicBezTo>
                    <a:pt x="1100852" y="96285"/>
                    <a:pt x="1104125" y="96732"/>
                    <a:pt x="1107272" y="97631"/>
                  </a:cubicBezTo>
                  <a:cubicBezTo>
                    <a:pt x="1109686" y="98321"/>
                    <a:pt x="1112035" y="99218"/>
                    <a:pt x="1114416" y="100012"/>
                  </a:cubicBezTo>
                  <a:cubicBezTo>
                    <a:pt x="1116797" y="101600"/>
                    <a:pt x="1118929" y="103648"/>
                    <a:pt x="1121560" y="104775"/>
                  </a:cubicBezTo>
                  <a:cubicBezTo>
                    <a:pt x="1127099" y="107149"/>
                    <a:pt x="1140647" y="108356"/>
                    <a:pt x="1145372" y="109537"/>
                  </a:cubicBezTo>
                  <a:cubicBezTo>
                    <a:pt x="1150242" y="110755"/>
                    <a:pt x="1159660" y="114300"/>
                    <a:pt x="1159660" y="114300"/>
                  </a:cubicBezTo>
                  <a:cubicBezTo>
                    <a:pt x="1162041" y="116681"/>
                    <a:pt x="1164001" y="119575"/>
                    <a:pt x="1166803" y="121443"/>
                  </a:cubicBezTo>
                  <a:cubicBezTo>
                    <a:pt x="1168892" y="122835"/>
                    <a:pt x="1172172" y="122050"/>
                    <a:pt x="1173947" y="123825"/>
                  </a:cubicBezTo>
                  <a:cubicBezTo>
                    <a:pt x="1192729" y="142607"/>
                    <a:pt x="1174875" y="133880"/>
                    <a:pt x="1190616" y="142875"/>
                  </a:cubicBezTo>
                  <a:cubicBezTo>
                    <a:pt x="1193698" y="144636"/>
                    <a:pt x="1196697" y="146776"/>
                    <a:pt x="1200141" y="147637"/>
                  </a:cubicBezTo>
                  <a:cubicBezTo>
                    <a:pt x="1206349" y="149189"/>
                    <a:pt x="1212841" y="149224"/>
                    <a:pt x="1219191" y="150018"/>
                  </a:cubicBezTo>
                  <a:cubicBezTo>
                    <a:pt x="1222366" y="150812"/>
                    <a:pt x="1225488" y="151862"/>
                    <a:pt x="1228716" y="152400"/>
                  </a:cubicBezTo>
                  <a:cubicBezTo>
                    <a:pt x="1235028" y="153452"/>
                    <a:pt x="1241592" y="153097"/>
                    <a:pt x="1247766" y="154781"/>
                  </a:cubicBezTo>
                  <a:cubicBezTo>
                    <a:pt x="1250527" y="155534"/>
                    <a:pt x="1252529" y="157956"/>
                    <a:pt x="1254910" y="159543"/>
                  </a:cubicBezTo>
                  <a:cubicBezTo>
                    <a:pt x="1256497" y="161924"/>
                    <a:pt x="1258545" y="164056"/>
                    <a:pt x="1259672" y="166687"/>
                  </a:cubicBezTo>
                  <a:cubicBezTo>
                    <a:pt x="1262578" y="173469"/>
                    <a:pt x="1262467" y="183942"/>
                    <a:pt x="1264435" y="190500"/>
                  </a:cubicBezTo>
                  <a:cubicBezTo>
                    <a:pt x="1265455" y="193900"/>
                    <a:pt x="1267799" y="196762"/>
                    <a:pt x="1269197" y="200025"/>
                  </a:cubicBezTo>
                  <a:cubicBezTo>
                    <a:pt x="1270186" y="202332"/>
                    <a:pt x="1270784" y="204787"/>
                    <a:pt x="1271578" y="207168"/>
                  </a:cubicBezTo>
                  <a:cubicBezTo>
                    <a:pt x="1266813" y="245291"/>
                    <a:pt x="1276081" y="217689"/>
                    <a:pt x="1262053" y="228600"/>
                  </a:cubicBezTo>
                  <a:cubicBezTo>
                    <a:pt x="1256737" y="232735"/>
                    <a:pt x="1247766" y="242887"/>
                    <a:pt x="1247766" y="242887"/>
                  </a:cubicBezTo>
                  <a:cubicBezTo>
                    <a:pt x="1247204" y="245134"/>
                    <a:pt x="1244558" y="256758"/>
                    <a:pt x="1243003" y="259556"/>
                  </a:cubicBezTo>
                  <a:cubicBezTo>
                    <a:pt x="1235883" y="272372"/>
                    <a:pt x="1235011" y="272310"/>
                    <a:pt x="1226335" y="280987"/>
                  </a:cubicBezTo>
                  <a:cubicBezTo>
                    <a:pt x="1197760" y="280193"/>
                    <a:pt x="1169159" y="280070"/>
                    <a:pt x="1140610" y="278606"/>
                  </a:cubicBezTo>
                  <a:cubicBezTo>
                    <a:pt x="1138103" y="278477"/>
                    <a:pt x="1135901" y="276834"/>
                    <a:pt x="1133466" y="276225"/>
                  </a:cubicBezTo>
                  <a:cubicBezTo>
                    <a:pt x="1129540" y="275243"/>
                    <a:pt x="1125529" y="274637"/>
                    <a:pt x="1121560" y="273843"/>
                  </a:cubicBezTo>
                  <a:cubicBezTo>
                    <a:pt x="1110842" y="257769"/>
                    <a:pt x="1125100" y="275811"/>
                    <a:pt x="1100128" y="261937"/>
                  </a:cubicBezTo>
                  <a:cubicBezTo>
                    <a:pt x="1097626" y="260547"/>
                    <a:pt x="1097695" y="256456"/>
                    <a:pt x="1095366" y="254793"/>
                  </a:cubicBezTo>
                  <a:cubicBezTo>
                    <a:pt x="1094528" y="254194"/>
                    <a:pt x="1079647" y="248390"/>
                    <a:pt x="1076316" y="247650"/>
                  </a:cubicBezTo>
                  <a:cubicBezTo>
                    <a:pt x="1064463" y="245016"/>
                    <a:pt x="1052377" y="243451"/>
                    <a:pt x="1040597" y="240506"/>
                  </a:cubicBezTo>
                  <a:cubicBezTo>
                    <a:pt x="1037422" y="239712"/>
                    <a:pt x="1034312" y="238588"/>
                    <a:pt x="1031072" y="238125"/>
                  </a:cubicBezTo>
                  <a:cubicBezTo>
                    <a:pt x="1023175" y="236997"/>
                    <a:pt x="1015197" y="236537"/>
                    <a:pt x="1007260" y="235743"/>
                  </a:cubicBezTo>
                  <a:cubicBezTo>
                    <a:pt x="993517" y="226582"/>
                    <a:pt x="1007079" y="234718"/>
                    <a:pt x="985828" y="226218"/>
                  </a:cubicBezTo>
                  <a:cubicBezTo>
                    <a:pt x="981859" y="224631"/>
                    <a:pt x="978046" y="222581"/>
                    <a:pt x="973922" y="221456"/>
                  </a:cubicBezTo>
                  <a:cubicBezTo>
                    <a:pt x="969264" y="220186"/>
                    <a:pt x="964369" y="220022"/>
                    <a:pt x="959635" y="219075"/>
                  </a:cubicBezTo>
                  <a:cubicBezTo>
                    <a:pt x="956426" y="218433"/>
                    <a:pt x="953299" y="217429"/>
                    <a:pt x="950110" y="216693"/>
                  </a:cubicBezTo>
                  <a:cubicBezTo>
                    <a:pt x="942979" y="215047"/>
                    <a:pt x="935778" y="213706"/>
                    <a:pt x="928678" y="211931"/>
                  </a:cubicBezTo>
                  <a:cubicBezTo>
                    <a:pt x="926243" y="211322"/>
                    <a:pt x="924004" y="209999"/>
                    <a:pt x="921535" y="209550"/>
                  </a:cubicBezTo>
                  <a:cubicBezTo>
                    <a:pt x="915239" y="208405"/>
                    <a:pt x="908835" y="207962"/>
                    <a:pt x="902485" y="207168"/>
                  </a:cubicBezTo>
                  <a:cubicBezTo>
                    <a:pt x="899310" y="205581"/>
                    <a:pt x="896328" y="203528"/>
                    <a:pt x="892960" y="202406"/>
                  </a:cubicBezTo>
                  <a:cubicBezTo>
                    <a:pt x="889120" y="201126"/>
                    <a:pt x="884811" y="201528"/>
                    <a:pt x="881053" y="200025"/>
                  </a:cubicBezTo>
                  <a:cubicBezTo>
                    <a:pt x="855016" y="189610"/>
                    <a:pt x="880034" y="195418"/>
                    <a:pt x="862003" y="190500"/>
                  </a:cubicBezTo>
                  <a:cubicBezTo>
                    <a:pt x="855688" y="188778"/>
                    <a:pt x="842953" y="185737"/>
                    <a:pt x="842953" y="185737"/>
                  </a:cubicBezTo>
                  <a:cubicBezTo>
                    <a:pt x="808919" y="163048"/>
                    <a:pt x="836451" y="179426"/>
                    <a:pt x="738178" y="183356"/>
                  </a:cubicBezTo>
                  <a:cubicBezTo>
                    <a:pt x="730996" y="183643"/>
                    <a:pt x="723891" y="184943"/>
                    <a:pt x="716747" y="185737"/>
                  </a:cubicBezTo>
                  <a:cubicBezTo>
                    <a:pt x="713689" y="186501"/>
                    <a:pt x="703498" y="188790"/>
                    <a:pt x="700078" y="190500"/>
                  </a:cubicBezTo>
                  <a:cubicBezTo>
                    <a:pt x="686994" y="197043"/>
                    <a:pt x="699154" y="195081"/>
                    <a:pt x="681028" y="200025"/>
                  </a:cubicBezTo>
                  <a:cubicBezTo>
                    <a:pt x="676370" y="201295"/>
                    <a:pt x="671475" y="201459"/>
                    <a:pt x="666741" y="202406"/>
                  </a:cubicBezTo>
                  <a:cubicBezTo>
                    <a:pt x="640846" y="207585"/>
                    <a:pt x="681510" y="202358"/>
                    <a:pt x="633403" y="207168"/>
                  </a:cubicBezTo>
                  <a:cubicBezTo>
                    <a:pt x="630228" y="208756"/>
                    <a:pt x="627202" y="210685"/>
                    <a:pt x="623878" y="211931"/>
                  </a:cubicBezTo>
                  <a:cubicBezTo>
                    <a:pt x="620814" y="213080"/>
                    <a:pt x="617500" y="213413"/>
                    <a:pt x="614353" y="214312"/>
                  </a:cubicBezTo>
                  <a:cubicBezTo>
                    <a:pt x="611940" y="215001"/>
                    <a:pt x="609591" y="215899"/>
                    <a:pt x="607210" y="216693"/>
                  </a:cubicBezTo>
                  <a:cubicBezTo>
                    <a:pt x="604829" y="218281"/>
                    <a:pt x="602697" y="220329"/>
                    <a:pt x="600066" y="221456"/>
                  </a:cubicBezTo>
                  <a:cubicBezTo>
                    <a:pt x="597058" y="222745"/>
                    <a:pt x="593688" y="222938"/>
                    <a:pt x="590541" y="223837"/>
                  </a:cubicBezTo>
                  <a:cubicBezTo>
                    <a:pt x="588127" y="224527"/>
                    <a:pt x="585747" y="225337"/>
                    <a:pt x="583397" y="226218"/>
                  </a:cubicBezTo>
                  <a:cubicBezTo>
                    <a:pt x="560618" y="234760"/>
                    <a:pt x="580563" y="227958"/>
                    <a:pt x="564347" y="233362"/>
                  </a:cubicBezTo>
                  <a:cubicBezTo>
                    <a:pt x="561966" y="234950"/>
                    <a:pt x="559883" y="237120"/>
                    <a:pt x="557203" y="238125"/>
                  </a:cubicBezTo>
                  <a:cubicBezTo>
                    <a:pt x="543911" y="243110"/>
                    <a:pt x="547660" y="236817"/>
                    <a:pt x="538153" y="245268"/>
                  </a:cubicBezTo>
                  <a:cubicBezTo>
                    <a:pt x="533119" y="249743"/>
                    <a:pt x="527602" y="253952"/>
                    <a:pt x="523866" y="259556"/>
                  </a:cubicBezTo>
                  <a:cubicBezTo>
                    <a:pt x="522278" y="261937"/>
                    <a:pt x="521338" y="264912"/>
                    <a:pt x="519103" y="266700"/>
                  </a:cubicBezTo>
                  <a:cubicBezTo>
                    <a:pt x="517143" y="268268"/>
                    <a:pt x="514341" y="268287"/>
                    <a:pt x="511960" y="269081"/>
                  </a:cubicBezTo>
                  <a:cubicBezTo>
                    <a:pt x="507774" y="281636"/>
                    <a:pt x="512344" y="271477"/>
                    <a:pt x="502435" y="283368"/>
                  </a:cubicBezTo>
                  <a:cubicBezTo>
                    <a:pt x="497331" y="289492"/>
                    <a:pt x="496323" y="295949"/>
                    <a:pt x="488147" y="300037"/>
                  </a:cubicBezTo>
                  <a:cubicBezTo>
                    <a:pt x="482293" y="302964"/>
                    <a:pt x="469097" y="304800"/>
                    <a:pt x="469097" y="304800"/>
                  </a:cubicBezTo>
                  <a:cubicBezTo>
                    <a:pt x="466716" y="307181"/>
                    <a:pt x="464109" y="309356"/>
                    <a:pt x="461953" y="311943"/>
                  </a:cubicBezTo>
                  <a:cubicBezTo>
                    <a:pt x="460121" y="314142"/>
                    <a:pt x="459215" y="317063"/>
                    <a:pt x="457191" y="319087"/>
                  </a:cubicBezTo>
                  <a:cubicBezTo>
                    <a:pt x="455167" y="321111"/>
                    <a:pt x="452428" y="322262"/>
                    <a:pt x="450047" y="323850"/>
                  </a:cubicBezTo>
                  <a:cubicBezTo>
                    <a:pt x="448460" y="326231"/>
                    <a:pt x="447308" y="328970"/>
                    <a:pt x="445285" y="330993"/>
                  </a:cubicBezTo>
                  <a:cubicBezTo>
                    <a:pt x="440668" y="335610"/>
                    <a:pt x="436809" y="336200"/>
                    <a:pt x="430997" y="338137"/>
                  </a:cubicBezTo>
                  <a:cubicBezTo>
                    <a:pt x="409116" y="352725"/>
                    <a:pt x="435850" y="332790"/>
                    <a:pt x="421472" y="350043"/>
                  </a:cubicBezTo>
                  <a:cubicBezTo>
                    <a:pt x="418931" y="353092"/>
                    <a:pt x="415122" y="354806"/>
                    <a:pt x="411947" y="357187"/>
                  </a:cubicBezTo>
                  <a:cubicBezTo>
                    <a:pt x="410360" y="359568"/>
                    <a:pt x="409209" y="362307"/>
                    <a:pt x="407185" y="364331"/>
                  </a:cubicBezTo>
                  <a:cubicBezTo>
                    <a:pt x="402571" y="368945"/>
                    <a:pt x="398705" y="369538"/>
                    <a:pt x="392897" y="371475"/>
                  </a:cubicBezTo>
                  <a:cubicBezTo>
                    <a:pt x="391310" y="374650"/>
                    <a:pt x="390407" y="378273"/>
                    <a:pt x="388135" y="381000"/>
                  </a:cubicBezTo>
                  <a:cubicBezTo>
                    <a:pt x="386303" y="383199"/>
                    <a:pt x="383015" y="383738"/>
                    <a:pt x="380991" y="385762"/>
                  </a:cubicBezTo>
                  <a:cubicBezTo>
                    <a:pt x="378967" y="387786"/>
                    <a:pt x="378060" y="390707"/>
                    <a:pt x="376228" y="392906"/>
                  </a:cubicBezTo>
                  <a:cubicBezTo>
                    <a:pt x="374072" y="395493"/>
                    <a:pt x="371042" y="397310"/>
                    <a:pt x="369085" y="400050"/>
                  </a:cubicBezTo>
                  <a:cubicBezTo>
                    <a:pt x="353421" y="421981"/>
                    <a:pt x="375745" y="398154"/>
                    <a:pt x="357178" y="416718"/>
                  </a:cubicBezTo>
                  <a:cubicBezTo>
                    <a:pt x="356384" y="419099"/>
                    <a:pt x="356572" y="422087"/>
                    <a:pt x="354797" y="423862"/>
                  </a:cubicBezTo>
                  <a:cubicBezTo>
                    <a:pt x="352287" y="426372"/>
                    <a:pt x="348161" y="426562"/>
                    <a:pt x="345272" y="428625"/>
                  </a:cubicBezTo>
                  <a:cubicBezTo>
                    <a:pt x="342532" y="430582"/>
                    <a:pt x="340509" y="433387"/>
                    <a:pt x="338128" y="435768"/>
                  </a:cubicBezTo>
                  <a:cubicBezTo>
                    <a:pt x="336541" y="438943"/>
                    <a:pt x="334612" y="441969"/>
                    <a:pt x="333366" y="445293"/>
                  </a:cubicBezTo>
                  <a:cubicBezTo>
                    <a:pt x="332217" y="448357"/>
                    <a:pt x="333029" y="452262"/>
                    <a:pt x="330985" y="454818"/>
                  </a:cubicBezTo>
                  <a:cubicBezTo>
                    <a:pt x="329417" y="456778"/>
                    <a:pt x="326222" y="456406"/>
                    <a:pt x="323841" y="457200"/>
                  </a:cubicBezTo>
                  <a:cubicBezTo>
                    <a:pt x="321460" y="461962"/>
                    <a:pt x="319283" y="466833"/>
                    <a:pt x="316697" y="471487"/>
                  </a:cubicBezTo>
                  <a:cubicBezTo>
                    <a:pt x="315307" y="473989"/>
                    <a:pt x="313215" y="476071"/>
                    <a:pt x="311935" y="478631"/>
                  </a:cubicBezTo>
                  <a:cubicBezTo>
                    <a:pt x="302088" y="498325"/>
                    <a:pt x="319644" y="470544"/>
                    <a:pt x="304791" y="495300"/>
                  </a:cubicBezTo>
                  <a:cubicBezTo>
                    <a:pt x="301846" y="500208"/>
                    <a:pt x="295266" y="509587"/>
                    <a:pt x="295266" y="509587"/>
                  </a:cubicBezTo>
                  <a:cubicBezTo>
                    <a:pt x="299235" y="515937"/>
                    <a:pt x="300248" y="525786"/>
                    <a:pt x="307172" y="528637"/>
                  </a:cubicBezTo>
                  <a:cubicBezTo>
                    <a:pt x="315189" y="531938"/>
                    <a:pt x="334630" y="526535"/>
                    <a:pt x="345272" y="523875"/>
                  </a:cubicBezTo>
                  <a:cubicBezTo>
                    <a:pt x="347653" y="522287"/>
                    <a:pt x="350087" y="520776"/>
                    <a:pt x="352416" y="519112"/>
                  </a:cubicBezTo>
                  <a:cubicBezTo>
                    <a:pt x="355645" y="516805"/>
                    <a:pt x="358256" y="513442"/>
                    <a:pt x="361941" y="511968"/>
                  </a:cubicBezTo>
                  <a:cubicBezTo>
                    <a:pt x="366424" y="510175"/>
                    <a:pt x="371507" y="510599"/>
                    <a:pt x="376228" y="509587"/>
                  </a:cubicBezTo>
                  <a:cubicBezTo>
                    <a:pt x="382628" y="508216"/>
                    <a:pt x="388860" y="506109"/>
                    <a:pt x="395278" y="504825"/>
                  </a:cubicBezTo>
                  <a:cubicBezTo>
                    <a:pt x="410394" y="501801"/>
                    <a:pt x="403258" y="503425"/>
                    <a:pt x="416710" y="500062"/>
                  </a:cubicBezTo>
                  <a:cubicBezTo>
                    <a:pt x="419091" y="498475"/>
                    <a:pt x="421294" y="496580"/>
                    <a:pt x="423853" y="495300"/>
                  </a:cubicBezTo>
                  <a:cubicBezTo>
                    <a:pt x="426098" y="494177"/>
                    <a:pt x="428879" y="494266"/>
                    <a:pt x="430997" y="492918"/>
                  </a:cubicBezTo>
                  <a:cubicBezTo>
                    <a:pt x="443366" y="485047"/>
                    <a:pt x="445265" y="478635"/>
                    <a:pt x="457191" y="476250"/>
                  </a:cubicBezTo>
                  <a:cubicBezTo>
                    <a:pt x="462695" y="475149"/>
                    <a:pt x="468267" y="474334"/>
                    <a:pt x="473860" y="473868"/>
                  </a:cubicBezTo>
                  <a:cubicBezTo>
                    <a:pt x="487330" y="472745"/>
                    <a:pt x="500847" y="472281"/>
                    <a:pt x="514341" y="471487"/>
                  </a:cubicBezTo>
                  <a:cubicBezTo>
                    <a:pt x="519897" y="470693"/>
                    <a:pt x="525595" y="470583"/>
                    <a:pt x="531010" y="469106"/>
                  </a:cubicBezTo>
                  <a:cubicBezTo>
                    <a:pt x="548984" y="464204"/>
                    <a:pt x="531568" y="462487"/>
                    <a:pt x="554822" y="459581"/>
                  </a:cubicBezTo>
                  <a:cubicBezTo>
                    <a:pt x="569021" y="457806"/>
                    <a:pt x="583397" y="457994"/>
                    <a:pt x="597685" y="457200"/>
                  </a:cubicBezTo>
                  <a:cubicBezTo>
                    <a:pt x="618307" y="452043"/>
                    <a:pt x="595982" y="458357"/>
                    <a:pt x="616735" y="450056"/>
                  </a:cubicBezTo>
                  <a:cubicBezTo>
                    <a:pt x="626403" y="446189"/>
                    <a:pt x="631187" y="445252"/>
                    <a:pt x="640547" y="442912"/>
                  </a:cubicBezTo>
                  <a:cubicBezTo>
                    <a:pt x="641341" y="440531"/>
                    <a:pt x="641360" y="437728"/>
                    <a:pt x="642928" y="435768"/>
                  </a:cubicBezTo>
                  <a:cubicBezTo>
                    <a:pt x="645369" y="432717"/>
                    <a:pt x="657010" y="427721"/>
                    <a:pt x="659597" y="426243"/>
                  </a:cubicBezTo>
                  <a:cubicBezTo>
                    <a:pt x="684152" y="412212"/>
                    <a:pt x="636796" y="428205"/>
                    <a:pt x="709603" y="414337"/>
                  </a:cubicBezTo>
                  <a:cubicBezTo>
                    <a:pt x="712069" y="413867"/>
                    <a:pt x="714297" y="412500"/>
                    <a:pt x="716747" y="411956"/>
                  </a:cubicBezTo>
                  <a:cubicBezTo>
                    <a:pt x="721460" y="410909"/>
                    <a:pt x="726272" y="410369"/>
                    <a:pt x="731035" y="409575"/>
                  </a:cubicBezTo>
                  <a:cubicBezTo>
                    <a:pt x="746910" y="410369"/>
                    <a:pt x="762812" y="410737"/>
                    <a:pt x="778660" y="411956"/>
                  </a:cubicBezTo>
                  <a:cubicBezTo>
                    <a:pt x="783474" y="412326"/>
                    <a:pt x="788137" y="413919"/>
                    <a:pt x="792947" y="414337"/>
                  </a:cubicBezTo>
                  <a:cubicBezTo>
                    <a:pt x="806413" y="415508"/>
                    <a:pt x="819934" y="415924"/>
                    <a:pt x="833428" y="416718"/>
                  </a:cubicBezTo>
                  <a:cubicBezTo>
                    <a:pt x="836475" y="417480"/>
                    <a:pt x="846684" y="419775"/>
                    <a:pt x="850097" y="421481"/>
                  </a:cubicBezTo>
                  <a:cubicBezTo>
                    <a:pt x="868570" y="430716"/>
                    <a:pt x="846421" y="422635"/>
                    <a:pt x="864385" y="428625"/>
                  </a:cubicBezTo>
                  <a:cubicBezTo>
                    <a:pt x="877085" y="427831"/>
                    <a:pt x="889760" y="426243"/>
                    <a:pt x="902485" y="426243"/>
                  </a:cubicBezTo>
                  <a:cubicBezTo>
                    <a:pt x="908097" y="426243"/>
                    <a:pt x="913617" y="427702"/>
                    <a:pt x="919153" y="428625"/>
                  </a:cubicBezTo>
                  <a:cubicBezTo>
                    <a:pt x="923145" y="429290"/>
                    <a:pt x="927133" y="430024"/>
                    <a:pt x="931060" y="431006"/>
                  </a:cubicBezTo>
                  <a:cubicBezTo>
                    <a:pt x="933495" y="431615"/>
                    <a:pt x="935790" y="432698"/>
                    <a:pt x="938203" y="433387"/>
                  </a:cubicBezTo>
                  <a:cubicBezTo>
                    <a:pt x="941350" y="434286"/>
                    <a:pt x="944553" y="434974"/>
                    <a:pt x="947728" y="435768"/>
                  </a:cubicBezTo>
                  <a:cubicBezTo>
                    <a:pt x="953308" y="438558"/>
                    <a:pt x="958263" y="441597"/>
                    <a:pt x="964397" y="442912"/>
                  </a:cubicBezTo>
                  <a:cubicBezTo>
                    <a:pt x="1020563" y="454948"/>
                    <a:pt x="972116" y="443057"/>
                    <a:pt x="1000116" y="450056"/>
                  </a:cubicBezTo>
                  <a:cubicBezTo>
                    <a:pt x="1004878" y="452437"/>
                    <a:pt x="1010396" y="453694"/>
                    <a:pt x="1014403" y="457200"/>
                  </a:cubicBezTo>
                  <a:cubicBezTo>
                    <a:pt x="1017075" y="459538"/>
                    <a:pt x="1016893" y="463998"/>
                    <a:pt x="1019166" y="466725"/>
                  </a:cubicBezTo>
                  <a:cubicBezTo>
                    <a:pt x="1020998" y="468923"/>
                    <a:pt x="1023929" y="469900"/>
                    <a:pt x="1026310" y="471487"/>
                  </a:cubicBezTo>
                  <a:cubicBezTo>
                    <a:pt x="1027897" y="474662"/>
                    <a:pt x="1029009" y="478123"/>
                    <a:pt x="1031072" y="481012"/>
                  </a:cubicBezTo>
                  <a:cubicBezTo>
                    <a:pt x="1037091" y="489439"/>
                    <a:pt x="1039035" y="487943"/>
                    <a:pt x="1047741" y="492918"/>
                  </a:cubicBezTo>
                  <a:cubicBezTo>
                    <a:pt x="1050226" y="494338"/>
                    <a:pt x="1052504" y="496093"/>
                    <a:pt x="1054885" y="497681"/>
                  </a:cubicBezTo>
                  <a:cubicBezTo>
                    <a:pt x="1055679" y="500062"/>
                    <a:pt x="1058198" y="502494"/>
                    <a:pt x="1057266" y="504825"/>
                  </a:cubicBezTo>
                  <a:cubicBezTo>
                    <a:pt x="1056203" y="507482"/>
                    <a:pt x="1052980" y="509437"/>
                    <a:pt x="1050122" y="509587"/>
                  </a:cubicBezTo>
                  <a:lnTo>
                    <a:pt x="1012022" y="507206"/>
                  </a:lnTo>
                  <a:cubicBezTo>
                    <a:pt x="1002497" y="508000"/>
                    <a:pt x="992819" y="507712"/>
                    <a:pt x="983447" y="509587"/>
                  </a:cubicBezTo>
                  <a:cubicBezTo>
                    <a:pt x="980641" y="510148"/>
                    <a:pt x="978993" y="513372"/>
                    <a:pt x="976303" y="514350"/>
                  </a:cubicBezTo>
                  <a:cubicBezTo>
                    <a:pt x="970152" y="516587"/>
                    <a:pt x="957253" y="519112"/>
                    <a:pt x="957253" y="519112"/>
                  </a:cubicBezTo>
                  <a:cubicBezTo>
                    <a:pt x="938710" y="528385"/>
                    <a:pt x="957364" y="520101"/>
                    <a:pt x="935822" y="526256"/>
                  </a:cubicBezTo>
                  <a:cubicBezTo>
                    <a:pt x="928582" y="528325"/>
                    <a:pt x="921696" y="531574"/>
                    <a:pt x="914391" y="533400"/>
                  </a:cubicBezTo>
                  <a:cubicBezTo>
                    <a:pt x="911216" y="534194"/>
                    <a:pt x="908013" y="534882"/>
                    <a:pt x="904866" y="535781"/>
                  </a:cubicBezTo>
                  <a:cubicBezTo>
                    <a:pt x="902452" y="536471"/>
                    <a:pt x="900172" y="537618"/>
                    <a:pt x="897722" y="538162"/>
                  </a:cubicBezTo>
                  <a:cubicBezTo>
                    <a:pt x="893009" y="539209"/>
                    <a:pt x="888197" y="539749"/>
                    <a:pt x="883435" y="540543"/>
                  </a:cubicBezTo>
                  <a:cubicBezTo>
                    <a:pt x="854245" y="555140"/>
                    <a:pt x="904240" y="531512"/>
                    <a:pt x="852478" y="547687"/>
                  </a:cubicBezTo>
                  <a:cubicBezTo>
                    <a:pt x="846370" y="549596"/>
                    <a:pt x="841636" y="554564"/>
                    <a:pt x="835810" y="557212"/>
                  </a:cubicBezTo>
                  <a:cubicBezTo>
                    <a:pt x="832831" y="558566"/>
                    <a:pt x="829525" y="559130"/>
                    <a:pt x="826285" y="559593"/>
                  </a:cubicBezTo>
                  <a:cubicBezTo>
                    <a:pt x="812834" y="561515"/>
                    <a:pt x="799297" y="562768"/>
                    <a:pt x="785803" y="564356"/>
                  </a:cubicBezTo>
                  <a:cubicBezTo>
                    <a:pt x="752151" y="575573"/>
                    <a:pt x="798372" y="560927"/>
                    <a:pt x="700078" y="569118"/>
                  </a:cubicBezTo>
                  <a:cubicBezTo>
                    <a:pt x="697226" y="569356"/>
                    <a:pt x="695753" y="573384"/>
                    <a:pt x="692935" y="573881"/>
                  </a:cubicBezTo>
                  <a:cubicBezTo>
                    <a:pt x="681964" y="575817"/>
                    <a:pt x="670710" y="575468"/>
                    <a:pt x="659597" y="576262"/>
                  </a:cubicBezTo>
                  <a:cubicBezTo>
                    <a:pt x="657216" y="577056"/>
                    <a:pt x="654542" y="577251"/>
                    <a:pt x="652453" y="578643"/>
                  </a:cubicBezTo>
                  <a:cubicBezTo>
                    <a:pt x="649651" y="580511"/>
                    <a:pt x="648475" y="584636"/>
                    <a:pt x="645310" y="585787"/>
                  </a:cubicBezTo>
                  <a:cubicBezTo>
                    <a:pt x="639296" y="587974"/>
                    <a:pt x="632610" y="587374"/>
                    <a:pt x="626260" y="588168"/>
                  </a:cubicBezTo>
                  <a:cubicBezTo>
                    <a:pt x="616735" y="590549"/>
                    <a:pt x="607427" y="594094"/>
                    <a:pt x="597685" y="595312"/>
                  </a:cubicBezTo>
                  <a:cubicBezTo>
                    <a:pt x="536883" y="602911"/>
                    <a:pt x="585033" y="597572"/>
                    <a:pt x="452428" y="600075"/>
                  </a:cubicBezTo>
                  <a:cubicBezTo>
                    <a:pt x="450859" y="602428"/>
                    <a:pt x="441901" y="616152"/>
                    <a:pt x="440522" y="616743"/>
                  </a:cubicBezTo>
                  <a:cubicBezTo>
                    <a:pt x="432365" y="620239"/>
                    <a:pt x="423059" y="619918"/>
                    <a:pt x="414328" y="621506"/>
                  </a:cubicBezTo>
                  <a:cubicBezTo>
                    <a:pt x="404803" y="620712"/>
                    <a:pt x="395237" y="620311"/>
                    <a:pt x="385753" y="619125"/>
                  </a:cubicBezTo>
                  <a:cubicBezTo>
                    <a:pt x="382506" y="618719"/>
                    <a:pt x="379501" y="616743"/>
                    <a:pt x="376228" y="616743"/>
                  </a:cubicBezTo>
                  <a:cubicBezTo>
                    <a:pt x="365879" y="616743"/>
                    <a:pt x="355591" y="618331"/>
                    <a:pt x="345272" y="619125"/>
                  </a:cubicBezTo>
                  <a:cubicBezTo>
                    <a:pt x="342891" y="619919"/>
                    <a:pt x="340435" y="620517"/>
                    <a:pt x="338128" y="621506"/>
                  </a:cubicBezTo>
                  <a:cubicBezTo>
                    <a:pt x="334865" y="622904"/>
                    <a:pt x="332146" y="626053"/>
                    <a:pt x="328603" y="626268"/>
                  </a:cubicBezTo>
                  <a:cubicBezTo>
                    <a:pt x="279455" y="629247"/>
                    <a:pt x="230178" y="629443"/>
                    <a:pt x="180966" y="631031"/>
                  </a:cubicBezTo>
                  <a:cubicBezTo>
                    <a:pt x="154841" y="639738"/>
                    <a:pt x="183113" y="631047"/>
                    <a:pt x="116672" y="635793"/>
                  </a:cubicBezTo>
                  <a:cubicBezTo>
                    <a:pt x="107895" y="636420"/>
                    <a:pt x="105528" y="639549"/>
                    <a:pt x="97622" y="642937"/>
                  </a:cubicBezTo>
                  <a:cubicBezTo>
                    <a:pt x="95315" y="643926"/>
                    <a:pt x="92859" y="644524"/>
                    <a:pt x="90478" y="645318"/>
                  </a:cubicBezTo>
                  <a:cubicBezTo>
                    <a:pt x="89684" y="650081"/>
                    <a:pt x="90903" y="655677"/>
                    <a:pt x="88097" y="659606"/>
                  </a:cubicBezTo>
                  <a:cubicBezTo>
                    <a:pt x="86195" y="662269"/>
                    <a:pt x="81845" y="661987"/>
                    <a:pt x="78572" y="661987"/>
                  </a:cubicBezTo>
                  <a:cubicBezTo>
                    <a:pt x="69014" y="661987"/>
                    <a:pt x="59522" y="660400"/>
                    <a:pt x="49997" y="659606"/>
                  </a:cubicBezTo>
                  <a:cubicBezTo>
                    <a:pt x="26612" y="653760"/>
                    <a:pt x="55229" y="662223"/>
                    <a:pt x="30947" y="650081"/>
                  </a:cubicBezTo>
                  <a:cubicBezTo>
                    <a:pt x="24328" y="646771"/>
                    <a:pt x="12304" y="644099"/>
                    <a:pt x="4753" y="642937"/>
                  </a:cubicBezTo>
                  <a:cubicBezTo>
                    <a:pt x="-11365" y="640458"/>
                    <a:pt x="18644" y="643334"/>
                    <a:pt x="19041" y="642937"/>
                  </a:cubicBezTo>
                  <a:close/>
                </a:path>
              </a:pathLst>
            </a:custGeom>
            <a:solidFill>
              <a:srgbClr val="843C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 16"/>
            <p:cNvSpPr/>
            <p:nvPr/>
          </p:nvSpPr>
          <p:spPr>
            <a:xfrm rot="21349524">
              <a:off x="6238218" y="2067314"/>
              <a:ext cx="437772" cy="340040"/>
            </a:xfrm>
            <a:custGeom>
              <a:avLst/>
              <a:gdLst>
                <a:gd name="connsiteX0" fmla="*/ 53975 w 441451"/>
                <a:gd name="connsiteY0" fmla="*/ 288925 h 447686"/>
                <a:gd name="connsiteX1" fmla="*/ 66675 w 441451"/>
                <a:gd name="connsiteY1" fmla="*/ 254000 h 447686"/>
                <a:gd name="connsiteX2" fmla="*/ 76200 w 441451"/>
                <a:gd name="connsiteY2" fmla="*/ 247650 h 447686"/>
                <a:gd name="connsiteX3" fmla="*/ 92075 w 441451"/>
                <a:gd name="connsiteY3" fmla="*/ 219075 h 447686"/>
                <a:gd name="connsiteX4" fmla="*/ 101600 w 441451"/>
                <a:gd name="connsiteY4" fmla="*/ 212725 h 447686"/>
                <a:gd name="connsiteX5" fmla="*/ 111125 w 441451"/>
                <a:gd name="connsiteY5" fmla="*/ 190500 h 447686"/>
                <a:gd name="connsiteX6" fmla="*/ 120650 w 441451"/>
                <a:gd name="connsiteY6" fmla="*/ 165100 h 447686"/>
                <a:gd name="connsiteX7" fmla="*/ 130175 w 441451"/>
                <a:gd name="connsiteY7" fmla="*/ 158750 h 447686"/>
                <a:gd name="connsiteX8" fmla="*/ 133350 w 441451"/>
                <a:gd name="connsiteY8" fmla="*/ 149225 h 447686"/>
                <a:gd name="connsiteX9" fmla="*/ 139700 w 441451"/>
                <a:gd name="connsiteY9" fmla="*/ 117475 h 447686"/>
                <a:gd name="connsiteX10" fmla="*/ 146050 w 441451"/>
                <a:gd name="connsiteY10" fmla="*/ 107950 h 447686"/>
                <a:gd name="connsiteX11" fmla="*/ 152400 w 441451"/>
                <a:gd name="connsiteY11" fmla="*/ 95250 h 447686"/>
                <a:gd name="connsiteX12" fmla="*/ 161925 w 441451"/>
                <a:gd name="connsiteY12" fmla="*/ 85725 h 447686"/>
                <a:gd name="connsiteX13" fmla="*/ 180975 w 441451"/>
                <a:gd name="connsiteY13" fmla="*/ 66675 h 447686"/>
                <a:gd name="connsiteX14" fmla="*/ 187325 w 441451"/>
                <a:gd name="connsiteY14" fmla="*/ 57150 h 447686"/>
                <a:gd name="connsiteX15" fmla="*/ 196850 w 441451"/>
                <a:gd name="connsiteY15" fmla="*/ 34925 h 447686"/>
                <a:gd name="connsiteX16" fmla="*/ 200025 w 441451"/>
                <a:gd name="connsiteY16" fmla="*/ 19050 h 447686"/>
                <a:gd name="connsiteX17" fmla="*/ 212725 w 441451"/>
                <a:gd name="connsiteY17" fmla="*/ 0 h 447686"/>
                <a:gd name="connsiteX18" fmla="*/ 222250 w 441451"/>
                <a:gd name="connsiteY18" fmla="*/ 3175 h 447686"/>
                <a:gd name="connsiteX19" fmla="*/ 234950 w 441451"/>
                <a:gd name="connsiteY19" fmla="*/ 25400 h 447686"/>
                <a:gd name="connsiteX20" fmla="*/ 250825 w 441451"/>
                <a:gd name="connsiteY20" fmla="*/ 22225 h 447686"/>
                <a:gd name="connsiteX21" fmla="*/ 260350 w 441451"/>
                <a:gd name="connsiteY21" fmla="*/ 19050 h 447686"/>
                <a:gd name="connsiteX22" fmla="*/ 279400 w 441451"/>
                <a:gd name="connsiteY22" fmla="*/ 28575 h 447686"/>
                <a:gd name="connsiteX23" fmla="*/ 288925 w 441451"/>
                <a:gd name="connsiteY23" fmla="*/ 47625 h 447686"/>
                <a:gd name="connsiteX24" fmla="*/ 295275 w 441451"/>
                <a:gd name="connsiteY24" fmla="*/ 57150 h 447686"/>
                <a:gd name="connsiteX25" fmla="*/ 301625 w 441451"/>
                <a:gd name="connsiteY25" fmla="*/ 79375 h 447686"/>
                <a:gd name="connsiteX26" fmla="*/ 314325 w 441451"/>
                <a:gd name="connsiteY26" fmla="*/ 82550 h 447686"/>
                <a:gd name="connsiteX27" fmla="*/ 352425 w 441451"/>
                <a:gd name="connsiteY27" fmla="*/ 85725 h 447686"/>
                <a:gd name="connsiteX28" fmla="*/ 374650 w 441451"/>
                <a:gd name="connsiteY28" fmla="*/ 98425 h 447686"/>
                <a:gd name="connsiteX29" fmla="*/ 384175 w 441451"/>
                <a:gd name="connsiteY29" fmla="*/ 117475 h 447686"/>
                <a:gd name="connsiteX30" fmla="*/ 403225 w 441451"/>
                <a:gd name="connsiteY30" fmla="*/ 120650 h 447686"/>
                <a:gd name="connsiteX31" fmla="*/ 431800 w 441451"/>
                <a:gd name="connsiteY31" fmla="*/ 123825 h 447686"/>
                <a:gd name="connsiteX32" fmla="*/ 441325 w 441451"/>
                <a:gd name="connsiteY32" fmla="*/ 127000 h 447686"/>
                <a:gd name="connsiteX33" fmla="*/ 434975 w 441451"/>
                <a:gd name="connsiteY33" fmla="*/ 136525 h 447686"/>
                <a:gd name="connsiteX34" fmla="*/ 412750 w 441451"/>
                <a:gd name="connsiteY34" fmla="*/ 146050 h 447686"/>
                <a:gd name="connsiteX35" fmla="*/ 409575 w 441451"/>
                <a:gd name="connsiteY35" fmla="*/ 155575 h 447686"/>
                <a:gd name="connsiteX36" fmla="*/ 406400 w 441451"/>
                <a:gd name="connsiteY36" fmla="*/ 168275 h 447686"/>
                <a:gd name="connsiteX37" fmla="*/ 396875 w 441451"/>
                <a:gd name="connsiteY37" fmla="*/ 174625 h 447686"/>
                <a:gd name="connsiteX38" fmla="*/ 387350 w 441451"/>
                <a:gd name="connsiteY38" fmla="*/ 184150 h 447686"/>
                <a:gd name="connsiteX39" fmla="*/ 384175 w 441451"/>
                <a:gd name="connsiteY39" fmla="*/ 200025 h 447686"/>
                <a:gd name="connsiteX40" fmla="*/ 371475 w 441451"/>
                <a:gd name="connsiteY40" fmla="*/ 219075 h 447686"/>
                <a:gd name="connsiteX41" fmla="*/ 365125 w 441451"/>
                <a:gd name="connsiteY41" fmla="*/ 231775 h 447686"/>
                <a:gd name="connsiteX42" fmla="*/ 358775 w 441451"/>
                <a:gd name="connsiteY42" fmla="*/ 241300 h 447686"/>
                <a:gd name="connsiteX43" fmla="*/ 355600 w 441451"/>
                <a:gd name="connsiteY43" fmla="*/ 250825 h 447686"/>
                <a:gd name="connsiteX44" fmla="*/ 333375 w 441451"/>
                <a:gd name="connsiteY44" fmla="*/ 269875 h 447686"/>
                <a:gd name="connsiteX45" fmla="*/ 320675 w 441451"/>
                <a:gd name="connsiteY45" fmla="*/ 298450 h 447686"/>
                <a:gd name="connsiteX46" fmla="*/ 311150 w 441451"/>
                <a:gd name="connsiteY46" fmla="*/ 304800 h 447686"/>
                <a:gd name="connsiteX47" fmla="*/ 295275 w 441451"/>
                <a:gd name="connsiteY47" fmla="*/ 320675 h 447686"/>
                <a:gd name="connsiteX48" fmla="*/ 276225 w 441451"/>
                <a:gd name="connsiteY48" fmla="*/ 339725 h 447686"/>
                <a:gd name="connsiteX49" fmla="*/ 266700 w 441451"/>
                <a:gd name="connsiteY49" fmla="*/ 349250 h 447686"/>
                <a:gd name="connsiteX50" fmla="*/ 260350 w 441451"/>
                <a:gd name="connsiteY50" fmla="*/ 358775 h 447686"/>
                <a:gd name="connsiteX51" fmla="*/ 257175 w 441451"/>
                <a:gd name="connsiteY51" fmla="*/ 368300 h 447686"/>
                <a:gd name="connsiteX52" fmla="*/ 247650 w 441451"/>
                <a:gd name="connsiteY52" fmla="*/ 377825 h 447686"/>
                <a:gd name="connsiteX53" fmla="*/ 228600 w 441451"/>
                <a:gd name="connsiteY53" fmla="*/ 384175 h 447686"/>
                <a:gd name="connsiteX54" fmla="*/ 225425 w 441451"/>
                <a:gd name="connsiteY54" fmla="*/ 393700 h 447686"/>
                <a:gd name="connsiteX55" fmla="*/ 219075 w 441451"/>
                <a:gd name="connsiteY55" fmla="*/ 403225 h 447686"/>
                <a:gd name="connsiteX56" fmla="*/ 215900 w 441451"/>
                <a:gd name="connsiteY56" fmla="*/ 422275 h 447686"/>
                <a:gd name="connsiteX57" fmla="*/ 196850 w 441451"/>
                <a:gd name="connsiteY57" fmla="*/ 428625 h 447686"/>
                <a:gd name="connsiteX58" fmla="*/ 184150 w 441451"/>
                <a:gd name="connsiteY58" fmla="*/ 434975 h 447686"/>
                <a:gd name="connsiteX59" fmla="*/ 177800 w 441451"/>
                <a:gd name="connsiteY59" fmla="*/ 444500 h 447686"/>
                <a:gd name="connsiteX60" fmla="*/ 168275 w 441451"/>
                <a:gd name="connsiteY60" fmla="*/ 447675 h 447686"/>
                <a:gd name="connsiteX61" fmla="*/ 104775 w 441451"/>
                <a:gd name="connsiteY61" fmla="*/ 441325 h 447686"/>
                <a:gd name="connsiteX62" fmla="*/ 88900 w 441451"/>
                <a:gd name="connsiteY62" fmla="*/ 428625 h 447686"/>
                <a:gd name="connsiteX63" fmla="*/ 76200 w 441451"/>
                <a:gd name="connsiteY63" fmla="*/ 425450 h 447686"/>
                <a:gd name="connsiteX64" fmla="*/ 25400 w 441451"/>
                <a:gd name="connsiteY64" fmla="*/ 409575 h 447686"/>
                <a:gd name="connsiteX65" fmla="*/ 15875 w 441451"/>
                <a:gd name="connsiteY65" fmla="*/ 403225 h 447686"/>
                <a:gd name="connsiteX66" fmla="*/ 3175 w 441451"/>
                <a:gd name="connsiteY66" fmla="*/ 400050 h 447686"/>
                <a:gd name="connsiteX67" fmla="*/ 0 w 441451"/>
                <a:gd name="connsiteY67" fmla="*/ 390525 h 447686"/>
                <a:gd name="connsiteX68" fmla="*/ 12700 w 441451"/>
                <a:gd name="connsiteY68" fmla="*/ 384175 h 447686"/>
                <a:gd name="connsiteX69" fmla="*/ 34925 w 441451"/>
                <a:gd name="connsiteY69" fmla="*/ 390525 h 447686"/>
                <a:gd name="connsiteX70" fmla="*/ 57150 w 441451"/>
                <a:gd name="connsiteY70" fmla="*/ 387350 h 447686"/>
                <a:gd name="connsiteX71" fmla="*/ 47625 w 441451"/>
                <a:gd name="connsiteY71" fmla="*/ 384175 h 447686"/>
                <a:gd name="connsiteX72" fmla="*/ 38100 w 441451"/>
                <a:gd name="connsiteY72" fmla="*/ 387350 h 447686"/>
                <a:gd name="connsiteX73" fmla="*/ 9525 w 441451"/>
                <a:gd name="connsiteY73" fmla="*/ 390525 h 447686"/>
                <a:gd name="connsiteX74" fmla="*/ 22225 w 441451"/>
                <a:gd name="connsiteY74" fmla="*/ 371475 h 447686"/>
                <a:gd name="connsiteX75" fmla="*/ 28575 w 441451"/>
                <a:gd name="connsiteY75" fmla="*/ 361950 h 447686"/>
                <a:gd name="connsiteX76" fmla="*/ 31750 w 441451"/>
                <a:gd name="connsiteY76" fmla="*/ 352425 h 447686"/>
                <a:gd name="connsiteX77" fmla="*/ 34925 w 441451"/>
                <a:gd name="connsiteY77" fmla="*/ 327025 h 447686"/>
                <a:gd name="connsiteX78" fmla="*/ 53975 w 441451"/>
                <a:gd name="connsiteY78" fmla="*/ 288925 h 44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41451" h="447686">
                  <a:moveTo>
                    <a:pt x="53975" y="288925"/>
                  </a:moveTo>
                  <a:cubicBezTo>
                    <a:pt x="59267" y="276754"/>
                    <a:pt x="55166" y="267427"/>
                    <a:pt x="66675" y="254000"/>
                  </a:cubicBezTo>
                  <a:cubicBezTo>
                    <a:pt x="69158" y="251103"/>
                    <a:pt x="73025" y="249767"/>
                    <a:pt x="76200" y="247650"/>
                  </a:cubicBezTo>
                  <a:cubicBezTo>
                    <a:pt x="79509" y="237724"/>
                    <a:pt x="82717" y="225313"/>
                    <a:pt x="92075" y="219075"/>
                  </a:cubicBezTo>
                  <a:lnTo>
                    <a:pt x="101600" y="212725"/>
                  </a:lnTo>
                  <a:cubicBezTo>
                    <a:pt x="107244" y="201436"/>
                    <a:pt x="108011" y="201401"/>
                    <a:pt x="111125" y="190500"/>
                  </a:cubicBezTo>
                  <a:cubicBezTo>
                    <a:pt x="113726" y="181398"/>
                    <a:pt x="114217" y="172820"/>
                    <a:pt x="120650" y="165100"/>
                  </a:cubicBezTo>
                  <a:cubicBezTo>
                    <a:pt x="123093" y="162169"/>
                    <a:pt x="127000" y="160867"/>
                    <a:pt x="130175" y="158750"/>
                  </a:cubicBezTo>
                  <a:cubicBezTo>
                    <a:pt x="131233" y="155575"/>
                    <a:pt x="132624" y="152492"/>
                    <a:pt x="133350" y="149225"/>
                  </a:cubicBezTo>
                  <a:cubicBezTo>
                    <a:pt x="134562" y="143770"/>
                    <a:pt x="136780" y="124287"/>
                    <a:pt x="139700" y="117475"/>
                  </a:cubicBezTo>
                  <a:cubicBezTo>
                    <a:pt x="141203" y="113968"/>
                    <a:pt x="144157" y="111263"/>
                    <a:pt x="146050" y="107950"/>
                  </a:cubicBezTo>
                  <a:cubicBezTo>
                    <a:pt x="148398" y="103841"/>
                    <a:pt x="149649" y="99101"/>
                    <a:pt x="152400" y="95250"/>
                  </a:cubicBezTo>
                  <a:cubicBezTo>
                    <a:pt x="155010" y="91596"/>
                    <a:pt x="159003" y="89134"/>
                    <a:pt x="161925" y="85725"/>
                  </a:cubicBezTo>
                  <a:cubicBezTo>
                    <a:pt x="177678" y="67347"/>
                    <a:pt x="164207" y="77854"/>
                    <a:pt x="180975" y="66675"/>
                  </a:cubicBezTo>
                  <a:cubicBezTo>
                    <a:pt x="183092" y="63500"/>
                    <a:pt x="185432" y="60463"/>
                    <a:pt x="187325" y="57150"/>
                  </a:cubicBezTo>
                  <a:cubicBezTo>
                    <a:pt x="191363" y="50083"/>
                    <a:pt x="194871" y="42841"/>
                    <a:pt x="196850" y="34925"/>
                  </a:cubicBezTo>
                  <a:cubicBezTo>
                    <a:pt x="198159" y="29690"/>
                    <a:pt x="197792" y="23963"/>
                    <a:pt x="200025" y="19050"/>
                  </a:cubicBezTo>
                  <a:cubicBezTo>
                    <a:pt x="203183" y="12102"/>
                    <a:pt x="212725" y="0"/>
                    <a:pt x="212725" y="0"/>
                  </a:cubicBezTo>
                  <a:cubicBezTo>
                    <a:pt x="215900" y="1058"/>
                    <a:pt x="219637" y="1084"/>
                    <a:pt x="222250" y="3175"/>
                  </a:cubicBezTo>
                  <a:cubicBezTo>
                    <a:pt x="225990" y="6167"/>
                    <a:pt x="233388" y="22275"/>
                    <a:pt x="234950" y="25400"/>
                  </a:cubicBezTo>
                  <a:cubicBezTo>
                    <a:pt x="240242" y="24342"/>
                    <a:pt x="245590" y="23534"/>
                    <a:pt x="250825" y="22225"/>
                  </a:cubicBezTo>
                  <a:cubicBezTo>
                    <a:pt x="254072" y="21413"/>
                    <a:pt x="257003" y="19050"/>
                    <a:pt x="260350" y="19050"/>
                  </a:cubicBezTo>
                  <a:cubicBezTo>
                    <a:pt x="266923" y="19050"/>
                    <a:pt x="274584" y="25364"/>
                    <a:pt x="279400" y="28575"/>
                  </a:cubicBezTo>
                  <a:cubicBezTo>
                    <a:pt x="297598" y="55872"/>
                    <a:pt x="275780" y="21335"/>
                    <a:pt x="288925" y="47625"/>
                  </a:cubicBezTo>
                  <a:cubicBezTo>
                    <a:pt x="290632" y="51038"/>
                    <a:pt x="293158" y="53975"/>
                    <a:pt x="295275" y="57150"/>
                  </a:cubicBezTo>
                  <a:cubicBezTo>
                    <a:pt x="297392" y="64558"/>
                    <a:pt x="297002" y="73211"/>
                    <a:pt x="301625" y="79375"/>
                  </a:cubicBezTo>
                  <a:cubicBezTo>
                    <a:pt x="304243" y="82866"/>
                    <a:pt x="309995" y="82009"/>
                    <a:pt x="314325" y="82550"/>
                  </a:cubicBezTo>
                  <a:cubicBezTo>
                    <a:pt x="326971" y="84131"/>
                    <a:pt x="339725" y="84667"/>
                    <a:pt x="352425" y="85725"/>
                  </a:cubicBezTo>
                  <a:cubicBezTo>
                    <a:pt x="355550" y="87287"/>
                    <a:pt x="371658" y="94685"/>
                    <a:pt x="374650" y="98425"/>
                  </a:cubicBezTo>
                  <a:cubicBezTo>
                    <a:pt x="379659" y="104686"/>
                    <a:pt x="375253" y="113014"/>
                    <a:pt x="384175" y="117475"/>
                  </a:cubicBezTo>
                  <a:cubicBezTo>
                    <a:pt x="389933" y="120354"/>
                    <a:pt x="396844" y="119799"/>
                    <a:pt x="403225" y="120650"/>
                  </a:cubicBezTo>
                  <a:cubicBezTo>
                    <a:pt x="412725" y="121917"/>
                    <a:pt x="422275" y="122767"/>
                    <a:pt x="431800" y="123825"/>
                  </a:cubicBezTo>
                  <a:cubicBezTo>
                    <a:pt x="434975" y="124883"/>
                    <a:pt x="440513" y="123753"/>
                    <a:pt x="441325" y="127000"/>
                  </a:cubicBezTo>
                  <a:cubicBezTo>
                    <a:pt x="442250" y="130702"/>
                    <a:pt x="437906" y="134082"/>
                    <a:pt x="434975" y="136525"/>
                  </a:cubicBezTo>
                  <a:cubicBezTo>
                    <a:pt x="429744" y="140884"/>
                    <a:pt x="419367" y="143844"/>
                    <a:pt x="412750" y="146050"/>
                  </a:cubicBezTo>
                  <a:cubicBezTo>
                    <a:pt x="411692" y="149225"/>
                    <a:pt x="410494" y="152357"/>
                    <a:pt x="409575" y="155575"/>
                  </a:cubicBezTo>
                  <a:cubicBezTo>
                    <a:pt x="408376" y="159771"/>
                    <a:pt x="408821" y="164644"/>
                    <a:pt x="406400" y="168275"/>
                  </a:cubicBezTo>
                  <a:cubicBezTo>
                    <a:pt x="404283" y="171450"/>
                    <a:pt x="399806" y="172182"/>
                    <a:pt x="396875" y="174625"/>
                  </a:cubicBezTo>
                  <a:cubicBezTo>
                    <a:pt x="393426" y="177500"/>
                    <a:pt x="390525" y="180975"/>
                    <a:pt x="387350" y="184150"/>
                  </a:cubicBezTo>
                  <a:cubicBezTo>
                    <a:pt x="386292" y="189442"/>
                    <a:pt x="386408" y="195112"/>
                    <a:pt x="384175" y="200025"/>
                  </a:cubicBezTo>
                  <a:cubicBezTo>
                    <a:pt x="381017" y="206973"/>
                    <a:pt x="374888" y="212249"/>
                    <a:pt x="371475" y="219075"/>
                  </a:cubicBezTo>
                  <a:cubicBezTo>
                    <a:pt x="369358" y="223308"/>
                    <a:pt x="367473" y="227666"/>
                    <a:pt x="365125" y="231775"/>
                  </a:cubicBezTo>
                  <a:cubicBezTo>
                    <a:pt x="363232" y="235088"/>
                    <a:pt x="360482" y="237887"/>
                    <a:pt x="358775" y="241300"/>
                  </a:cubicBezTo>
                  <a:cubicBezTo>
                    <a:pt x="357278" y="244293"/>
                    <a:pt x="357456" y="248040"/>
                    <a:pt x="355600" y="250825"/>
                  </a:cubicBezTo>
                  <a:cubicBezTo>
                    <a:pt x="348688" y="261193"/>
                    <a:pt x="342178" y="261072"/>
                    <a:pt x="333375" y="269875"/>
                  </a:cubicBezTo>
                  <a:cubicBezTo>
                    <a:pt x="321646" y="281604"/>
                    <a:pt x="331154" y="281683"/>
                    <a:pt x="320675" y="298450"/>
                  </a:cubicBezTo>
                  <a:cubicBezTo>
                    <a:pt x="318653" y="301686"/>
                    <a:pt x="314325" y="302683"/>
                    <a:pt x="311150" y="304800"/>
                  </a:cubicBezTo>
                  <a:cubicBezTo>
                    <a:pt x="298065" y="324427"/>
                    <a:pt x="312593" y="305281"/>
                    <a:pt x="295275" y="320675"/>
                  </a:cubicBezTo>
                  <a:cubicBezTo>
                    <a:pt x="288563" y="326641"/>
                    <a:pt x="282575" y="333375"/>
                    <a:pt x="276225" y="339725"/>
                  </a:cubicBezTo>
                  <a:cubicBezTo>
                    <a:pt x="273050" y="342900"/>
                    <a:pt x="269191" y="345514"/>
                    <a:pt x="266700" y="349250"/>
                  </a:cubicBezTo>
                  <a:cubicBezTo>
                    <a:pt x="264583" y="352425"/>
                    <a:pt x="262057" y="355362"/>
                    <a:pt x="260350" y="358775"/>
                  </a:cubicBezTo>
                  <a:cubicBezTo>
                    <a:pt x="258853" y="361768"/>
                    <a:pt x="259031" y="365515"/>
                    <a:pt x="257175" y="368300"/>
                  </a:cubicBezTo>
                  <a:cubicBezTo>
                    <a:pt x="254684" y="372036"/>
                    <a:pt x="251575" y="375644"/>
                    <a:pt x="247650" y="377825"/>
                  </a:cubicBezTo>
                  <a:cubicBezTo>
                    <a:pt x="241799" y="381076"/>
                    <a:pt x="228600" y="384175"/>
                    <a:pt x="228600" y="384175"/>
                  </a:cubicBezTo>
                  <a:cubicBezTo>
                    <a:pt x="227542" y="387350"/>
                    <a:pt x="226922" y="390707"/>
                    <a:pt x="225425" y="393700"/>
                  </a:cubicBezTo>
                  <a:cubicBezTo>
                    <a:pt x="223718" y="397113"/>
                    <a:pt x="220282" y="399605"/>
                    <a:pt x="219075" y="403225"/>
                  </a:cubicBezTo>
                  <a:cubicBezTo>
                    <a:pt x="217039" y="409332"/>
                    <a:pt x="220139" y="417430"/>
                    <a:pt x="215900" y="422275"/>
                  </a:cubicBezTo>
                  <a:cubicBezTo>
                    <a:pt x="211492" y="427312"/>
                    <a:pt x="202837" y="425632"/>
                    <a:pt x="196850" y="428625"/>
                  </a:cubicBezTo>
                  <a:lnTo>
                    <a:pt x="184150" y="434975"/>
                  </a:lnTo>
                  <a:cubicBezTo>
                    <a:pt x="182033" y="438150"/>
                    <a:pt x="180780" y="442116"/>
                    <a:pt x="177800" y="444500"/>
                  </a:cubicBezTo>
                  <a:cubicBezTo>
                    <a:pt x="175187" y="446591"/>
                    <a:pt x="171619" y="447820"/>
                    <a:pt x="168275" y="447675"/>
                  </a:cubicBezTo>
                  <a:cubicBezTo>
                    <a:pt x="147023" y="446751"/>
                    <a:pt x="125942" y="443442"/>
                    <a:pt x="104775" y="441325"/>
                  </a:cubicBezTo>
                  <a:cubicBezTo>
                    <a:pt x="73636" y="430945"/>
                    <a:pt x="117623" y="447773"/>
                    <a:pt x="88900" y="428625"/>
                  </a:cubicBezTo>
                  <a:cubicBezTo>
                    <a:pt x="85269" y="426204"/>
                    <a:pt x="80365" y="426752"/>
                    <a:pt x="76200" y="425450"/>
                  </a:cubicBezTo>
                  <a:cubicBezTo>
                    <a:pt x="19880" y="407850"/>
                    <a:pt x="55677" y="417144"/>
                    <a:pt x="25400" y="409575"/>
                  </a:cubicBezTo>
                  <a:cubicBezTo>
                    <a:pt x="22225" y="407458"/>
                    <a:pt x="19382" y="404728"/>
                    <a:pt x="15875" y="403225"/>
                  </a:cubicBezTo>
                  <a:cubicBezTo>
                    <a:pt x="11864" y="401506"/>
                    <a:pt x="6582" y="402776"/>
                    <a:pt x="3175" y="400050"/>
                  </a:cubicBezTo>
                  <a:cubicBezTo>
                    <a:pt x="562" y="397959"/>
                    <a:pt x="1058" y="393700"/>
                    <a:pt x="0" y="390525"/>
                  </a:cubicBezTo>
                  <a:cubicBezTo>
                    <a:pt x="4233" y="388408"/>
                    <a:pt x="8004" y="384762"/>
                    <a:pt x="12700" y="384175"/>
                  </a:cubicBezTo>
                  <a:cubicBezTo>
                    <a:pt x="15599" y="383813"/>
                    <a:pt x="31267" y="389306"/>
                    <a:pt x="34925" y="390525"/>
                  </a:cubicBezTo>
                  <a:cubicBezTo>
                    <a:pt x="42333" y="389467"/>
                    <a:pt x="50457" y="390697"/>
                    <a:pt x="57150" y="387350"/>
                  </a:cubicBezTo>
                  <a:cubicBezTo>
                    <a:pt x="60143" y="385853"/>
                    <a:pt x="50972" y="384175"/>
                    <a:pt x="47625" y="384175"/>
                  </a:cubicBezTo>
                  <a:cubicBezTo>
                    <a:pt x="44278" y="384175"/>
                    <a:pt x="41401" y="386800"/>
                    <a:pt x="38100" y="387350"/>
                  </a:cubicBezTo>
                  <a:cubicBezTo>
                    <a:pt x="28647" y="388926"/>
                    <a:pt x="19050" y="389467"/>
                    <a:pt x="9525" y="390525"/>
                  </a:cubicBezTo>
                  <a:lnTo>
                    <a:pt x="22225" y="371475"/>
                  </a:lnTo>
                  <a:cubicBezTo>
                    <a:pt x="24342" y="368300"/>
                    <a:pt x="27368" y="365570"/>
                    <a:pt x="28575" y="361950"/>
                  </a:cubicBezTo>
                  <a:lnTo>
                    <a:pt x="31750" y="352425"/>
                  </a:lnTo>
                  <a:cubicBezTo>
                    <a:pt x="32808" y="343958"/>
                    <a:pt x="32680" y="335257"/>
                    <a:pt x="34925" y="327025"/>
                  </a:cubicBezTo>
                  <a:cubicBezTo>
                    <a:pt x="43036" y="297284"/>
                    <a:pt x="48683" y="301096"/>
                    <a:pt x="53975" y="288925"/>
                  </a:cubicBezTo>
                  <a:close/>
                </a:path>
              </a:pathLst>
            </a:custGeom>
            <a:solidFill>
              <a:srgbClr val="3CF48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 17"/>
            <p:cNvSpPr/>
            <p:nvPr/>
          </p:nvSpPr>
          <p:spPr>
            <a:xfrm>
              <a:off x="5497887" y="2145021"/>
              <a:ext cx="1353510" cy="576356"/>
            </a:xfrm>
            <a:custGeom>
              <a:avLst/>
              <a:gdLst>
                <a:gd name="connsiteX0" fmla="*/ 1181100 w 1647825"/>
                <a:gd name="connsiteY0" fmla="*/ 219075 h 595838"/>
                <a:gd name="connsiteX1" fmla="*/ 1222375 w 1647825"/>
                <a:gd name="connsiteY1" fmla="*/ 209550 h 595838"/>
                <a:gd name="connsiteX2" fmla="*/ 1225550 w 1647825"/>
                <a:gd name="connsiteY2" fmla="*/ 200025 h 595838"/>
                <a:gd name="connsiteX3" fmla="*/ 1235075 w 1647825"/>
                <a:gd name="connsiteY3" fmla="*/ 196850 h 595838"/>
                <a:gd name="connsiteX4" fmla="*/ 1244600 w 1647825"/>
                <a:gd name="connsiteY4" fmla="*/ 177800 h 595838"/>
                <a:gd name="connsiteX5" fmla="*/ 1250950 w 1647825"/>
                <a:gd name="connsiteY5" fmla="*/ 168275 h 595838"/>
                <a:gd name="connsiteX6" fmla="*/ 1257300 w 1647825"/>
                <a:gd name="connsiteY6" fmla="*/ 149225 h 595838"/>
                <a:gd name="connsiteX7" fmla="*/ 1266825 w 1647825"/>
                <a:gd name="connsiteY7" fmla="*/ 139700 h 595838"/>
                <a:gd name="connsiteX8" fmla="*/ 1285875 w 1647825"/>
                <a:gd name="connsiteY8" fmla="*/ 127000 h 595838"/>
                <a:gd name="connsiteX9" fmla="*/ 1292225 w 1647825"/>
                <a:gd name="connsiteY9" fmla="*/ 114300 h 595838"/>
                <a:gd name="connsiteX10" fmla="*/ 1295400 w 1647825"/>
                <a:gd name="connsiteY10" fmla="*/ 95250 h 595838"/>
                <a:gd name="connsiteX11" fmla="*/ 1327150 w 1647825"/>
                <a:gd name="connsiteY11" fmla="*/ 57150 h 595838"/>
                <a:gd name="connsiteX12" fmla="*/ 1339850 w 1647825"/>
                <a:gd name="connsiteY12" fmla="*/ 53975 h 595838"/>
                <a:gd name="connsiteX13" fmla="*/ 1346200 w 1647825"/>
                <a:gd name="connsiteY13" fmla="*/ 44450 h 595838"/>
                <a:gd name="connsiteX14" fmla="*/ 1349375 w 1647825"/>
                <a:gd name="connsiteY14" fmla="*/ 34925 h 595838"/>
                <a:gd name="connsiteX15" fmla="*/ 1362075 w 1647825"/>
                <a:gd name="connsiteY15" fmla="*/ 25400 h 595838"/>
                <a:gd name="connsiteX16" fmla="*/ 1371600 w 1647825"/>
                <a:gd name="connsiteY16" fmla="*/ 3175 h 595838"/>
                <a:gd name="connsiteX17" fmla="*/ 1384300 w 1647825"/>
                <a:gd name="connsiteY17" fmla="*/ 0 h 595838"/>
                <a:gd name="connsiteX18" fmla="*/ 1400175 w 1647825"/>
                <a:gd name="connsiteY18" fmla="*/ 3175 h 595838"/>
                <a:gd name="connsiteX19" fmla="*/ 1403350 w 1647825"/>
                <a:gd name="connsiteY19" fmla="*/ 12700 h 595838"/>
                <a:gd name="connsiteX20" fmla="*/ 1412875 w 1647825"/>
                <a:gd name="connsiteY20" fmla="*/ 22225 h 595838"/>
                <a:gd name="connsiteX21" fmla="*/ 1447800 w 1647825"/>
                <a:gd name="connsiteY21" fmla="*/ 28575 h 595838"/>
                <a:gd name="connsiteX22" fmla="*/ 1457325 w 1647825"/>
                <a:gd name="connsiteY22" fmla="*/ 31750 h 595838"/>
                <a:gd name="connsiteX23" fmla="*/ 1460500 w 1647825"/>
                <a:gd name="connsiteY23" fmla="*/ 44450 h 595838"/>
                <a:gd name="connsiteX24" fmla="*/ 1470025 w 1647825"/>
                <a:gd name="connsiteY24" fmla="*/ 85725 h 595838"/>
                <a:gd name="connsiteX25" fmla="*/ 1479550 w 1647825"/>
                <a:gd name="connsiteY25" fmla="*/ 92075 h 595838"/>
                <a:gd name="connsiteX26" fmla="*/ 1501775 w 1647825"/>
                <a:gd name="connsiteY26" fmla="*/ 101600 h 595838"/>
                <a:gd name="connsiteX27" fmla="*/ 1524000 w 1647825"/>
                <a:gd name="connsiteY27" fmla="*/ 111125 h 595838"/>
                <a:gd name="connsiteX28" fmla="*/ 1549400 w 1647825"/>
                <a:gd name="connsiteY28" fmla="*/ 117475 h 595838"/>
                <a:gd name="connsiteX29" fmla="*/ 1558925 w 1647825"/>
                <a:gd name="connsiteY29" fmla="*/ 149225 h 595838"/>
                <a:gd name="connsiteX30" fmla="*/ 1565275 w 1647825"/>
                <a:gd name="connsiteY30" fmla="*/ 158750 h 595838"/>
                <a:gd name="connsiteX31" fmla="*/ 1584325 w 1647825"/>
                <a:gd name="connsiteY31" fmla="*/ 174625 h 595838"/>
                <a:gd name="connsiteX32" fmla="*/ 1597025 w 1647825"/>
                <a:gd name="connsiteY32" fmla="*/ 193675 h 595838"/>
                <a:gd name="connsiteX33" fmla="*/ 1603375 w 1647825"/>
                <a:gd name="connsiteY33" fmla="*/ 203200 h 595838"/>
                <a:gd name="connsiteX34" fmla="*/ 1622425 w 1647825"/>
                <a:gd name="connsiteY34" fmla="*/ 215900 h 595838"/>
                <a:gd name="connsiteX35" fmla="*/ 1638300 w 1647825"/>
                <a:gd name="connsiteY35" fmla="*/ 234950 h 595838"/>
                <a:gd name="connsiteX36" fmla="*/ 1644650 w 1647825"/>
                <a:gd name="connsiteY36" fmla="*/ 254000 h 595838"/>
                <a:gd name="connsiteX37" fmla="*/ 1647825 w 1647825"/>
                <a:gd name="connsiteY37" fmla="*/ 263525 h 595838"/>
                <a:gd name="connsiteX38" fmla="*/ 1644650 w 1647825"/>
                <a:gd name="connsiteY38" fmla="*/ 292100 h 595838"/>
                <a:gd name="connsiteX39" fmla="*/ 1641475 w 1647825"/>
                <a:gd name="connsiteY39" fmla="*/ 301625 h 595838"/>
                <a:gd name="connsiteX40" fmla="*/ 1638300 w 1647825"/>
                <a:gd name="connsiteY40" fmla="*/ 361950 h 595838"/>
                <a:gd name="connsiteX41" fmla="*/ 1635125 w 1647825"/>
                <a:gd name="connsiteY41" fmla="*/ 447675 h 595838"/>
                <a:gd name="connsiteX42" fmla="*/ 1606550 w 1647825"/>
                <a:gd name="connsiteY42" fmla="*/ 457200 h 595838"/>
                <a:gd name="connsiteX43" fmla="*/ 1600200 w 1647825"/>
                <a:gd name="connsiteY43" fmla="*/ 466725 h 595838"/>
                <a:gd name="connsiteX44" fmla="*/ 1590675 w 1647825"/>
                <a:gd name="connsiteY44" fmla="*/ 469900 h 595838"/>
                <a:gd name="connsiteX45" fmla="*/ 1571625 w 1647825"/>
                <a:gd name="connsiteY45" fmla="*/ 485775 h 595838"/>
                <a:gd name="connsiteX46" fmla="*/ 1565275 w 1647825"/>
                <a:gd name="connsiteY46" fmla="*/ 504825 h 595838"/>
                <a:gd name="connsiteX47" fmla="*/ 1562100 w 1647825"/>
                <a:gd name="connsiteY47" fmla="*/ 514350 h 595838"/>
                <a:gd name="connsiteX48" fmla="*/ 1536700 w 1647825"/>
                <a:gd name="connsiteY48" fmla="*/ 536575 h 595838"/>
                <a:gd name="connsiteX49" fmla="*/ 1524000 w 1647825"/>
                <a:gd name="connsiteY49" fmla="*/ 539750 h 595838"/>
                <a:gd name="connsiteX50" fmla="*/ 1514475 w 1647825"/>
                <a:gd name="connsiteY50" fmla="*/ 546100 h 595838"/>
                <a:gd name="connsiteX51" fmla="*/ 1498600 w 1647825"/>
                <a:gd name="connsiteY51" fmla="*/ 549275 h 595838"/>
                <a:gd name="connsiteX52" fmla="*/ 1489075 w 1647825"/>
                <a:gd name="connsiteY52" fmla="*/ 552450 h 595838"/>
                <a:gd name="connsiteX53" fmla="*/ 1479550 w 1647825"/>
                <a:gd name="connsiteY53" fmla="*/ 571500 h 595838"/>
                <a:gd name="connsiteX54" fmla="*/ 1466850 w 1647825"/>
                <a:gd name="connsiteY54" fmla="*/ 574675 h 595838"/>
                <a:gd name="connsiteX55" fmla="*/ 1457325 w 1647825"/>
                <a:gd name="connsiteY55" fmla="*/ 577850 h 595838"/>
                <a:gd name="connsiteX56" fmla="*/ 1435100 w 1647825"/>
                <a:gd name="connsiteY56" fmla="*/ 581025 h 595838"/>
                <a:gd name="connsiteX57" fmla="*/ 1416050 w 1647825"/>
                <a:gd name="connsiteY57" fmla="*/ 584200 h 595838"/>
                <a:gd name="connsiteX58" fmla="*/ 1333500 w 1647825"/>
                <a:gd name="connsiteY58" fmla="*/ 587375 h 595838"/>
                <a:gd name="connsiteX59" fmla="*/ 1339850 w 1647825"/>
                <a:gd name="connsiteY59" fmla="*/ 577850 h 595838"/>
                <a:gd name="connsiteX60" fmla="*/ 1336675 w 1647825"/>
                <a:gd name="connsiteY60" fmla="*/ 565150 h 595838"/>
                <a:gd name="connsiteX61" fmla="*/ 1320800 w 1647825"/>
                <a:gd name="connsiteY61" fmla="*/ 561975 h 595838"/>
                <a:gd name="connsiteX62" fmla="*/ 1301750 w 1647825"/>
                <a:gd name="connsiteY62" fmla="*/ 552450 h 595838"/>
                <a:gd name="connsiteX63" fmla="*/ 1282700 w 1647825"/>
                <a:gd name="connsiteY63" fmla="*/ 549275 h 595838"/>
                <a:gd name="connsiteX64" fmla="*/ 1273175 w 1647825"/>
                <a:gd name="connsiteY64" fmla="*/ 546100 h 595838"/>
                <a:gd name="connsiteX65" fmla="*/ 1241425 w 1647825"/>
                <a:gd name="connsiteY65" fmla="*/ 539750 h 595838"/>
                <a:gd name="connsiteX66" fmla="*/ 1228725 w 1647825"/>
                <a:gd name="connsiteY66" fmla="*/ 536575 h 595838"/>
                <a:gd name="connsiteX67" fmla="*/ 1219200 w 1647825"/>
                <a:gd name="connsiteY67" fmla="*/ 527050 h 595838"/>
                <a:gd name="connsiteX68" fmla="*/ 1196975 w 1647825"/>
                <a:gd name="connsiteY68" fmla="*/ 520700 h 595838"/>
                <a:gd name="connsiteX69" fmla="*/ 1184275 w 1647825"/>
                <a:gd name="connsiteY69" fmla="*/ 511175 h 595838"/>
                <a:gd name="connsiteX70" fmla="*/ 1155700 w 1647825"/>
                <a:gd name="connsiteY70" fmla="*/ 508000 h 595838"/>
                <a:gd name="connsiteX71" fmla="*/ 1143000 w 1647825"/>
                <a:gd name="connsiteY71" fmla="*/ 504825 h 595838"/>
                <a:gd name="connsiteX72" fmla="*/ 1127125 w 1647825"/>
                <a:gd name="connsiteY72" fmla="*/ 501650 h 595838"/>
                <a:gd name="connsiteX73" fmla="*/ 1108075 w 1647825"/>
                <a:gd name="connsiteY73" fmla="*/ 492125 h 595838"/>
                <a:gd name="connsiteX74" fmla="*/ 1098550 w 1647825"/>
                <a:gd name="connsiteY74" fmla="*/ 485775 h 595838"/>
                <a:gd name="connsiteX75" fmla="*/ 1079500 w 1647825"/>
                <a:gd name="connsiteY75" fmla="*/ 479425 h 595838"/>
                <a:gd name="connsiteX76" fmla="*/ 1073150 w 1647825"/>
                <a:gd name="connsiteY76" fmla="*/ 469900 h 595838"/>
                <a:gd name="connsiteX77" fmla="*/ 1063625 w 1647825"/>
                <a:gd name="connsiteY77" fmla="*/ 466725 h 595838"/>
                <a:gd name="connsiteX78" fmla="*/ 1038225 w 1647825"/>
                <a:gd name="connsiteY78" fmla="*/ 457200 h 595838"/>
                <a:gd name="connsiteX79" fmla="*/ 1012825 w 1647825"/>
                <a:gd name="connsiteY79" fmla="*/ 447675 h 595838"/>
                <a:gd name="connsiteX80" fmla="*/ 987425 w 1647825"/>
                <a:gd name="connsiteY80" fmla="*/ 441325 h 595838"/>
                <a:gd name="connsiteX81" fmla="*/ 885825 w 1647825"/>
                <a:gd name="connsiteY81" fmla="*/ 434975 h 595838"/>
                <a:gd name="connsiteX82" fmla="*/ 822325 w 1647825"/>
                <a:gd name="connsiteY82" fmla="*/ 425450 h 595838"/>
                <a:gd name="connsiteX83" fmla="*/ 803275 w 1647825"/>
                <a:gd name="connsiteY83" fmla="*/ 415925 h 595838"/>
                <a:gd name="connsiteX84" fmla="*/ 784225 w 1647825"/>
                <a:gd name="connsiteY84" fmla="*/ 409575 h 595838"/>
                <a:gd name="connsiteX85" fmla="*/ 774700 w 1647825"/>
                <a:gd name="connsiteY85" fmla="*/ 406400 h 595838"/>
                <a:gd name="connsiteX86" fmla="*/ 742950 w 1647825"/>
                <a:gd name="connsiteY86" fmla="*/ 403225 h 595838"/>
                <a:gd name="connsiteX87" fmla="*/ 733425 w 1647825"/>
                <a:gd name="connsiteY87" fmla="*/ 396875 h 595838"/>
                <a:gd name="connsiteX88" fmla="*/ 723900 w 1647825"/>
                <a:gd name="connsiteY88" fmla="*/ 387350 h 595838"/>
                <a:gd name="connsiteX89" fmla="*/ 714375 w 1647825"/>
                <a:gd name="connsiteY89" fmla="*/ 384175 h 595838"/>
                <a:gd name="connsiteX90" fmla="*/ 695325 w 1647825"/>
                <a:gd name="connsiteY90" fmla="*/ 371475 h 595838"/>
                <a:gd name="connsiteX91" fmla="*/ 676275 w 1647825"/>
                <a:gd name="connsiteY91" fmla="*/ 361950 h 595838"/>
                <a:gd name="connsiteX92" fmla="*/ 666750 w 1647825"/>
                <a:gd name="connsiteY92" fmla="*/ 358775 h 595838"/>
                <a:gd name="connsiteX93" fmla="*/ 641350 w 1647825"/>
                <a:gd name="connsiteY93" fmla="*/ 342900 h 595838"/>
                <a:gd name="connsiteX94" fmla="*/ 622300 w 1647825"/>
                <a:gd name="connsiteY94" fmla="*/ 336550 h 595838"/>
                <a:gd name="connsiteX95" fmla="*/ 612775 w 1647825"/>
                <a:gd name="connsiteY95" fmla="*/ 333375 h 595838"/>
                <a:gd name="connsiteX96" fmla="*/ 590550 w 1647825"/>
                <a:gd name="connsiteY96" fmla="*/ 323850 h 595838"/>
                <a:gd name="connsiteX97" fmla="*/ 523875 w 1647825"/>
                <a:gd name="connsiteY97" fmla="*/ 327025 h 595838"/>
                <a:gd name="connsiteX98" fmla="*/ 406400 w 1647825"/>
                <a:gd name="connsiteY98" fmla="*/ 320675 h 595838"/>
                <a:gd name="connsiteX99" fmla="*/ 358775 w 1647825"/>
                <a:gd name="connsiteY99" fmla="*/ 323850 h 595838"/>
                <a:gd name="connsiteX100" fmla="*/ 330200 w 1647825"/>
                <a:gd name="connsiteY100" fmla="*/ 342900 h 595838"/>
                <a:gd name="connsiteX101" fmla="*/ 311150 w 1647825"/>
                <a:gd name="connsiteY101" fmla="*/ 349250 h 595838"/>
                <a:gd name="connsiteX102" fmla="*/ 292100 w 1647825"/>
                <a:gd name="connsiteY102" fmla="*/ 358775 h 595838"/>
                <a:gd name="connsiteX103" fmla="*/ 279400 w 1647825"/>
                <a:gd name="connsiteY103" fmla="*/ 365125 h 595838"/>
                <a:gd name="connsiteX104" fmla="*/ 250825 w 1647825"/>
                <a:gd name="connsiteY104" fmla="*/ 374650 h 595838"/>
                <a:gd name="connsiteX105" fmla="*/ 241300 w 1647825"/>
                <a:gd name="connsiteY105" fmla="*/ 377825 h 595838"/>
                <a:gd name="connsiteX106" fmla="*/ 215900 w 1647825"/>
                <a:gd name="connsiteY106" fmla="*/ 381000 h 595838"/>
                <a:gd name="connsiteX107" fmla="*/ 196850 w 1647825"/>
                <a:gd name="connsiteY107" fmla="*/ 390525 h 595838"/>
                <a:gd name="connsiteX108" fmla="*/ 155575 w 1647825"/>
                <a:gd name="connsiteY108" fmla="*/ 403225 h 595838"/>
                <a:gd name="connsiteX109" fmla="*/ 92075 w 1647825"/>
                <a:gd name="connsiteY109" fmla="*/ 406400 h 595838"/>
                <a:gd name="connsiteX110" fmla="*/ 82550 w 1647825"/>
                <a:gd name="connsiteY110" fmla="*/ 412750 h 595838"/>
                <a:gd name="connsiteX111" fmla="*/ 69850 w 1647825"/>
                <a:gd name="connsiteY111" fmla="*/ 419100 h 595838"/>
                <a:gd name="connsiteX112" fmla="*/ 60325 w 1647825"/>
                <a:gd name="connsiteY112" fmla="*/ 428625 h 595838"/>
                <a:gd name="connsiteX113" fmla="*/ 41275 w 1647825"/>
                <a:gd name="connsiteY113" fmla="*/ 444500 h 595838"/>
                <a:gd name="connsiteX114" fmla="*/ 0 w 1647825"/>
                <a:gd name="connsiteY114" fmla="*/ 454025 h 595838"/>
                <a:gd name="connsiteX115" fmla="*/ 19050 w 1647825"/>
                <a:gd name="connsiteY115" fmla="*/ 447675 h 595838"/>
                <a:gd name="connsiteX116" fmla="*/ 28575 w 1647825"/>
                <a:gd name="connsiteY116" fmla="*/ 444500 h 595838"/>
                <a:gd name="connsiteX117" fmla="*/ 44450 w 1647825"/>
                <a:gd name="connsiteY117" fmla="*/ 425450 h 595838"/>
                <a:gd name="connsiteX118" fmla="*/ 47625 w 1647825"/>
                <a:gd name="connsiteY118" fmla="*/ 415925 h 595838"/>
                <a:gd name="connsiteX119" fmla="*/ 50800 w 1647825"/>
                <a:gd name="connsiteY119" fmla="*/ 403225 h 595838"/>
                <a:gd name="connsiteX120" fmla="*/ 79375 w 1647825"/>
                <a:gd name="connsiteY120" fmla="*/ 377825 h 595838"/>
                <a:gd name="connsiteX121" fmla="*/ 85725 w 1647825"/>
                <a:gd name="connsiteY121" fmla="*/ 368300 h 595838"/>
                <a:gd name="connsiteX122" fmla="*/ 130175 w 1647825"/>
                <a:gd name="connsiteY122" fmla="*/ 346075 h 595838"/>
                <a:gd name="connsiteX123" fmla="*/ 136525 w 1647825"/>
                <a:gd name="connsiteY123" fmla="*/ 336550 h 595838"/>
                <a:gd name="connsiteX124" fmla="*/ 146050 w 1647825"/>
                <a:gd name="connsiteY124" fmla="*/ 330200 h 595838"/>
                <a:gd name="connsiteX125" fmla="*/ 149225 w 1647825"/>
                <a:gd name="connsiteY125" fmla="*/ 317500 h 595838"/>
                <a:gd name="connsiteX126" fmla="*/ 155575 w 1647825"/>
                <a:gd name="connsiteY126" fmla="*/ 307975 h 595838"/>
                <a:gd name="connsiteX127" fmla="*/ 158750 w 1647825"/>
                <a:gd name="connsiteY127" fmla="*/ 295275 h 595838"/>
                <a:gd name="connsiteX128" fmla="*/ 161925 w 1647825"/>
                <a:gd name="connsiteY128" fmla="*/ 279400 h 595838"/>
                <a:gd name="connsiteX129" fmla="*/ 168275 w 1647825"/>
                <a:gd name="connsiteY129" fmla="*/ 263525 h 595838"/>
                <a:gd name="connsiteX130" fmla="*/ 174625 w 1647825"/>
                <a:gd name="connsiteY130" fmla="*/ 254000 h 595838"/>
                <a:gd name="connsiteX131" fmla="*/ 200025 w 1647825"/>
                <a:gd name="connsiteY131" fmla="*/ 250825 h 595838"/>
                <a:gd name="connsiteX132" fmla="*/ 203200 w 1647825"/>
                <a:gd name="connsiteY132" fmla="*/ 238125 h 595838"/>
                <a:gd name="connsiteX133" fmla="*/ 206375 w 1647825"/>
                <a:gd name="connsiteY133" fmla="*/ 222250 h 595838"/>
                <a:gd name="connsiteX134" fmla="*/ 244475 w 1647825"/>
                <a:gd name="connsiteY134" fmla="*/ 212725 h 595838"/>
                <a:gd name="connsiteX135" fmla="*/ 263525 w 1647825"/>
                <a:gd name="connsiteY135" fmla="*/ 206375 h 595838"/>
                <a:gd name="connsiteX136" fmla="*/ 285750 w 1647825"/>
                <a:gd name="connsiteY136" fmla="*/ 200025 h 595838"/>
                <a:gd name="connsiteX137" fmla="*/ 333375 w 1647825"/>
                <a:gd name="connsiteY137" fmla="*/ 190500 h 595838"/>
                <a:gd name="connsiteX138" fmla="*/ 352425 w 1647825"/>
                <a:gd name="connsiteY138" fmla="*/ 174625 h 595838"/>
                <a:gd name="connsiteX139" fmla="*/ 374650 w 1647825"/>
                <a:gd name="connsiteY139" fmla="*/ 155575 h 595838"/>
                <a:gd name="connsiteX140" fmla="*/ 387350 w 1647825"/>
                <a:gd name="connsiteY140" fmla="*/ 152400 h 595838"/>
                <a:gd name="connsiteX141" fmla="*/ 434975 w 1647825"/>
                <a:gd name="connsiteY141" fmla="*/ 149225 h 595838"/>
                <a:gd name="connsiteX142" fmla="*/ 514350 w 1647825"/>
                <a:gd name="connsiteY142" fmla="*/ 155575 h 595838"/>
                <a:gd name="connsiteX143" fmla="*/ 527050 w 1647825"/>
                <a:gd name="connsiteY143" fmla="*/ 158750 h 595838"/>
                <a:gd name="connsiteX144" fmla="*/ 555625 w 1647825"/>
                <a:gd name="connsiteY144" fmla="*/ 161925 h 595838"/>
                <a:gd name="connsiteX145" fmla="*/ 565150 w 1647825"/>
                <a:gd name="connsiteY145" fmla="*/ 171450 h 595838"/>
                <a:gd name="connsiteX146" fmla="*/ 635000 w 1647825"/>
                <a:gd name="connsiteY146" fmla="*/ 180975 h 595838"/>
                <a:gd name="connsiteX147" fmla="*/ 660400 w 1647825"/>
                <a:gd name="connsiteY147" fmla="*/ 184150 h 595838"/>
                <a:gd name="connsiteX148" fmla="*/ 809625 w 1647825"/>
                <a:gd name="connsiteY148" fmla="*/ 190500 h 595838"/>
                <a:gd name="connsiteX149" fmla="*/ 831850 w 1647825"/>
                <a:gd name="connsiteY149" fmla="*/ 203200 h 595838"/>
                <a:gd name="connsiteX150" fmla="*/ 854075 w 1647825"/>
                <a:gd name="connsiteY150" fmla="*/ 219075 h 595838"/>
                <a:gd name="connsiteX151" fmla="*/ 876300 w 1647825"/>
                <a:gd name="connsiteY151" fmla="*/ 222250 h 595838"/>
                <a:gd name="connsiteX152" fmla="*/ 898525 w 1647825"/>
                <a:gd name="connsiteY152" fmla="*/ 234950 h 595838"/>
                <a:gd name="connsiteX153" fmla="*/ 923925 w 1647825"/>
                <a:gd name="connsiteY153" fmla="*/ 241300 h 595838"/>
                <a:gd name="connsiteX154" fmla="*/ 933450 w 1647825"/>
                <a:gd name="connsiteY154" fmla="*/ 247650 h 595838"/>
                <a:gd name="connsiteX155" fmla="*/ 946150 w 1647825"/>
                <a:gd name="connsiteY155" fmla="*/ 250825 h 595838"/>
                <a:gd name="connsiteX156" fmla="*/ 955675 w 1647825"/>
                <a:gd name="connsiteY156" fmla="*/ 254000 h 595838"/>
                <a:gd name="connsiteX157" fmla="*/ 971550 w 1647825"/>
                <a:gd name="connsiteY157" fmla="*/ 257175 h 595838"/>
                <a:gd name="connsiteX158" fmla="*/ 1000125 w 1647825"/>
                <a:gd name="connsiteY158" fmla="*/ 266700 h 595838"/>
                <a:gd name="connsiteX159" fmla="*/ 1009650 w 1647825"/>
                <a:gd name="connsiteY159" fmla="*/ 273050 h 595838"/>
                <a:gd name="connsiteX160" fmla="*/ 1025525 w 1647825"/>
                <a:gd name="connsiteY160" fmla="*/ 276225 h 595838"/>
                <a:gd name="connsiteX161" fmla="*/ 1038225 w 1647825"/>
                <a:gd name="connsiteY161" fmla="*/ 279400 h 595838"/>
                <a:gd name="connsiteX162" fmla="*/ 1060450 w 1647825"/>
                <a:gd name="connsiteY162" fmla="*/ 288925 h 595838"/>
                <a:gd name="connsiteX163" fmla="*/ 1082675 w 1647825"/>
                <a:gd name="connsiteY163" fmla="*/ 298450 h 595838"/>
                <a:gd name="connsiteX164" fmla="*/ 1101725 w 1647825"/>
                <a:gd name="connsiteY164" fmla="*/ 295275 h 595838"/>
                <a:gd name="connsiteX165" fmla="*/ 1114425 w 1647825"/>
                <a:gd name="connsiteY165" fmla="*/ 276225 h 595838"/>
                <a:gd name="connsiteX166" fmla="*/ 1123950 w 1647825"/>
                <a:gd name="connsiteY166" fmla="*/ 263525 h 595838"/>
                <a:gd name="connsiteX167" fmla="*/ 1133475 w 1647825"/>
                <a:gd name="connsiteY167" fmla="*/ 244475 h 595838"/>
                <a:gd name="connsiteX168" fmla="*/ 1143000 w 1647825"/>
                <a:gd name="connsiteY168" fmla="*/ 241300 h 595838"/>
                <a:gd name="connsiteX169" fmla="*/ 1181100 w 1647825"/>
                <a:gd name="connsiteY169" fmla="*/ 219075 h 59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647825" h="595838">
                  <a:moveTo>
                    <a:pt x="1181100" y="219075"/>
                  </a:moveTo>
                  <a:cubicBezTo>
                    <a:pt x="1194329" y="213783"/>
                    <a:pt x="1213658" y="215776"/>
                    <a:pt x="1222375" y="209550"/>
                  </a:cubicBezTo>
                  <a:cubicBezTo>
                    <a:pt x="1225098" y="207605"/>
                    <a:pt x="1223183" y="202392"/>
                    <a:pt x="1225550" y="200025"/>
                  </a:cubicBezTo>
                  <a:cubicBezTo>
                    <a:pt x="1227917" y="197658"/>
                    <a:pt x="1231900" y="197908"/>
                    <a:pt x="1235075" y="196850"/>
                  </a:cubicBezTo>
                  <a:cubicBezTo>
                    <a:pt x="1253273" y="169553"/>
                    <a:pt x="1231455" y="204090"/>
                    <a:pt x="1244600" y="177800"/>
                  </a:cubicBezTo>
                  <a:cubicBezTo>
                    <a:pt x="1246307" y="174387"/>
                    <a:pt x="1249400" y="171762"/>
                    <a:pt x="1250950" y="168275"/>
                  </a:cubicBezTo>
                  <a:cubicBezTo>
                    <a:pt x="1253668" y="162158"/>
                    <a:pt x="1252567" y="153958"/>
                    <a:pt x="1257300" y="149225"/>
                  </a:cubicBezTo>
                  <a:cubicBezTo>
                    <a:pt x="1260475" y="146050"/>
                    <a:pt x="1263281" y="142457"/>
                    <a:pt x="1266825" y="139700"/>
                  </a:cubicBezTo>
                  <a:cubicBezTo>
                    <a:pt x="1272849" y="135015"/>
                    <a:pt x="1285875" y="127000"/>
                    <a:pt x="1285875" y="127000"/>
                  </a:cubicBezTo>
                  <a:cubicBezTo>
                    <a:pt x="1287992" y="122767"/>
                    <a:pt x="1290865" y="118833"/>
                    <a:pt x="1292225" y="114300"/>
                  </a:cubicBezTo>
                  <a:cubicBezTo>
                    <a:pt x="1294075" y="108134"/>
                    <a:pt x="1292924" y="101192"/>
                    <a:pt x="1295400" y="95250"/>
                  </a:cubicBezTo>
                  <a:cubicBezTo>
                    <a:pt x="1298433" y="87972"/>
                    <a:pt x="1319941" y="58952"/>
                    <a:pt x="1327150" y="57150"/>
                  </a:cubicBezTo>
                  <a:lnTo>
                    <a:pt x="1339850" y="53975"/>
                  </a:lnTo>
                  <a:cubicBezTo>
                    <a:pt x="1341967" y="50800"/>
                    <a:pt x="1344493" y="47863"/>
                    <a:pt x="1346200" y="44450"/>
                  </a:cubicBezTo>
                  <a:cubicBezTo>
                    <a:pt x="1347697" y="41457"/>
                    <a:pt x="1347232" y="37496"/>
                    <a:pt x="1349375" y="34925"/>
                  </a:cubicBezTo>
                  <a:cubicBezTo>
                    <a:pt x="1352763" y="30860"/>
                    <a:pt x="1357842" y="28575"/>
                    <a:pt x="1362075" y="25400"/>
                  </a:cubicBezTo>
                  <a:cubicBezTo>
                    <a:pt x="1363759" y="20348"/>
                    <a:pt x="1367978" y="6193"/>
                    <a:pt x="1371600" y="3175"/>
                  </a:cubicBezTo>
                  <a:cubicBezTo>
                    <a:pt x="1374952" y="381"/>
                    <a:pt x="1380067" y="1058"/>
                    <a:pt x="1384300" y="0"/>
                  </a:cubicBezTo>
                  <a:cubicBezTo>
                    <a:pt x="1389592" y="1058"/>
                    <a:pt x="1395685" y="182"/>
                    <a:pt x="1400175" y="3175"/>
                  </a:cubicBezTo>
                  <a:cubicBezTo>
                    <a:pt x="1402960" y="5031"/>
                    <a:pt x="1401494" y="9915"/>
                    <a:pt x="1403350" y="12700"/>
                  </a:cubicBezTo>
                  <a:cubicBezTo>
                    <a:pt x="1405841" y="16436"/>
                    <a:pt x="1408976" y="19997"/>
                    <a:pt x="1412875" y="22225"/>
                  </a:cubicBezTo>
                  <a:cubicBezTo>
                    <a:pt x="1417865" y="25076"/>
                    <a:pt x="1446929" y="28451"/>
                    <a:pt x="1447800" y="28575"/>
                  </a:cubicBezTo>
                  <a:cubicBezTo>
                    <a:pt x="1450975" y="29633"/>
                    <a:pt x="1455234" y="29137"/>
                    <a:pt x="1457325" y="31750"/>
                  </a:cubicBezTo>
                  <a:cubicBezTo>
                    <a:pt x="1460051" y="35157"/>
                    <a:pt x="1459836" y="40137"/>
                    <a:pt x="1460500" y="44450"/>
                  </a:cubicBezTo>
                  <a:cubicBezTo>
                    <a:pt x="1462691" y="58692"/>
                    <a:pt x="1460133" y="73855"/>
                    <a:pt x="1470025" y="85725"/>
                  </a:cubicBezTo>
                  <a:cubicBezTo>
                    <a:pt x="1472468" y="88656"/>
                    <a:pt x="1476237" y="90182"/>
                    <a:pt x="1479550" y="92075"/>
                  </a:cubicBezTo>
                  <a:cubicBezTo>
                    <a:pt x="1500610" y="104109"/>
                    <a:pt x="1483965" y="93967"/>
                    <a:pt x="1501775" y="101600"/>
                  </a:cubicBezTo>
                  <a:cubicBezTo>
                    <a:pt x="1516953" y="108105"/>
                    <a:pt x="1510349" y="107402"/>
                    <a:pt x="1524000" y="111125"/>
                  </a:cubicBezTo>
                  <a:cubicBezTo>
                    <a:pt x="1532420" y="113421"/>
                    <a:pt x="1549400" y="117475"/>
                    <a:pt x="1549400" y="117475"/>
                  </a:cubicBezTo>
                  <a:cubicBezTo>
                    <a:pt x="1551175" y="124574"/>
                    <a:pt x="1555833" y="144587"/>
                    <a:pt x="1558925" y="149225"/>
                  </a:cubicBezTo>
                  <a:cubicBezTo>
                    <a:pt x="1561042" y="152400"/>
                    <a:pt x="1562577" y="156052"/>
                    <a:pt x="1565275" y="158750"/>
                  </a:cubicBezTo>
                  <a:cubicBezTo>
                    <a:pt x="1583619" y="177094"/>
                    <a:pt x="1566120" y="151219"/>
                    <a:pt x="1584325" y="174625"/>
                  </a:cubicBezTo>
                  <a:cubicBezTo>
                    <a:pt x="1589010" y="180649"/>
                    <a:pt x="1592792" y="187325"/>
                    <a:pt x="1597025" y="193675"/>
                  </a:cubicBezTo>
                  <a:cubicBezTo>
                    <a:pt x="1599142" y="196850"/>
                    <a:pt x="1600200" y="201083"/>
                    <a:pt x="1603375" y="203200"/>
                  </a:cubicBezTo>
                  <a:cubicBezTo>
                    <a:pt x="1609725" y="207433"/>
                    <a:pt x="1617029" y="210504"/>
                    <a:pt x="1622425" y="215900"/>
                  </a:cubicBezTo>
                  <a:cubicBezTo>
                    <a:pt x="1628407" y="221882"/>
                    <a:pt x="1634764" y="226993"/>
                    <a:pt x="1638300" y="234950"/>
                  </a:cubicBezTo>
                  <a:cubicBezTo>
                    <a:pt x="1641018" y="241067"/>
                    <a:pt x="1642533" y="247650"/>
                    <a:pt x="1644650" y="254000"/>
                  </a:cubicBezTo>
                  <a:lnTo>
                    <a:pt x="1647825" y="263525"/>
                  </a:lnTo>
                  <a:cubicBezTo>
                    <a:pt x="1646767" y="273050"/>
                    <a:pt x="1646226" y="282647"/>
                    <a:pt x="1644650" y="292100"/>
                  </a:cubicBezTo>
                  <a:cubicBezTo>
                    <a:pt x="1644100" y="295401"/>
                    <a:pt x="1641778" y="298292"/>
                    <a:pt x="1641475" y="301625"/>
                  </a:cubicBezTo>
                  <a:cubicBezTo>
                    <a:pt x="1639652" y="321678"/>
                    <a:pt x="1639175" y="341833"/>
                    <a:pt x="1638300" y="361950"/>
                  </a:cubicBezTo>
                  <a:cubicBezTo>
                    <a:pt x="1637058" y="390518"/>
                    <a:pt x="1644167" y="420548"/>
                    <a:pt x="1635125" y="447675"/>
                  </a:cubicBezTo>
                  <a:cubicBezTo>
                    <a:pt x="1631950" y="457200"/>
                    <a:pt x="1606550" y="457200"/>
                    <a:pt x="1606550" y="457200"/>
                  </a:cubicBezTo>
                  <a:cubicBezTo>
                    <a:pt x="1604433" y="460375"/>
                    <a:pt x="1603180" y="464341"/>
                    <a:pt x="1600200" y="466725"/>
                  </a:cubicBezTo>
                  <a:cubicBezTo>
                    <a:pt x="1597587" y="468816"/>
                    <a:pt x="1592766" y="467287"/>
                    <a:pt x="1590675" y="469900"/>
                  </a:cubicBezTo>
                  <a:cubicBezTo>
                    <a:pt x="1574448" y="490184"/>
                    <a:pt x="1606302" y="478840"/>
                    <a:pt x="1571625" y="485775"/>
                  </a:cubicBezTo>
                  <a:lnTo>
                    <a:pt x="1565275" y="504825"/>
                  </a:lnTo>
                  <a:cubicBezTo>
                    <a:pt x="1564217" y="508000"/>
                    <a:pt x="1563956" y="511565"/>
                    <a:pt x="1562100" y="514350"/>
                  </a:cubicBezTo>
                  <a:cubicBezTo>
                    <a:pt x="1555221" y="524669"/>
                    <a:pt x="1551517" y="532871"/>
                    <a:pt x="1536700" y="536575"/>
                  </a:cubicBezTo>
                  <a:lnTo>
                    <a:pt x="1524000" y="539750"/>
                  </a:lnTo>
                  <a:cubicBezTo>
                    <a:pt x="1520825" y="541867"/>
                    <a:pt x="1518048" y="544760"/>
                    <a:pt x="1514475" y="546100"/>
                  </a:cubicBezTo>
                  <a:cubicBezTo>
                    <a:pt x="1509422" y="547995"/>
                    <a:pt x="1503835" y="547966"/>
                    <a:pt x="1498600" y="549275"/>
                  </a:cubicBezTo>
                  <a:cubicBezTo>
                    <a:pt x="1495353" y="550087"/>
                    <a:pt x="1492250" y="551392"/>
                    <a:pt x="1489075" y="552450"/>
                  </a:cubicBezTo>
                  <a:cubicBezTo>
                    <a:pt x="1487264" y="557883"/>
                    <a:pt x="1484826" y="567983"/>
                    <a:pt x="1479550" y="571500"/>
                  </a:cubicBezTo>
                  <a:cubicBezTo>
                    <a:pt x="1475919" y="573921"/>
                    <a:pt x="1471046" y="573476"/>
                    <a:pt x="1466850" y="574675"/>
                  </a:cubicBezTo>
                  <a:cubicBezTo>
                    <a:pt x="1463632" y="575594"/>
                    <a:pt x="1460607" y="577194"/>
                    <a:pt x="1457325" y="577850"/>
                  </a:cubicBezTo>
                  <a:cubicBezTo>
                    <a:pt x="1449987" y="579318"/>
                    <a:pt x="1442497" y="579887"/>
                    <a:pt x="1435100" y="581025"/>
                  </a:cubicBezTo>
                  <a:cubicBezTo>
                    <a:pt x="1428737" y="582004"/>
                    <a:pt x="1422400" y="583142"/>
                    <a:pt x="1416050" y="584200"/>
                  </a:cubicBezTo>
                  <a:cubicBezTo>
                    <a:pt x="1385847" y="599302"/>
                    <a:pt x="1391613" y="598998"/>
                    <a:pt x="1333500" y="587375"/>
                  </a:cubicBezTo>
                  <a:cubicBezTo>
                    <a:pt x="1329758" y="586627"/>
                    <a:pt x="1337733" y="581025"/>
                    <a:pt x="1339850" y="577850"/>
                  </a:cubicBezTo>
                  <a:cubicBezTo>
                    <a:pt x="1338792" y="573617"/>
                    <a:pt x="1340027" y="567944"/>
                    <a:pt x="1336675" y="565150"/>
                  </a:cubicBezTo>
                  <a:cubicBezTo>
                    <a:pt x="1332529" y="561695"/>
                    <a:pt x="1325853" y="563870"/>
                    <a:pt x="1320800" y="561975"/>
                  </a:cubicBezTo>
                  <a:cubicBezTo>
                    <a:pt x="1295890" y="552634"/>
                    <a:pt x="1325946" y="557827"/>
                    <a:pt x="1301750" y="552450"/>
                  </a:cubicBezTo>
                  <a:cubicBezTo>
                    <a:pt x="1295466" y="551053"/>
                    <a:pt x="1288984" y="550672"/>
                    <a:pt x="1282700" y="549275"/>
                  </a:cubicBezTo>
                  <a:cubicBezTo>
                    <a:pt x="1279433" y="548549"/>
                    <a:pt x="1276436" y="546853"/>
                    <a:pt x="1273175" y="546100"/>
                  </a:cubicBezTo>
                  <a:cubicBezTo>
                    <a:pt x="1262658" y="543673"/>
                    <a:pt x="1251978" y="542011"/>
                    <a:pt x="1241425" y="539750"/>
                  </a:cubicBezTo>
                  <a:cubicBezTo>
                    <a:pt x="1237158" y="538836"/>
                    <a:pt x="1232958" y="537633"/>
                    <a:pt x="1228725" y="536575"/>
                  </a:cubicBezTo>
                  <a:cubicBezTo>
                    <a:pt x="1225550" y="533400"/>
                    <a:pt x="1222936" y="529541"/>
                    <a:pt x="1219200" y="527050"/>
                  </a:cubicBezTo>
                  <a:cubicBezTo>
                    <a:pt x="1216467" y="525228"/>
                    <a:pt x="1198669" y="521123"/>
                    <a:pt x="1196975" y="520700"/>
                  </a:cubicBezTo>
                  <a:cubicBezTo>
                    <a:pt x="1192742" y="517525"/>
                    <a:pt x="1189333" y="512731"/>
                    <a:pt x="1184275" y="511175"/>
                  </a:cubicBezTo>
                  <a:cubicBezTo>
                    <a:pt x="1175115" y="508357"/>
                    <a:pt x="1165172" y="509457"/>
                    <a:pt x="1155700" y="508000"/>
                  </a:cubicBezTo>
                  <a:cubicBezTo>
                    <a:pt x="1151387" y="507336"/>
                    <a:pt x="1147260" y="505772"/>
                    <a:pt x="1143000" y="504825"/>
                  </a:cubicBezTo>
                  <a:cubicBezTo>
                    <a:pt x="1137732" y="503654"/>
                    <a:pt x="1132417" y="502708"/>
                    <a:pt x="1127125" y="501650"/>
                  </a:cubicBezTo>
                  <a:cubicBezTo>
                    <a:pt x="1099828" y="483452"/>
                    <a:pt x="1134365" y="505270"/>
                    <a:pt x="1108075" y="492125"/>
                  </a:cubicBezTo>
                  <a:cubicBezTo>
                    <a:pt x="1104662" y="490418"/>
                    <a:pt x="1102037" y="487325"/>
                    <a:pt x="1098550" y="485775"/>
                  </a:cubicBezTo>
                  <a:cubicBezTo>
                    <a:pt x="1092433" y="483057"/>
                    <a:pt x="1079500" y="479425"/>
                    <a:pt x="1079500" y="479425"/>
                  </a:cubicBezTo>
                  <a:cubicBezTo>
                    <a:pt x="1077383" y="476250"/>
                    <a:pt x="1076130" y="472284"/>
                    <a:pt x="1073150" y="469900"/>
                  </a:cubicBezTo>
                  <a:cubicBezTo>
                    <a:pt x="1070537" y="467809"/>
                    <a:pt x="1066618" y="468222"/>
                    <a:pt x="1063625" y="466725"/>
                  </a:cubicBezTo>
                  <a:cubicBezTo>
                    <a:pt x="1041824" y="455824"/>
                    <a:pt x="1068853" y="463326"/>
                    <a:pt x="1038225" y="457200"/>
                  </a:cubicBezTo>
                  <a:cubicBezTo>
                    <a:pt x="1023231" y="447204"/>
                    <a:pt x="1033826" y="452521"/>
                    <a:pt x="1012825" y="447675"/>
                  </a:cubicBezTo>
                  <a:cubicBezTo>
                    <a:pt x="1004321" y="445713"/>
                    <a:pt x="996109" y="442193"/>
                    <a:pt x="987425" y="441325"/>
                  </a:cubicBezTo>
                  <a:cubicBezTo>
                    <a:pt x="953661" y="437949"/>
                    <a:pt x="885825" y="434975"/>
                    <a:pt x="885825" y="434975"/>
                  </a:cubicBezTo>
                  <a:cubicBezTo>
                    <a:pt x="873017" y="433267"/>
                    <a:pt x="840370" y="429961"/>
                    <a:pt x="822325" y="425450"/>
                  </a:cubicBezTo>
                  <a:cubicBezTo>
                    <a:pt x="802475" y="420487"/>
                    <a:pt x="823230" y="424794"/>
                    <a:pt x="803275" y="415925"/>
                  </a:cubicBezTo>
                  <a:cubicBezTo>
                    <a:pt x="797158" y="413207"/>
                    <a:pt x="790575" y="411692"/>
                    <a:pt x="784225" y="409575"/>
                  </a:cubicBezTo>
                  <a:cubicBezTo>
                    <a:pt x="781050" y="408517"/>
                    <a:pt x="778030" y="406733"/>
                    <a:pt x="774700" y="406400"/>
                  </a:cubicBezTo>
                  <a:lnTo>
                    <a:pt x="742950" y="403225"/>
                  </a:lnTo>
                  <a:cubicBezTo>
                    <a:pt x="739775" y="401108"/>
                    <a:pt x="736356" y="399318"/>
                    <a:pt x="733425" y="396875"/>
                  </a:cubicBezTo>
                  <a:cubicBezTo>
                    <a:pt x="729976" y="394000"/>
                    <a:pt x="727636" y="389841"/>
                    <a:pt x="723900" y="387350"/>
                  </a:cubicBezTo>
                  <a:cubicBezTo>
                    <a:pt x="721115" y="385494"/>
                    <a:pt x="717301" y="385800"/>
                    <a:pt x="714375" y="384175"/>
                  </a:cubicBezTo>
                  <a:cubicBezTo>
                    <a:pt x="707704" y="380469"/>
                    <a:pt x="702565" y="373888"/>
                    <a:pt x="695325" y="371475"/>
                  </a:cubicBezTo>
                  <a:cubicBezTo>
                    <a:pt x="671384" y="363495"/>
                    <a:pt x="700894" y="374260"/>
                    <a:pt x="676275" y="361950"/>
                  </a:cubicBezTo>
                  <a:cubicBezTo>
                    <a:pt x="673282" y="360453"/>
                    <a:pt x="669688" y="360378"/>
                    <a:pt x="666750" y="358775"/>
                  </a:cubicBezTo>
                  <a:cubicBezTo>
                    <a:pt x="657985" y="353994"/>
                    <a:pt x="650822" y="346057"/>
                    <a:pt x="641350" y="342900"/>
                  </a:cubicBezTo>
                  <a:lnTo>
                    <a:pt x="622300" y="336550"/>
                  </a:lnTo>
                  <a:cubicBezTo>
                    <a:pt x="619125" y="335492"/>
                    <a:pt x="615768" y="334872"/>
                    <a:pt x="612775" y="333375"/>
                  </a:cubicBezTo>
                  <a:cubicBezTo>
                    <a:pt x="597082" y="325528"/>
                    <a:pt x="604565" y="328522"/>
                    <a:pt x="590550" y="323850"/>
                  </a:cubicBezTo>
                  <a:cubicBezTo>
                    <a:pt x="568325" y="324908"/>
                    <a:pt x="546125" y="327025"/>
                    <a:pt x="523875" y="327025"/>
                  </a:cubicBezTo>
                  <a:cubicBezTo>
                    <a:pt x="475978" y="327025"/>
                    <a:pt x="449610" y="324276"/>
                    <a:pt x="406400" y="320675"/>
                  </a:cubicBezTo>
                  <a:cubicBezTo>
                    <a:pt x="390525" y="321733"/>
                    <a:pt x="374253" y="320165"/>
                    <a:pt x="358775" y="323850"/>
                  </a:cubicBezTo>
                  <a:cubicBezTo>
                    <a:pt x="325437" y="331788"/>
                    <a:pt x="351631" y="335756"/>
                    <a:pt x="330200" y="342900"/>
                  </a:cubicBezTo>
                  <a:cubicBezTo>
                    <a:pt x="323850" y="345017"/>
                    <a:pt x="316719" y="345537"/>
                    <a:pt x="311150" y="349250"/>
                  </a:cubicBezTo>
                  <a:cubicBezTo>
                    <a:pt x="292845" y="361453"/>
                    <a:pt x="310503" y="350888"/>
                    <a:pt x="292100" y="358775"/>
                  </a:cubicBezTo>
                  <a:cubicBezTo>
                    <a:pt x="287750" y="360639"/>
                    <a:pt x="283818" y="363426"/>
                    <a:pt x="279400" y="365125"/>
                  </a:cubicBezTo>
                  <a:cubicBezTo>
                    <a:pt x="270029" y="368729"/>
                    <a:pt x="260350" y="371475"/>
                    <a:pt x="250825" y="374650"/>
                  </a:cubicBezTo>
                  <a:cubicBezTo>
                    <a:pt x="247650" y="375708"/>
                    <a:pt x="244621" y="377410"/>
                    <a:pt x="241300" y="377825"/>
                  </a:cubicBezTo>
                  <a:lnTo>
                    <a:pt x="215900" y="381000"/>
                  </a:lnTo>
                  <a:cubicBezTo>
                    <a:pt x="202092" y="390206"/>
                    <a:pt x="211310" y="385267"/>
                    <a:pt x="196850" y="390525"/>
                  </a:cubicBezTo>
                  <a:cubicBezTo>
                    <a:pt x="182717" y="395664"/>
                    <a:pt x="170577" y="402025"/>
                    <a:pt x="155575" y="403225"/>
                  </a:cubicBezTo>
                  <a:cubicBezTo>
                    <a:pt x="134449" y="404915"/>
                    <a:pt x="113242" y="405342"/>
                    <a:pt x="92075" y="406400"/>
                  </a:cubicBezTo>
                  <a:cubicBezTo>
                    <a:pt x="88900" y="408517"/>
                    <a:pt x="85863" y="410857"/>
                    <a:pt x="82550" y="412750"/>
                  </a:cubicBezTo>
                  <a:cubicBezTo>
                    <a:pt x="78441" y="415098"/>
                    <a:pt x="73701" y="416349"/>
                    <a:pt x="69850" y="419100"/>
                  </a:cubicBezTo>
                  <a:cubicBezTo>
                    <a:pt x="66196" y="421710"/>
                    <a:pt x="63500" y="425450"/>
                    <a:pt x="60325" y="428625"/>
                  </a:cubicBezTo>
                  <a:cubicBezTo>
                    <a:pt x="54902" y="444894"/>
                    <a:pt x="61017" y="434629"/>
                    <a:pt x="41275" y="444500"/>
                  </a:cubicBezTo>
                  <a:cubicBezTo>
                    <a:pt x="15244" y="457515"/>
                    <a:pt x="56887" y="448336"/>
                    <a:pt x="0" y="454025"/>
                  </a:cubicBezTo>
                  <a:lnTo>
                    <a:pt x="19050" y="447675"/>
                  </a:lnTo>
                  <a:lnTo>
                    <a:pt x="28575" y="444500"/>
                  </a:lnTo>
                  <a:cubicBezTo>
                    <a:pt x="35597" y="437478"/>
                    <a:pt x="40030" y="434291"/>
                    <a:pt x="44450" y="425450"/>
                  </a:cubicBezTo>
                  <a:cubicBezTo>
                    <a:pt x="45947" y="422457"/>
                    <a:pt x="46706" y="419143"/>
                    <a:pt x="47625" y="415925"/>
                  </a:cubicBezTo>
                  <a:cubicBezTo>
                    <a:pt x="48824" y="411729"/>
                    <a:pt x="48298" y="406800"/>
                    <a:pt x="50800" y="403225"/>
                  </a:cubicBezTo>
                  <a:cubicBezTo>
                    <a:pt x="60315" y="389632"/>
                    <a:pt x="67576" y="385691"/>
                    <a:pt x="79375" y="377825"/>
                  </a:cubicBezTo>
                  <a:cubicBezTo>
                    <a:pt x="81492" y="374650"/>
                    <a:pt x="83190" y="371152"/>
                    <a:pt x="85725" y="368300"/>
                  </a:cubicBezTo>
                  <a:cubicBezTo>
                    <a:pt x="107673" y="343609"/>
                    <a:pt x="98843" y="349991"/>
                    <a:pt x="130175" y="346075"/>
                  </a:cubicBezTo>
                  <a:cubicBezTo>
                    <a:pt x="132292" y="342900"/>
                    <a:pt x="133827" y="339248"/>
                    <a:pt x="136525" y="336550"/>
                  </a:cubicBezTo>
                  <a:cubicBezTo>
                    <a:pt x="139223" y="333852"/>
                    <a:pt x="143933" y="333375"/>
                    <a:pt x="146050" y="330200"/>
                  </a:cubicBezTo>
                  <a:cubicBezTo>
                    <a:pt x="148471" y="326569"/>
                    <a:pt x="147506" y="321511"/>
                    <a:pt x="149225" y="317500"/>
                  </a:cubicBezTo>
                  <a:cubicBezTo>
                    <a:pt x="150728" y="313993"/>
                    <a:pt x="153458" y="311150"/>
                    <a:pt x="155575" y="307975"/>
                  </a:cubicBezTo>
                  <a:cubicBezTo>
                    <a:pt x="156633" y="303742"/>
                    <a:pt x="157803" y="299535"/>
                    <a:pt x="158750" y="295275"/>
                  </a:cubicBezTo>
                  <a:cubicBezTo>
                    <a:pt x="159921" y="290007"/>
                    <a:pt x="160374" y="284569"/>
                    <a:pt x="161925" y="279400"/>
                  </a:cubicBezTo>
                  <a:cubicBezTo>
                    <a:pt x="163563" y="273941"/>
                    <a:pt x="165726" y="268623"/>
                    <a:pt x="168275" y="263525"/>
                  </a:cubicBezTo>
                  <a:cubicBezTo>
                    <a:pt x="169982" y="260112"/>
                    <a:pt x="171082" y="255417"/>
                    <a:pt x="174625" y="254000"/>
                  </a:cubicBezTo>
                  <a:cubicBezTo>
                    <a:pt x="182547" y="250831"/>
                    <a:pt x="191558" y="251883"/>
                    <a:pt x="200025" y="250825"/>
                  </a:cubicBezTo>
                  <a:cubicBezTo>
                    <a:pt x="201083" y="246592"/>
                    <a:pt x="202253" y="242385"/>
                    <a:pt x="203200" y="238125"/>
                  </a:cubicBezTo>
                  <a:cubicBezTo>
                    <a:pt x="204371" y="232857"/>
                    <a:pt x="202115" y="225563"/>
                    <a:pt x="206375" y="222250"/>
                  </a:cubicBezTo>
                  <a:cubicBezTo>
                    <a:pt x="208756" y="220398"/>
                    <a:pt x="236934" y="215239"/>
                    <a:pt x="244475" y="212725"/>
                  </a:cubicBezTo>
                  <a:lnTo>
                    <a:pt x="263525" y="206375"/>
                  </a:lnTo>
                  <a:cubicBezTo>
                    <a:pt x="271948" y="203567"/>
                    <a:pt x="276638" y="201734"/>
                    <a:pt x="285750" y="200025"/>
                  </a:cubicBezTo>
                  <a:cubicBezTo>
                    <a:pt x="333066" y="191153"/>
                    <a:pt x="310098" y="198259"/>
                    <a:pt x="333375" y="190500"/>
                  </a:cubicBezTo>
                  <a:cubicBezTo>
                    <a:pt x="361202" y="162673"/>
                    <a:pt x="325903" y="196727"/>
                    <a:pt x="352425" y="174625"/>
                  </a:cubicBezTo>
                  <a:cubicBezTo>
                    <a:pt x="361957" y="166682"/>
                    <a:pt x="362759" y="161520"/>
                    <a:pt x="374650" y="155575"/>
                  </a:cubicBezTo>
                  <a:cubicBezTo>
                    <a:pt x="378553" y="153624"/>
                    <a:pt x="383010" y="152857"/>
                    <a:pt x="387350" y="152400"/>
                  </a:cubicBezTo>
                  <a:cubicBezTo>
                    <a:pt x="403173" y="150734"/>
                    <a:pt x="419100" y="150283"/>
                    <a:pt x="434975" y="149225"/>
                  </a:cubicBezTo>
                  <a:cubicBezTo>
                    <a:pt x="457707" y="150646"/>
                    <a:pt x="490170" y="151855"/>
                    <a:pt x="514350" y="155575"/>
                  </a:cubicBezTo>
                  <a:cubicBezTo>
                    <a:pt x="518663" y="156239"/>
                    <a:pt x="522737" y="158086"/>
                    <a:pt x="527050" y="158750"/>
                  </a:cubicBezTo>
                  <a:cubicBezTo>
                    <a:pt x="536522" y="160207"/>
                    <a:pt x="546100" y="160867"/>
                    <a:pt x="555625" y="161925"/>
                  </a:cubicBezTo>
                  <a:cubicBezTo>
                    <a:pt x="558800" y="165100"/>
                    <a:pt x="561062" y="169592"/>
                    <a:pt x="565150" y="171450"/>
                  </a:cubicBezTo>
                  <a:cubicBezTo>
                    <a:pt x="584240" y="180127"/>
                    <a:pt x="617113" y="179349"/>
                    <a:pt x="635000" y="180975"/>
                  </a:cubicBezTo>
                  <a:cubicBezTo>
                    <a:pt x="643498" y="181748"/>
                    <a:pt x="651880" y="183685"/>
                    <a:pt x="660400" y="184150"/>
                  </a:cubicBezTo>
                  <a:cubicBezTo>
                    <a:pt x="710113" y="186862"/>
                    <a:pt x="759883" y="188383"/>
                    <a:pt x="809625" y="190500"/>
                  </a:cubicBezTo>
                  <a:cubicBezTo>
                    <a:pt x="855666" y="225031"/>
                    <a:pt x="797911" y="183807"/>
                    <a:pt x="831850" y="203200"/>
                  </a:cubicBezTo>
                  <a:cubicBezTo>
                    <a:pt x="831875" y="203214"/>
                    <a:pt x="851489" y="218299"/>
                    <a:pt x="854075" y="219075"/>
                  </a:cubicBezTo>
                  <a:cubicBezTo>
                    <a:pt x="861243" y="221225"/>
                    <a:pt x="868892" y="221192"/>
                    <a:pt x="876300" y="222250"/>
                  </a:cubicBezTo>
                  <a:cubicBezTo>
                    <a:pt x="888757" y="231593"/>
                    <a:pt x="885827" y="231487"/>
                    <a:pt x="898525" y="234950"/>
                  </a:cubicBezTo>
                  <a:cubicBezTo>
                    <a:pt x="906945" y="237246"/>
                    <a:pt x="923925" y="241300"/>
                    <a:pt x="923925" y="241300"/>
                  </a:cubicBezTo>
                  <a:cubicBezTo>
                    <a:pt x="927100" y="243417"/>
                    <a:pt x="929943" y="246147"/>
                    <a:pt x="933450" y="247650"/>
                  </a:cubicBezTo>
                  <a:cubicBezTo>
                    <a:pt x="937461" y="249369"/>
                    <a:pt x="941954" y="249626"/>
                    <a:pt x="946150" y="250825"/>
                  </a:cubicBezTo>
                  <a:cubicBezTo>
                    <a:pt x="949368" y="251744"/>
                    <a:pt x="952428" y="253188"/>
                    <a:pt x="955675" y="254000"/>
                  </a:cubicBezTo>
                  <a:cubicBezTo>
                    <a:pt x="960910" y="255309"/>
                    <a:pt x="966361" y="255692"/>
                    <a:pt x="971550" y="257175"/>
                  </a:cubicBezTo>
                  <a:cubicBezTo>
                    <a:pt x="981204" y="259933"/>
                    <a:pt x="991771" y="261131"/>
                    <a:pt x="1000125" y="266700"/>
                  </a:cubicBezTo>
                  <a:cubicBezTo>
                    <a:pt x="1003300" y="268817"/>
                    <a:pt x="1006077" y="271710"/>
                    <a:pt x="1009650" y="273050"/>
                  </a:cubicBezTo>
                  <a:cubicBezTo>
                    <a:pt x="1014703" y="274945"/>
                    <a:pt x="1020257" y="275054"/>
                    <a:pt x="1025525" y="276225"/>
                  </a:cubicBezTo>
                  <a:cubicBezTo>
                    <a:pt x="1029785" y="277172"/>
                    <a:pt x="1033992" y="278342"/>
                    <a:pt x="1038225" y="279400"/>
                  </a:cubicBezTo>
                  <a:cubicBezTo>
                    <a:pt x="1062138" y="295342"/>
                    <a:pt x="1031747" y="276624"/>
                    <a:pt x="1060450" y="288925"/>
                  </a:cubicBezTo>
                  <a:cubicBezTo>
                    <a:pt x="1091147" y="302081"/>
                    <a:pt x="1046214" y="289335"/>
                    <a:pt x="1082675" y="298450"/>
                  </a:cubicBezTo>
                  <a:cubicBezTo>
                    <a:pt x="1089025" y="297392"/>
                    <a:pt x="1095842" y="297890"/>
                    <a:pt x="1101725" y="295275"/>
                  </a:cubicBezTo>
                  <a:cubicBezTo>
                    <a:pt x="1114459" y="289616"/>
                    <a:pt x="1109202" y="285365"/>
                    <a:pt x="1114425" y="276225"/>
                  </a:cubicBezTo>
                  <a:cubicBezTo>
                    <a:pt x="1117050" y="271631"/>
                    <a:pt x="1120775" y="267758"/>
                    <a:pt x="1123950" y="263525"/>
                  </a:cubicBezTo>
                  <a:cubicBezTo>
                    <a:pt x="1126042" y="257250"/>
                    <a:pt x="1127880" y="248951"/>
                    <a:pt x="1133475" y="244475"/>
                  </a:cubicBezTo>
                  <a:cubicBezTo>
                    <a:pt x="1136088" y="242384"/>
                    <a:pt x="1139658" y="241486"/>
                    <a:pt x="1143000" y="241300"/>
                  </a:cubicBezTo>
                  <a:cubicBezTo>
                    <a:pt x="1158851" y="240419"/>
                    <a:pt x="1167871" y="224367"/>
                    <a:pt x="1181100" y="219075"/>
                  </a:cubicBezTo>
                  <a:close/>
                </a:path>
              </a:pathLst>
            </a:custGeom>
            <a:solidFill>
              <a:srgbClr val="66FF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71178" y="4559492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Eeg_theta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50" y="5003254"/>
            <a:ext cx="4156796" cy="112594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709948" y="451466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-wave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1393" y="1188461"/>
            <a:ext cx="30575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5979783" y="3885778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pyramidal neuron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333187" y="290541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interneuron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71178" y="6307607"/>
            <a:ext cx="5217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Buzsaki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Rhythms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».//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Oxford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2016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0" y="13581"/>
            <a:ext cx="9144000" cy="88952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HIPPOCAMPUS NEURAL NETWORK ELEMENT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grpSp>
        <p:nvGrpSpPr>
          <p:cNvPr id="18" name="Группа 233"/>
          <p:cNvGrpSpPr/>
          <p:nvPr/>
        </p:nvGrpSpPr>
        <p:grpSpPr>
          <a:xfrm>
            <a:off x="1940724" y="1808529"/>
            <a:ext cx="976272" cy="883488"/>
            <a:chOff x="142844" y="1785926"/>
            <a:chExt cx="1265474" cy="1071570"/>
          </a:xfrm>
        </p:grpSpPr>
        <p:sp>
          <p:nvSpPr>
            <p:cNvPr id="19" name="Овал 18"/>
            <p:cNvSpPr/>
            <p:nvPr/>
          </p:nvSpPr>
          <p:spPr>
            <a:xfrm>
              <a:off x="142844" y="1928802"/>
              <a:ext cx="142876" cy="1428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357158" y="1785926"/>
            <a:ext cx="961655" cy="430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687" name="Формула" r:id="rId4" imgW="482181" imgH="215713" progId="Equation.3">
                    <p:embed/>
                  </p:oleObj>
                </mc:Choice>
                <mc:Fallback>
                  <p:oleObj name="Формула" r:id="rId4" imgW="482181" imgH="215713" progId="Equation.3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1785926"/>
                          <a:ext cx="961655" cy="430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142844" y="2285992"/>
              <a:ext cx="142876" cy="1428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357158" y="2143116"/>
            <a:ext cx="1051160" cy="387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688" name="Формула" r:id="rId6" imgW="482181" imgH="177646" progId="Equation.3">
                    <p:embed/>
                  </p:oleObj>
                </mc:Choice>
                <mc:Fallback>
                  <p:oleObj name="Формула" r:id="rId6" imgW="482181" imgH="177646" progId="Equation.3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2143116"/>
                          <a:ext cx="1051160" cy="387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Овал 36"/>
            <p:cNvSpPr/>
            <p:nvPr/>
          </p:nvSpPr>
          <p:spPr>
            <a:xfrm>
              <a:off x="142844" y="2571744"/>
              <a:ext cx="142876" cy="14287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8" name="Объект 37"/>
            <p:cNvGraphicFramePr>
              <a:graphicFrameLocks noChangeAspect="1"/>
            </p:cNvGraphicFramePr>
            <p:nvPr/>
          </p:nvGraphicFramePr>
          <p:xfrm>
            <a:off x="285720" y="2500306"/>
            <a:ext cx="989139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2689" name="Формула" r:id="rId8" imgW="457002" imgH="165028" progId="Equation.3">
                    <p:embed/>
                  </p:oleObj>
                </mc:Choice>
                <mc:Fallback>
                  <p:oleObj name="Формула" r:id="rId8" imgW="457002" imgH="165028" progId="Equation.3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20" y="2500306"/>
                          <a:ext cx="989139" cy="357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Группа 228"/>
          <p:cNvGrpSpPr/>
          <p:nvPr/>
        </p:nvGrpSpPr>
        <p:grpSpPr>
          <a:xfrm>
            <a:off x="571472" y="2071678"/>
            <a:ext cx="7572428" cy="4256632"/>
            <a:chOff x="571472" y="2071678"/>
            <a:chExt cx="7572428" cy="4256632"/>
          </a:xfrm>
        </p:grpSpPr>
        <p:grpSp>
          <p:nvGrpSpPr>
            <p:cNvPr id="40" name="Группа 95"/>
            <p:cNvGrpSpPr/>
            <p:nvPr/>
          </p:nvGrpSpPr>
          <p:grpSpPr>
            <a:xfrm>
              <a:off x="6357950" y="2071678"/>
              <a:ext cx="1785950" cy="2857520"/>
              <a:chOff x="6357950" y="2071678"/>
              <a:chExt cx="1785950" cy="285752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6500826" y="2071678"/>
                <a:ext cx="285752" cy="571504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6500826" y="2643182"/>
                <a:ext cx="285752" cy="571504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6500826" y="3214686"/>
                <a:ext cx="285752" cy="571504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6500826" y="4357694"/>
                <a:ext cx="285752" cy="571504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6357950" y="3786190"/>
                <a:ext cx="571504" cy="571504"/>
              </a:xfrm>
              <a:prstGeom prst="rect">
                <a:avLst/>
              </a:prstGeom>
              <a:solidFill>
                <a:srgbClr val="FF9999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P</a:t>
                </a:r>
                <a:endParaRPr lang="ru-RU" sz="2400" b="1" dirty="0"/>
              </a:p>
            </p:txBody>
          </p:sp>
          <p:grpSp>
            <p:nvGrpSpPr>
              <p:cNvPr id="88" name="Группа 70"/>
              <p:cNvGrpSpPr/>
              <p:nvPr/>
            </p:nvGrpSpPr>
            <p:grpSpPr>
              <a:xfrm>
                <a:off x="6929454" y="2143116"/>
                <a:ext cx="1214446" cy="428628"/>
                <a:chOff x="6929454" y="2143116"/>
                <a:chExt cx="1214446" cy="428628"/>
              </a:xfrm>
            </p:grpSpPr>
            <p:cxnSp>
              <p:nvCxnSpPr>
                <p:cNvPr id="109" name="Прямая со стрелкой 108"/>
                <p:cNvCxnSpPr/>
                <p:nvPr/>
              </p:nvCxnSpPr>
              <p:spPr>
                <a:xfrm rot="10800000">
                  <a:off x="6929454" y="2357430"/>
                  <a:ext cx="121444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Соединительная линия уступом 109"/>
                <p:cNvCxnSpPr>
                  <a:endCxn id="89" idx="6"/>
                </p:cNvCxnSpPr>
                <p:nvPr/>
              </p:nvCxnSpPr>
              <p:spPr>
                <a:xfrm rot="10800000">
                  <a:off x="6929454" y="2143116"/>
                  <a:ext cx="1214446" cy="214314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Соединительная линия уступом 110"/>
                <p:cNvCxnSpPr>
                  <a:endCxn id="90" idx="6"/>
                </p:cNvCxnSpPr>
                <p:nvPr/>
              </p:nvCxnSpPr>
              <p:spPr>
                <a:xfrm rot="10800000" flipV="1">
                  <a:off x="6929454" y="2357430"/>
                  <a:ext cx="1214446" cy="214314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Овал 88"/>
              <p:cNvSpPr/>
              <p:nvPr/>
            </p:nvSpPr>
            <p:spPr>
              <a:xfrm>
                <a:off x="6786578" y="2071678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6786578" y="2500306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6786578" y="2285992"/>
                <a:ext cx="142876" cy="14287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6357950" y="2857496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3" name="Группа 74"/>
              <p:cNvGrpSpPr/>
              <p:nvPr/>
            </p:nvGrpSpPr>
            <p:grpSpPr>
              <a:xfrm>
                <a:off x="6929454" y="3857628"/>
                <a:ext cx="1182942" cy="357190"/>
                <a:chOff x="6929454" y="3857628"/>
                <a:chExt cx="1182942" cy="357190"/>
              </a:xfrm>
            </p:grpSpPr>
            <p:grpSp>
              <p:nvGrpSpPr>
                <p:cNvPr id="102" name="Группа 69"/>
                <p:cNvGrpSpPr/>
                <p:nvPr/>
              </p:nvGrpSpPr>
              <p:grpSpPr>
                <a:xfrm>
                  <a:off x="6929454" y="3857628"/>
                  <a:ext cx="643736" cy="357190"/>
                  <a:chOff x="6929454" y="3857628"/>
                  <a:chExt cx="643736" cy="357190"/>
                </a:xfrm>
              </p:grpSpPr>
              <p:sp>
                <p:nvSpPr>
                  <p:cNvPr id="104" name="Овал 103"/>
                  <p:cNvSpPr/>
                  <p:nvPr/>
                </p:nvSpPr>
                <p:spPr>
                  <a:xfrm>
                    <a:off x="6929454" y="3857628"/>
                    <a:ext cx="142876" cy="142876"/>
                  </a:xfrm>
                  <a:prstGeom prst="ellips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5" name="Овал 104"/>
                  <p:cNvSpPr/>
                  <p:nvPr/>
                </p:nvSpPr>
                <p:spPr>
                  <a:xfrm>
                    <a:off x="6929454" y="4071942"/>
                    <a:ext cx="142876" cy="142876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06" name="Прямая со стрелкой 105"/>
                  <p:cNvCxnSpPr>
                    <a:endCxn id="104" idx="6"/>
                  </p:cNvCxnSpPr>
                  <p:nvPr/>
                </p:nvCxnSpPr>
                <p:spPr>
                  <a:xfrm rot="10800000">
                    <a:off x="7072330" y="3929066"/>
                    <a:ext cx="500066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Прямая со стрелкой 106"/>
                  <p:cNvCxnSpPr/>
                  <p:nvPr/>
                </p:nvCxnSpPr>
                <p:spPr>
                  <a:xfrm rot="10800000">
                    <a:off x="7072330" y="4143380"/>
                    <a:ext cx="500066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 rot="5400000">
                    <a:off x="7465239" y="4036223"/>
                    <a:ext cx="214314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7572396" y="4032000"/>
                  <a:ext cx="540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Прямая соединительная линия 93"/>
              <p:cNvCxnSpPr/>
              <p:nvPr/>
            </p:nvCxnSpPr>
            <p:spPr>
              <a:xfrm rot="5400000">
                <a:off x="7108843" y="4679165"/>
                <a:ext cx="213520" cy="7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5" name="Группа 90"/>
              <p:cNvGrpSpPr/>
              <p:nvPr/>
            </p:nvGrpSpPr>
            <p:grpSpPr>
              <a:xfrm>
                <a:off x="6786578" y="4500570"/>
                <a:ext cx="857256" cy="357190"/>
                <a:chOff x="6786578" y="4500570"/>
                <a:chExt cx="857256" cy="357190"/>
              </a:xfrm>
            </p:grpSpPr>
            <p:sp>
              <p:nvSpPr>
                <p:cNvPr id="97" name="Овал 96"/>
                <p:cNvSpPr/>
                <p:nvPr/>
              </p:nvSpPr>
              <p:spPr>
                <a:xfrm>
                  <a:off x="6786578" y="4714884"/>
                  <a:ext cx="142876" cy="14287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>
                <a:xfrm>
                  <a:off x="6786578" y="4500570"/>
                  <a:ext cx="142876" cy="142876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9" name="Прямая со стрелкой 98"/>
                <p:cNvCxnSpPr>
                  <a:endCxn id="98" idx="3"/>
                </p:cNvCxnSpPr>
                <p:nvPr/>
              </p:nvCxnSpPr>
              <p:spPr>
                <a:xfrm rot="10800000">
                  <a:off x="6929454" y="4572008"/>
                  <a:ext cx="28575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 стрелкой 99"/>
                <p:cNvCxnSpPr/>
                <p:nvPr/>
              </p:nvCxnSpPr>
              <p:spPr>
                <a:xfrm rot="10800000">
                  <a:off x="6929454" y="4786322"/>
                  <a:ext cx="28575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7215206" y="4679438"/>
                  <a:ext cx="428628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6929454" y="4357694"/>
                <a:ext cx="714380" cy="28575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Овал 40"/>
            <p:cNvSpPr/>
            <p:nvPr/>
          </p:nvSpPr>
          <p:spPr>
            <a:xfrm>
              <a:off x="6215074" y="4000504"/>
              <a:ext cx="142876" cy="1428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 стрелкой 41"/>
            <p:cNvCxnSpPr>
              <a:endCxn id="41" idx="2"/>
            </p:cNvCxnSpPr>
            <p:nvPr/>
          </p:nvCxnSpPr>
          <p:spPr>
            <a:xfrm>
              <a:off x="4357686" y="4071942"/>
              <a:ext cx="18573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Группа 135"/>
            <p:cNvGrpSpPr/>
            <p:nvPr/>
          </p:nvGrpSpPr>
          <p:grpSpPr>
            <a:xfrm>
              <a:off x="2928926" y="3286124"/>
              <a:ext cx="1643074" cy="1100818"/>
              <a:chOff x="2214546" y="3286124"/>
              <a:chExt cx="1643074" cy="1100818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2928926" y="3744000"/>
                <a:ext cx="714380" cy="642942"/>
              </a:xfrm>
              <a:prstGeom prst="ellipse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B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3214678" y="3571876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2786050" y="3857628"/>
                <a:ext cx="142876" cy="14287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2786050" y="4071942"/>
                <a:ext cx="142876" cy="142876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6" name="Прямая со стрелкой 75"/>
              <p:cNvCxnSpPr>
                <a:endCxn id="74" idx="2"/>
              </p:cNvCxnSpPr>
              <p:nvPr/>
            </p:nvCxnSpPr>
            <p:spPr>
              <a:xfrm>
                <a:off x="2428860" y="3929066"/>
                <a:ext cx="35719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/>
              <p:nvPr/>
            </p:nvCxnSpPr>
            <p:spPr>
              <a:xfrm>
                <a:off x="2428860" y="4143380"/>
                <a:ext cx="35719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5400000">
                <a:off x="2321703" y="4036223"/>
                <a:ext cx="214314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10800000">
                <a:off x="2214546" y="4032000"/>
                <a:ext cx="214314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>
                <a:endCxn id="73" idx="0"/>
              </p:cNvCxnSpPr>
              <p:nvPr/>
            </p:nvCxnSpPr>
            <p:spPr>
              <a:xfrm rot="5400000">
                <a:off x="3143240" y="3429000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3286116" y="3286124"/>
                <a:ext cx="571504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5400000">
                <a:off x="3463917" y="3679033"/>
                <a:ext cx="786612" cy="7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>
              <a:endCxn id="59" idx="0"/>
            </p:cNvCxnSpPr>
            <p:nvPr/>
          </p:nvCxnSpPr>
          <p:spPr>
            <a:xfrm rot="5400000">
              <a:off x="1000100" y="3857628"/>
              <a:ext cx="185738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endCxn id="92" idx="2"/>
            </p:cNvCxnSpPr>
            <p:nvPr/>
          </p:nvCxnSpPr>
          <p:spPr>
            <a:xfrm>
              <a:off x="1928794" y="2928934"/>
              <a:ext cx="44291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Группа 191"/>
            <p:cNvGrpSpPr/>
            <p:nvPr/>
          </p:nvGrpSpPr>
          <p:grpSpPr>
            <a:xfrm>
              <a:off x="571472" y="4786322"/>
              <a:ext cx="2429686" cy="428628"/>
              <a:chOff x="571472" y="4500570"/>
              <a:chExt cx="2429686" cy="428628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1285852" y="4500570"/>
                <a:ext cx="1285884" cy="42862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</a:rPr>
                  <a:t>OLM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Группа 180"/>
              <p:cNvGrpSpPr/>
              <p:nvPr/>
            </p:nvGrpSpPr>
            <p:grpSpPr>
              <a:xfrm>
                <a:off x="571472" y="4536000"/>
                <a:ext cx="714380" cy="357190"/>
                <a:chOff x="571472" y="4500570"/>
                <a:chExt cx="714380" cy="357190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1142976" y="4500570"/>
                  <a:ext cx="142876" cy="142876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8" name="Прямая со стрелкой 67"/>
                <p:cNvCxnSpPr>
                  <a:endCxn id="66" idx="2"/>
                </p:cNvCxnSpPr>
                <p:nvPr/>
              </p:nvCxnSpPr>
              <p:spPr>
                <a:xfrm>
                  <a:off x="785786" y="4572008"/>
                  <a:ext cx="35719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 стрелкой 68"/>
                <p:cNvCxnSpPr/>
                <p:nvPr/>
              </p:nvCxnSpPr>
              <p:spPr>
                <a:xfrm>
                  <a:off x="785786" y="4786322"/>
                  <a:ext cx="35719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5400000">
                  <a:off x="678629" y="4679165"/>
                  <a:ext cx="214314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rot="10800000">
                  <a:off x="571472" y="4674942"/>
                  <a:ext cx="214314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2894001" y="4714611"/>
                <a:ext cx="213520" cy="7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>
                <a:off x="2571736" y="4750330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571736" y="4536016"/>
                <a:ext cx="142876" cy="14287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4" name="Прямая со стрелкой 63"/>
              <p:cNvCxnSpPr>
                <a:endCxn id="63" idx="3"/>
              </p:cNvCxnSpPr>
              <p:nvPr/>
            </p:nvCxnSpPr>
            <p:spPr>
              <a:xfrm rot="10800000">
                <a:off x="2714612" y="4607454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64"/>
              <p:cNvCxnSpPr/>
              <p:nvPr/>
            </p:nvCxnSpPr>
            <p:spPr>
              <a:xfrm rot="10800000">
                <a:off x="2714612" y="482176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000364" y="5000636"/>
              <a:ext cx="235745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5357818" y="4357694"/>
              <a:ext cx="1000132" cy="6429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857356" y="5214950"/>
              <a:ext cx="142876" cy="142876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643306" y="4286256"/>
              <a:ext cx="142876" cy="142876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929058" y="4357694"/>
              <a:ext cx="142876" cy="14287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143372" y="4357694"/>
              <a:ext cx="142876" cy="1428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 стрелкой 52"/>
            <p:cNvCxnSpPr>
              <a:endCxn id="49" idx="4"/>
            </p:cNvCxnSpPr>
            <p:nvPr/>
          </p:nvCxnSpPr>
          <p:spPr>
            <a:xfrm flipH="1" flipV="1">
              <a:off x="1928794" y="5357826"/>
              <a:ext cx="795" cy="9704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endCxn id="50" idx="4"/>
            </p:cNvCxnSpPr>
            <p:nvPr/>
          </p:nvCxnSpPr>
          <p:spPr>
            <a:xfrm flipV="1">
              <a:off x="3713950" y="4429132"/>
              <a:ext cx="794" cy="1899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endCxn id="51" idx="4"/>
            </p:cNvCxnSpPr>
            <p:nvPr/>
          </p:nvCxnSpPr>
          <p:spPr>
            <a:xfrm rot="5400000" flipH="1" flipV="1">
              <a:off x="3893339" y="4607727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4108447" y="460693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00496" y="4714884"/>
              <a:ext cx="21431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960000" y="4856966"/>
              <a:ext cx="28575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2" name="Прямоугольник 111"/>
          <p:cNvSpPr/>
          <p:nvPr/>
        </p:nvSpPr>
        <p:spPr>
          <a:xfrm>
            <a:off x="6500826" y="5429265"/>
            <a:ext cx="2449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pyramidal cell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(800)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basket cell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(200)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OLM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OLM-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(200)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septum</a:t>
            </a:r>
            <a:endParaRPr lang="ru-RU" b="1" dirty="0"/>
          </a:p>
        </p:txBody>
      </p:sp>
      <p:pic>
        <p:nvPicPr>
          <p:cNvPr id="113" name="Picture 5" descr="Z:\home\user\fnsys-10-00030-g002.jpg"/>
          <p:cNvPicPr>
            <a:picLocks noChangeAspect="1" noChangeArrowheads="1"/>
          </p:cNvPicPr>
          <p:nvPr/>
        </p:nvPicPr>
        <p:blipFill>
          <a:blip r:embed="rId10" cstate="print"/>
          <a:srcRect l="22139" t="40632" r="37608" b="46758"/>
          <a:stretch>
            <a:fillRect/>
          </a:stretch>
        </p:blipFill>
        <p:spPr bwMode="auto">
          <a:xfrm>
            <a:off x="2071670" y="5500702"/>
            <a:ext cx="714380" cy="321471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571471" y="18028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Synapses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H="1">
            <a:off x="7000892" y="3287712"/>
            <a:ext cx="535785" cy="427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36677" y="2958582"/>
                <a:ext cx="1291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=50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77" y="2958582"/>
                <a:ext cx="129125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9836" r="-3302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угольник 116"/>
              <p:cNvSpPr/>
              <p:nvPr/>
            </p:nvSpPr>
            <p:spPr>
              <a:xfrm>
                <a:off x="434833" y="3782414"/>
                <a:ext cx="1416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-25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7" name="Прямоугольник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" y="3782414"/>
                <a:ext cx="141628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9836" r="-3004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Прямая со стрелкой 117"/>
          <p:cNvCxnSpPr/>
          <p:nvPr/>
        </p:nvCxnSpPr>
        <p:spPr>
          <a:xfrm>
            <a:off x="1306216" y="4163894"/>
            <a:ext cx="260748" cy="590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2566630" y="614364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MS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4121624" y="1025188"/>
            <a:ext cx="5022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Neymotin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 et al.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Neuroscience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2011, V. 31(32), P.11733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1947144" y="6328310"/>
            <a:ext cx="69603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3025242" y="6333953"/>
            <a:ext cx="696030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725901" y="550070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~7 Гц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19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0" y="13581"/>
            <a:ext cx="9144000" cy="88952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HIPPOCAMPUS NEURAL NETWORK MODEL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-5151" y="5011600"/>
            <a:ext cx="269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Synaptic currents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6139" y="788339"/>
            <a:ext cx="3041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 potential equations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1445515" y="1284631"/>
            <a:ext cx="1296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Pyramidal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114282" y="1349584"/>
                <a:ext cx="7916398" cy="62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𝑁𝑎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2" y="1349584"/>
                <a:ext cx="7916398" cy="62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618416" y="1918438"/>
                <a:ext cx="5770554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𝑠𝑦𝑛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𝑠𝑦𝑛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𝑛𝑜𝑖𝑠𝑒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6" y="1918438"/>
                <a:ext cx="5770554" cy="415755"/>
              </a:xfrm>
              <a:prstGeom prst="rect">
                <a:avLst/>
              </a:prstGeom>
              <a:blipFill rotWithShape="1"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Прямоугольник 223"/>
              <p:cNvSpPr/>
              <p:nvPr/>
            </p:nvSpPr>
            <p:spPr>
              <a:xfrm>
                <a:off x="153155" y="2899819"/>
                <a:ext cx="8770623" cy="61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𝑁𝑎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𝑛𝑜𝑖𝑠𝑒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4" name="Прямоугольник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5" y="2899819"/>
                <a:ext cx="8770623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Прямоугольник 225"/>
              <p:cNvSpPr/>
              <p:nvPr/>
            </p:nvSpPr>
            <p:spPr>
              <a:xfrm>
                <a:off x="112889" y="3898352"/>
                <a:ext cx="8681547" cy="61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𝑁𝑎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𝑁𝑎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𝐴𝐻𝑃</m:t>
                              </m:r>
                            </m:e>
                          </m:d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6" name="Прямоугольник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9" y="3898352"/>
                <a:ext cx="8681547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Прямоугольник 227"/>
              <p:cNvSpPr/>
              <p:nvPr/>
            </p:nvSpPr>
            <p:spPr>
              <a:xfrm>
                <a:off x="618416" y="4422573"/>
                <a:ext cx="8176021" cy="430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𝐶𝑎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𝑠𝑦𝑛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𝑛𝑜𝑖𝑠𝑒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8" name="Прямоугольник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6" y="4422573"/>
                <a:ext cx="8176021" cy="430567"/>
              </a:xfrm>
              <a:prstGeom prst="rect">
                <a:avLst/>
              </a:prstGeom>
              <a:blipFill rotWithShape="1"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277850" y="5146509"/>
                <a:ext cx="5974328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𝑠𝑦𝑛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𝑁𝑀𝐷𝐴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𝐴𝑀𝑃𝐴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𝐺𝐴𝐵𝐴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𝑠𝑦𝑛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0" y="5146509"/>
                <a:ext cx="5974328" cy="7630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6378980" y="5196266"/>
                <a:ext cx="2544799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980" y="5196266"/>
                <a:ext cx="2544799" cy="6635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456804" y="3733174"/>
            <a:ext cx="4021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Oriens-lacunosum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interneuron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51158" y="2779252"/>
            <a:ext cx="1946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Basket interneuron</a:t>
            </a:r>
            <a:endParaRPr lang="ru-RU" sz="1400" dirty="0"/>
          </a:p>
        </p:txBody>
      </p:sp>
      <p:pic>
        <p:nvPicPr>
          <p:cNvPr id="10813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30653" y="5881864"/>
            <a:ext cx="3700814" cy="7985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29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33" y="4009320"/>
            <a:ext cx="3248167" cy="246048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14" y="1714488"/>
            <a:ext cx="5941609" cy="27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4148" y="1966513"/>
            <a:ext cx="3089852" cy="1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089073" y="1896461"/>
            <a:ext cx="3054927" cy="14547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3310" y="395726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35232" y="396145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ru-RU" dirty="0"/>
          </a:p>
        </p:txBody>
      </p:sp>
      <p:pic>
        <p:nvPicPr>
          <p:cNvPr id="47106" name="Picture 2" descr="Z:\home\user\Загрузки\Результаты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14" y="5143512"/>
            <a:ext cx="5745007" cy="107986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425957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ms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910843" y="267291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neuron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1806" y="121810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Spike coordinates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611" y="492335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field potential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1605" y="6396335"/>
            <a:ext cx="169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spectrum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8890" y="1289472"/>
            <a:ext cx="214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potentials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0" y="13582"/>
            <a:ext cx="9144000" cy="10701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RECORDING FROM HIPPOCAMPUS NEURAL NETWORK UNDER STIMULATION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8193" y="6352405"/>
            <a:ext cx="2057400" cy="365125"/>
          </a:xfrm>
        </p:spPr>
        <p:txBody>
          <a:bodyPr/>
          <a:lstStyle/>
          <a:p>
            <a:pPr>
              <a:defRPr/>
            </a:pPr>
            <a:fld id="{C69B7C6A-8F0E-4C40-B9B2-58BBD6E21F6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818298" y="2148089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p.ARG540HIS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81429" y="3233829"/>
            <a:ext cx="1305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p.ASN615LEU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0" y="13582"/>
            <a:ext cx="9144000" cy="10701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LOCAL FIELD POTENTIALS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grpSp>
        <p:nvGrpSpPr>
          <p:cNvPr id="1003817" name="Group 402"/>
          <p:cNvGrpSpPr>
            <a:grpSpLocks noChangeAspect="1"/>
          </p:cNvGrpSpPr>
          <p:nvPr/>
        </p:nvGrpSpPr>
        <p:grpSpPr bwMode="auto">
          <a:xfrm>
            <a:off x="3485043" y="3170241"/>
            <a:ext cx="4846511" cy="976170"/>
            <a:chOff x="3911" y="130"/>
            <a:chExt cx="4940" cy="996"/>
          </a:xfrm>
        </p:grpSpPr>
        <p:grpSp>
          <p:nvGrpSpPr>
            <p:cNvPr id="1003818" name="Group 403"/>
            <p:cNvGrpSpPr>
              <a:grpSpLocks/>
            </p:cNvGrpSpPr>
            <p:nvPr/>
          </p:nvGrpSpPr>
          <p:grpSpPr bwMode="auto">
            <a:xfrm>
              <a:off x="4252" y="180"/>
              <a:ext cx="4499" cy="939"/>
              <a:chOff x="4252" y="180"/>
              <a:chExt cx="4499" cy="939"/>
            </a:xfrm>
          </p:grpSpPr>
          <p:sp>
            <p:nvSpPr>
              <p:cNvPr id="1004017" name="Freeform 404"/>
              <p:cNvSpPr>
                <a:spLocks/>
              </p:cNvSpPr>
              <p:nvPr/>
            </p:nvSpPr>
            <p:spPr bwMode="auto">
              <a:xfrm>
                <a:off x="4252" y="180"/>
                <a:ext cx="4499" cy="939"/>
              </a:xfrm>
              <a:custGeom>
                <a:avLst/>
                <a:gdLst>
                  <a:gd name="T0" fmla="+- 0 4320 4252"/>
                  <a:gd name="T1" fmla="*/ T0 w 4499"/>
                  <a:gd name="T2" fmla="+- 0 744 180"/>
                  <a:gd name="T3" fmla="*/ 744 h 939"/>
                  <a:gd name="T4" fmla="+- 0 4386 4252"/>
                  <a:gd name="T5" fmla="*/ T4 w 4499"/>
                  <a:gd name="T6" fmla="+- 0 626 180"/>
                  <a:gd name="T7" fmla="*/ 626 h 939"/>
                  <a:gd name="T8" fmla="+- 0 4458 4252"/>
                  <a:gd name="T9" fmla="*/ T8 w 4499"/>
                  <a:gd name="T10" fmla="+- 0 747 180"/>
                  <a:gd name="T11" fmla="*/ 747 h 939"/>
                  <a:gd name="T12" fmla="+- 0 4526 4252"/>
                  <a:gd name="T13" fmla="*/ T12 w 4499"/>
                  <a:gd name="T14" fmla="+- 0 546 180"/>
                  <a:gd name="T15" fmla="*/ 546 h 939"/>
                  <a:gd name="T16" fmla="+- 0 4588 4252"/>
                  <a:gd name="T17" fmla="*/ T16 w 4499"/>
                  <a:gd name="T18" fmla="+- 0 476 180"/>
                  <a:gd name="T19" fmla="*/ 476 h 939"/>
                  <a:gd name="T20" fmla="+- 0 4660 4252"/>
                  <a:gd name="T21" fmla="*/ T20 w 4499"/>
                  <a:gd name="T22" fmla="+- 0 497 180"/>
                  <a:gd name="T23" fmla="*/ 497 h 939"/>
                  <a:gd name="T24" fmla="+- 0 4734 4252"/>
                  <a:gd name="T25" fmla="*/ T24 w 4499"/>
                  <a:gd name="T26" fmla="+- 0 351 180"/>
                  <a:gd name="T27" fmla="*/ 351 h 939"/>
                  <a:gd name="T28" fmla="+- 0 4805 4252"/>
                  <a:gd name="T29" fmla="*/ T28 w 4499"/>
                  <a:gd name="T30" fmla="+- 0 396 180"/>
                  <a:gd name="T31" fmla="*/ 396 h 939"/>
                  <a:gd name="T32" fmla="+- 0 4866 4252"/>
                  <a:gd name="T33" fmla="*/ T32 w 4499"/>
                  <a:gd name="T34" fmla="+- 0 383 180"/>
                  <a:gd name="T35" fmla="*/ 383 h 939"/>
                  <a:gd name="T36" fmla="+- 0 4944 4252"/>
                  <a:gd name="T37" fmla="*/ T36 w 4499"/>
                  <a:gd name="T38" fmla="+- 0 624 180"/>
                  <a:gd name="T39" fmla="*/ 624 h 939"/>
                  <a:gd name="T40" fmla="+- 0 5014 4252"/>
                  <a:gd name="T41" fmla="*/ T40 w 4499"/>
                  <a:gd name="T42" fmla="+- 0 231 180"/>
                  <a:gd name="T43" fmla="*/ 231 h 939"/>
                  <a:gd name="T44" fmla="+- 0 5088 4252"/>
                  <a:gd name="T45" fmla="*/ T44 w 4499"/>
                  <a:gd name="T46" fmla="+- 0 318 180"/>
                  <a:gd name="T47" fmla="*/ 318 h 939"/>
                  <a:gd name="T48" fmla="+- 0 5154 4252"/>
                  <a:gd name="T49" fmla="*/ T48 w 4499"/>
                  <a:gd name="T50" fmla="+- 0 467 180"/>
                  <a:gd name="T51" fmla="*/ 467 h 939"/>
                  <a:gd name="T52" fmla="+- 0 5221 4252"/>
                  <a:gd name="T53" fmla="*/ T52 w 4499"/>
                  <a:gd name="T54" fmla="+- 0 411 180"/>
                  <a:gd name="T55" fmla="*/ 411 h 939"/>
                  <a:gd name="T56" fmla="+- 0 5292 4252"/>
                  <a:gd name="T57" fmla="*/ T56 w 4499"/>
                  <a:gd name="T58" fmla="+- 0 402 180"/>
                  <a:gd name="T59" fmla="*/ 402 h 939"/>
                  <a:gd name="T60" fmla="+- 0 5362 4252"/>
                  <a:gd name="T61" fmla="*/ T60 w 4499"/>
                  <a:gd name="T62" fmla="+- 0 457 180"/>
                  <a:gd name="T63" fmla="*/ 457 h 939"/>
                  <a:gd name="T64" fmla="+- 0 5441 4252"/>
                  <a:gd name="T65" fmla="*/ T64 w 4499"/>
                  <a:gd name="T66" fmla="+- 0 284 180"/>
                  <a:gd name="T67" fmla="*/ 284 h 939"/>
                  <a:gd name="T68" fmla="+- 0 5507 4252"/>
                  <a:gd name="T69" fmla="*/ T68 w 4499"/>
                  <a:gd name="T70" fmla="+- 0 337 180"/>
                  <a:gd name="T71" fmla="*/ 337 h 939"/>
                  <a:gd name="T72" fmla="+- 0 5592 4252"/>
                  <a:gd name="T73" fmla="*/ T72 w 4499"/>
                  <a:gd name="T74" fmla="+- 0 334 180"/>
                  <a:gd name="T75" fmla="*/ 334 h 939"/>
                  <a:gd name="T76" fmla="+- 0 5664 4252"/>
                  <a:gd name="T77" fmla="*/ T76 w 4499"/>
                  <a:gd name="T78" fmla="+- 0 542 180"/>
                  <a:gd name="T79" fmla="*/ 542 h 939"/>
                  <a:gd name="T80" fmla="+- 0 5747 4252"/>
                  <a:gd name="T81" fmla="*/ T80 w 4499"/>
                  <a:gd name="T82" fmla="+- 0 353 180"/>
                  <a:gd name="T83" fmla="*/ 353 h 939"/>
                  <a:gd name="T84" fmla="+- 0 5821 4252"/>
                  <a:gd name="T85" fmla="*/ T84 w 4499"/>
                  <a:gd name="T86" fmla="+- 0 424 180"/>
                  <a:gd name="T87" fmla="*/ 424 h 939"/>
                  <a:gd name="T88" fmla="+- 0 5911 4252"/>
                  <a:gd name="T89" fmla="*/ T88 w 4499"/>
                  <a:gd name="T90" fmla="+- 0 597 180"/>
                  <a:gd name="T91" fmla="*/ 597 h 939"/>
                  <a:gd name="T92" fmla="+- 0 5977 4252"/>
                  <a:gd name="T93" fmla="*/ T92 w 4499"/>
                  <a:gd name="T94" fmla="+- 0 222 180"/>
                  <a:gd name="T95" fmla="*/ 222 h 939"/>
                  <a:gd name="T96" fmla="+- 0 6042 4252"/>
                  <a:gd name="T97" fmla="*/ T96 w 4499"/>
                  <a:gd name="T98" fmla="+- 0 220 180"/>
                  <a:gd name="T99" fmla="*/ 220 h 939"/>
                  <a:gd name="T100" fmla="+- 0 6122 4252"/>
                  <a:gd name="T101" fmla="*/ T100 w 4499"/>
                  <a:gd name="T102" fmla="+- 0 721 180"/>
                  <a:gd name="T103" fmla="*/ 721 h 939"/>
                  <a:gd name="T104" fmla="+- 0 6187 4252"/>
                  <a:gd name="T105" fmla="*/ T104 w 4499"/>
                  <a:gd name="T106" fmla="+- 0 241 180"/>
                  <a:gd name="T107" fmla="*/ 241 h 939"/>
                  <a:gd name="T108" fmla="+- 0 6260 4252"/>
                  <a:gd name="T109" fmla="*/ T108 w 4499"/>
                  <a:gd name="T110" fmla="+- 0 325 180"/>
                  <a:gd name="T111" fmla="*/ 325 h 939"/>
                  <a:gd name="T112" fmla="+- 0 6333 4252"/>
                  <a:gd name="T113" fmla="*/ T112 w 4499"/>
                  <a:gd name="T114" fmla="+- 0 523 180"/>
                  <a:gd name="T115" fmla="*/ 523 h 939"/>
                  <a:gd name="T116" fmla="+- 0 6394 4252"/>
                  <a:gd name="T117" fmla="*/ T116 w 4499"/>
                  <a:gd name="T118" fmla="+- 0 678 180"/>
                  <a:gd name="T119" fmla="*/ 678 h 939"/>
                  <a:gd name="T120" fmla="+- 0 6457 4252"/>
                  <a:gd name="T121" fmla="*/ T120 w 4499"/>
                  <a:gd name="T122" fmla="+- 0 287 180"/>
                  <a:gd name="T123" fmla="*/ 287 h 939"/>
                  <a:gd name="T124" fmla="+- 0 6536 4252"/>
                  <a:gd name="T125" fmla="*/ T124 w 4499"/>
                  <a:gd name="T126" fmla="+- 0 339 180"/>
                  <a:gd name="T127" fmla="*/ 339 h 939"/>
                  <a:gd name="T128" fmla="+- 0 6597 4252"/>
                  <a:gd name="T129" fmla="*/ T128 w 4499"/>
                  <a:gd name="T130" fmla="+- 0 586 180"/>
                  <a:gd name="T131" fmla="*/ 586 h 939"/>
                  <a:gd name="T132" fmla="+- 0 6663 4252"/>
                  <a:gd name="T133" fmla="*/ T132 w 4499"/>
                  <a:gd name="T134" fmla="+- 0 368 180"/>
                  <a:gd name="T135" fmla="*/ 368 h 939"/>
                  <a:gd name="T136" fmla="+- 0 6739 4252"/>
                  <a:gd name="T137" fmla="*/ T136 w 4499"/>
                  <a:gd name="T138" fmla="+- 0 409 180"/>
                  <a:gd name="T139" fmla="*/ 409 h 939"/>
                  <a:gd name="T140" fmla="+- 0 6818 4252"/>
                  <a:gd name="T141" fmla="*/ T140 w 4499"/>
                  <a:gd name="T142" fmla="+- 0 627 180"/>
                  <a:gd name="T143" fmla="*/ 627 h 939"/>
                  <a:gd name="T144" fmla="+- 0 6880 4252"/>
                  <a:gd name="T145" fmla="*/ T144 w 4499"/>
                  <a:gd name="T146" fmla="+- 0 208 180"/>
                  <a:gd name="T147" fmla="*/ 208 h 939"/>
                  <a:gd name="T148" fmla="+- 0 6950 4252"/>
                  <a:gd name="T149" fmla="*/ T148 w 4499"/>
                  <a:gd name="T150" fmla="+- 0 394 180"/>
                  <a:gd name="T151" fmla="*/ 394 h 939"/>
                  <a:gd name="T152" fmla="+- 0 7027 4252"/>
                  <a:gd name="T153" fmla="*/ T152 w 4499"/>
                  <a:gd name="T154" fmla="+- 0 465 180"/>
                  <a:gd name="T155" fmla="*/ 465 h 939"/>
                  <a:gd name="T156" fmla="+- 0 7099 4252"/>
                  <a:gd name="T157" fmla="*/ T156 w 4499"/>
                  <a:gd name="T158" fmla="+- 0 680 180"/>
                  <a:gd name="T159" fmla="*/ 680 h 939"/>
                  <a:gd name="T160" fmla="+- 0 7159 4252"/>
                  <a:gd name="T161" fmla="*/ T160 w 4499"/>
                  <a:gd name="T162" fmla="+- 0 335 180"/>
                  <a:gd name="T163" fmla="*/ 335 h 939"/>
                  <a:gd name="T164" fmla="+- 0 7239 4252"/>
                  <a:gd name="T165" fmla="*/ T164 w 4499"/>
                  <a:gd name="T166" fmla="+- 0 439 180"/>
                  <a:gd name="T167" fmla="*/ 439 h 939"/>
                  <a:gd name="T168" fmla="+- 0 7314 4252"/>
                  <a:gd name="T169" fmla="*/ T168 w 4499"/>
                  <a:gd name="T170" fmla="+- 0 810 180"/>
                  <a:gd name="T171" fmla="*/ 810 h 939"/>
                  <a:gd name="T172" fmla="+- 0 7375 4252"/>
                  <a:gd name="T173" fmla="*/ T172 w 4499"/>
                  <a:gd name="T174" fmla="+- 0 300 180"/>
                  <a:gd name="T175" fmla="*/ 300 h 939"/>
                  <a:gd name="T176" fmla="+- 0 7446 4252"/>
                  <a:gd name="T177" fmla="*/ T176 w 4499"/>
                  <a:gd name="T178" fmla="+- 0 291 180"/>
                  <a:gd name="T179" fmla="*/ 291 h 939"/>
                  <a:gd name="T180" fmla="+- 0 7532 4252"/>
                  <a:gd name="T181" fmla="*/ T180 w 4499"/>
                  <a:gd name="T182" fmla="+- 0 669 180"/>
                  <a:gd name="T183" fmla="*/ 669 h 939"/>
                  <a:gd name="T184" fmla="+- 0 7595 4252"/>
                  <a:gd name="T185" fmla="*/ T184 w 4499"/>
                  <a:gd name="T186" fmla="+- 0 315 180"/>
                  <a:gd name="T187" fmla="*/ 315 h 939"/>
                  <a:gd name="T188" fmla="+- 0 7657 4252"/>
                  <a:gd name="T189" fmla="*/ T188 w 4499"/>
                  <a:gd name="T190" fmla="+- 0 282 180"/>
                  <a:gd name="T191" fmla="*/ 282 h 939"/>
                  <a:gd name="T192" fmla="+- 0 7727 4252"/>
                  <a:gd name="T193" fmla="*/ T192 w 4499"/>
                  <a:gd name="T194" fmla="+- 0 510 180"/>
                  <a:gd name="T195" fmla="*/ 510 h 939"/>
                  <a:gd name="T196" fmla="+- 0 7801 4252"/>
                  <a:gd name="T197" fmla="*/ T196 w 4499"/>
                  <a:gd name="T198" fmla="+- 0 497 180"/>
                  <a:gd name="T199" fmla="*/ 497 h 939"/>
                  <a:gd name="T200" fmla="+- 0 7872 4252"/>
                  <a:gd name="T201" fmla="*/ T200 w 4499"/>
                  <a:gd name="T202" fmla="+- 0 379 180"/>
                  <a:gd name="T203" fmla="*/ 379 h 939"/>
                  <a:gd name="T204" fmla="+- 0 7953 4252"/>
                  <a:gd name="T205" fmla="*/ T204 w 4499"/>
                  <a:gd name="T206" fmla="+- 0 397 180"/>
                  <a:gd name="T207" fmla="*/ 397 h 939"/>
                  <a:gd name="T208" fmla="+- 0 8025 4252"/>
                  <a:gd name="T209" fmla="*/ T208 w 4499"/>
                  <a:gd name="T210" fmla="+- 0 707 180"/>
                  <a:gd name="T211" fmla="*/ 707 h 939"/>
                  <a:gd name="T212" fmla="+- 0 8095 4252"/>
                  <a:gd name="T213" fmla="*/ T212 w 4499"/>
                  <a:gd name="T214" fmla="+- 0 365 180"/>
                  <a:gd name="T215" fmla="*/ 365 h 939"/>
                  <a:gd name="T216" fmla="+- 0 8166 4252"/>
                  <a:gd name="T217" fmla="*/ T216 w 4499"/>
                  <a:gd name="T218" fmla="+- 0 447 180"/>
                  <a:gd name="T219" fmla="*/ 447 h 939"/>
                  <a:gd name="T220" fmla="+- 0 8245 4252"/>
                  <a:gd name="T221" fmla="*/ T220 w 4499"/>
                  <a:gd name="T222" fmla="+- 0 707 180"/>
                  <a:gd name="T223" fmla="*/ 707 h 939"/>
                  <a:gd name="T224" fmla="+- 0 8314 4252"/>
                  <a:gd name="T225" fmla="*/ T224 w 4499"/>
                  <a:gd name="T226" fmla="+- 0 378 180"/>
                  <a:gd name="T227" fmla="*/ 378 h 939"/>
                  <a:gd name="T228" fmla="+- 0 8381 4252"/>
                  <a:gd name="T229" fmla="*/ T228 w 4499"/>
                  <a:gd name="T230" fmla="+- 0 376 180"/>
                  <a:gd name="T231" fmla="*/ 376 h 939"/>
                  <a:gd name="T232" fmla="+- 0 8456 4252"/>
                  <a:gd name="T233" fmla="*/ T232 w 4499"/>
                  <a:gd name="T234" fmla="+- 0 674 180"/>
                  <a:gd name="T235" fmla="*/ 674 h 939"/>
                  <a:gd name="T236" fmla="+- 0 8522 4252"/>
                  <a:gd name="T237" fmla="*/ T236 w 4499"/>
                  <a:gd name="T238" fmla="+- 0 285 180"/>
                  <a:gd name="T239" fmla="*/ 285 h 939"/>
                  <a:gd name="T240" fmla="+- 0 8592 4252"/>
                  <a:gd name="T241" fmla="*/ T240 w 4499"/>
                  <a:gd name="T242" fmla="+- 0 308 180"/>
                  <a:gd name="T243" fmla="*/ 308 h 939"/>
                  <a:gd name="T244" fmla="+- 0 8654 4252"/>
                  <a:gd name="T245" fmla="*/ T244 w 4499"/>
                  <a:gd name="T246" fmla="+- 0 390 180"/>
                  <a:gd name="T247" fmla="*/ 390 h 939"/>
                  <a:gd name="T248" fmla="+- 0 8734 4252"/>
                  <a:gd name="T249" fmla="*/ T248 w 4499"/>
                  <a:gd name="T250" fmla="+- 0 742 180"/>
                  <a:gd name="T251" fmla="*/ 742 h 9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499" h="939">
                    <a:moveTo>
                      <a:pt x="0" y="938"/>
                    </a:moveTo>
                    <a:lnTo>
                      <a:pt x="1" y="892"/>
                    </a:lnTo>
                    <a:lnTo>
                      <a:pt x="2" y="773"/>
                    </a:lnTo>
                    <a:lnTo>
                      <a:pt x="4" y="747"/>
                    </a:lnTo>
                    <a:lnTo>
                      <a:pt x="5" y="792"/>
                    </a:lnTo>
                    <a:lnTo>
                      <a:pt x="7" y="792"/>
                    </a:lnTo>
                    <a:lnTo>
                      <a:pt x="8" y="819"/>
                    </a:lnTo>
                    <a:lnTo>
                      <a:pt x="10" y="838"/>
                    </a:lnTo>
                    <a:lnTo>
                      <a:pt x="11" y="818"/>
                    </a:lnTo>
                    <a:lnTo>
                      <a:pt x="13" y="745"/>
                    </a:lnTo>
                    <a:lnTo>
                      <a:pt x="14" y="674"/>
                    </a:lnTo>
                    <a:lnTo>
                      <a:pt x="16" y="706"/>
                    </a:lnTo>
                    <a:lnTo>
                      <a:pt x="23" y="766"/>
                    </a:lnTo>
                    <a:lnTo>
                      <a:pt x="27" y="775"/>
                    </a:lnTo>
                    <a:lnTo>
                      <a:pt x="29" y="752"/>
                    </a:lnTo>
                    <a:lnTo>
                      <a:pt x="30" y="709"/>
                    </a:lnTo>
                    <a:lnTo>
                      <a:pt x="32" y="661"/>
                    </a:lnTo>
                    <a:lnTo>
                      <a:pt x="33" y="631"/>
                    </a:lnTo>
                    <a:lnTo>
                      <a:pt x="35" y="624"/>
                    </a:lnTo>
                    <a:lnTo>
                      <a:pt x="36" y="615"/>
                    </a:lnTo>
                    <a:lnTo>
                      <a:pt x="38" y="624"/>
                    </a:lnTo>
                    <a:lnTo>
                      <a:pt x="39" y="635"/>
                    </a:lnTo>
                    <a:lnTo>
                      <a:pt x="41" y="644"/>
                    </a:lnTo>
                    <a:lnTo>
                      <a:pt x="42" y="654"/>
                    </a:lnTo>
                    <a:lnTo>
                      <a:pt x="44" y="670"/>
                    </a:lnTo>
                    <a:lnTo>
                      <a:pt x="45" y="671"/>
                    </a:lnTo>
                    <a:lnTo>
                      <a:pt x="46" y="650"/>
                    </a:lnTo>
                    <a:lnTo>
                      <a:pt x="48" y="615"/>
                    </a:lnTo>
                    <a:lnTo>
                      <a:pt x="49" y="559"/>
                    </a:lnTo>
                    <a:lnTo>
                      <a:pt x="51" y="525"/>
                    </a:lnTo>
                    <a:lnTo>
                      <a:pt x="52" y="509"/>
                    </a:lnTo>
                    <a:lnTo>
                      <a:pt x="54" y="515"/>
                    </a:lnTo>
                    <a:lnTo>
                      <a:pt x="55" y="524"/>
                    </a:lnTo>
                    <a:lnTo>
                      <a:pt x="57" y="537"/>
                    </a:lnTo>
                    <a:lnTo>
                      <a:pt x="58" y="553"/>
                    </a:lnTo>
                    <a:lnTo>
                      <a:pt x="59" y="565"/>
                    </a:lnTo>
                    <a:lnTo>
                      <a:pt x="61" y="578"/>
                    </a:lnTo>
                    <a:lnTo>
                      <a:pt x="62" y="595"/>
                    </a:lnTo>
                    <a:lnTo>
                      <a:pt x="64" y="603"/>
                    </a:lnTo>
                    <a:lnTo>
                      <a:pt x="65" y="605"/>
                    </a:lnTo>
                    <a:lnTo>
                      <a:pt x="67" y="602"/>
                    </a:lnTo>
                    <a:lnTo>
                      <a:pt x="68" y="564"/>
                    </a:lnTo>
                    <a:lnTo>
                      <a:pt x="70" y="524"/>
                    </a:lnTo>
                    <a:lnTo>
                      <a:pt x="71" y="500"/>
                    </a:lnTo>
                    <a:lnTo>
                      <a:pt x="72" y="494"/>
                    </a:lnTo>
                    <a:lnTo>
                      <a:pt x="74" y="494"/>
                    </a:lnTo>
                    <a:lnTo>
                      <a:pt x="75" y="498"/>
                    </a:lnTo>
                    <a:lnTo>
                      <a:pt x="77" y="501"/>
                    </a:lnTo>
                    <a:lnTo>
                      <a:pt x="78" y="513"/>
                    </a:lnTo>
                    <a:lnTo>
                      <a:pt x="80" y="522"/>
                    </a:lnTo>
                    <a:lnTo>
                      <a:pt x="81" y="540"/>
                    </a:lnTo>
                    <a:lnTo>
                      <a:pt x="83" y="550"/>
                    </a:lnTo>
                    <a:lnTo>
                      <a:pt x="84" y="552"/>
                    </a:lnTo>
                    <a:lnTo>
                      <a:pt x="85" y="539"/>
                    </a:lnTo>
                    <a:lnTo>
                      <a:pt x="87" y="512"/>
                    </a:lnTo>
                    <a:lnTo>
                      <a:pt x="88" y="481"/>
                    </a:lnTo>
                    <a:lnTo>
                      <a:pt x="90" y="457"/>
                    </a:lnTo>
                    <a:lnTo>
                      <a:pt x="97" y="503"/>
                    </a:lnTo>
                    <a:lnTo>
                      <a:pt x="98" y="517"/>
                    </a:lnTo>
                    <a:lnTo>
                      <a:pt x="100" y="535"/>
                    </a:lnTo>
                    <a:lnTo>
                      <a:pt x="101" y="549"/>
                    </a:lnTo>
                    <a:lnTo>
                      <a:pt x="103" y="547"/>
                    </a:lnTo>
                    <a:lnTo>
                      <a:pt x="104" y="530"/>
                    </a:lnTo>
                    <a:lnTo>
                      <a:pt x="106" y="494"/>
                    </a:lnTo>
                    <a:lnTo>
                      <a:pt x="107" y="451"/>
                    </a:lnTo>
                    <a:lnTo>
                      <a:pt x="108" y="424"/>
                    </a:lnTo>
                    <a:lnTo>
                      <a:pt x="110" y="415"/>
                    </a:lnTo>
                    <a:lnTo>
                      <a:pt x="111" y="426"/>
                    </a:lnTo>
                    <a:lnTo>
                      <a:pt x="113" y="436"/>
                    </a:lnTo>
                    <a:lnTo>
                      <a:pt x="114" y="449"/>
                    </a:lnTo>
                    <a:lnTo>
                      <a:pt x="116" y="468"/>
                    </a:lnTo>
                    <a:lnTo>
                      <a:pt x="117" y="484"/>
                    </a:lnTo>
                    <a:lnTo>
                      <a:pt x="119" y="498"/>
                    </a:lnTo>
                    <a:lnTo>
                      <a:pt x="120" y="508"/>
                    </a:lnTo>
                    <a:lnTo>
                      <a:pt x="121" y="518"/>
                    </a:lnTo>
                    <a:lnTo>
                      <a:pt x="123" y="513"/>
                    </a:lnTo>
                    <a:lnTo>
                      <a:pt x="124" y="494"/>
                    </a:lnTo>
                    <a:lnTo>
                      <a:pt x="126" y="459"/>
                    </a:lnTo>
                    <a:lnTo>
                      <a:pt x="127" y="431"/>
                    </a:lnTo>
                    <a:lnTo>
                      <a:pt x="129" y="416"/>
                    </a:lnTo>
                    <a:lnTo>
                      <a:pt x="130" y="417"/>
                    </a:lnTo>
                    <a:lnTo>
                      <a:pt x="132" y="423"/>
                    </a:lnTo>
                    <a:lnTo>
                      <a:pt x="133" y="428"/>
                    </a:lnTo>
                    <a:lnTo>
                      <a:pt x="134" y="446"/>
                    </a:lnTo>
                    <a:lnTo>
                      <a:pt x="136" y="456"/>
                    </a:lnTo>
                    <a:lnTo>
                      <a:pt x="137" y="479"/>
                    </a:lnTo>
                    <a:lnTo>
                      <a:pt x="139" y="495"/>
                    </a:lnTo>
                    <a:lnTo>
                      <a:pt x="140" y="497"/>
                    </a:lnTo>
                    <a:lnTo>
                      <a:pt x="142" y="485"/>
                    </a:lnTo>
                    <a:lnTo>
                      <a:pt x="143" y="455"/>
                    </a:lnTo>
                    <a:lnTo>
                      <a:pt x="145" y="423"/>
                    </a:lnTo>
                    <a:lnTo>
                      <a:pt x="147" y="414"/>
                    </a:lnTo>
                    <a:lnTo>
                      <a:pt x="148" y="423"/>
                    </a:lnTo>
                    <a:lnTo>
                      <a:pt x="150" y="438"/>
                    </a:lnTo>
                    <a:lnTo>
                      <a:pt x="151" y="456"/>
                    </a:lnTo>
                    <a:lnTo>
                      <a:pt x="153" y="473"/>
                    </a:lnTo>
                    <a:lnTo>
                      <a:pt x="154" y="500"/>
                    </a:lnTo>
                    <a:lnTo>
                      <a:pt x="156" y="515"/>
                    </a:lnTo>
                    <a:lnTo>
                      <a:pt x="158" y="522"/>
                    </a:lnTo>
                    <a:lnTo>
                      <a:pt x="159" y="499"/>
                    </a:lnTo>
                    <a:lnTo>
                      <a:pt x="161" y="462"/>
                    </a:lnTo>
                    <a:lnTo>
                      <a:pt x="162" y="434"/>
                    </a:lnTo>
                    <a:lnTo>
                      <a:pt x="164" y="423"/>
                    </a:lnTo>
                    <a:lnTo>
                      <a:pt x="165" y="431"/>
                    </a:lnTo>
                    <a:lnTo>
                      <a:pt x="167" y="445"/>
                    </a:lnTo>
                    <a:lnTo>
                      <a:pt x="169" y="466"/>
                    </a:lnTo>
                    <a:lnTo>
                      <a:pt x="170" y="487"/>
                    </a:lnTo>
                    <a:lnTo>
                      <a:pt x="172" y="503"/>
                    </a:lnTo>
                    <a:lnTo>
                      <a:pt x="173" y="525"/>
                    </a:lnTo>
                    <a:lnTo>
                      <a:pt x="175" y="528"/>
                    </a:lnTo>
                    <a:lnTo>
                      <a:pt x="176" y="514"/>
                    </a:lnTo>
                    <a:lnTo>
                      <a:pt x="178" y="491"/>
                    </a:lnTo>
                    <a:lnTo>
                      <a:pt x="179" y="457"/>
                    </a:lnTo>
                    <a:lnTo>
                      <a:pt x="181" y="454"/>
                    </a:lnTo>
                    <a:lnTo>
                      <a:pt x="183" y="454"/>
                    </a:lnTo>
                    <a:lnTo>
                      <a:pt x="184" y="467"/>
                    </a:lnTo>
                    <a:lnTo>
                      <a:pt x="186" y="481"/>
                    </a:lnTo>
                    <a:lnTo>
                      <a:pt x="187" y="506"/>
                    </a:lnTo>
                    <a:lnTo>
                      <a:pt x="189" y="531"/>
                    </a:lnTo>
                    <a:lnTo>
                      <a:pt x="190" y="553"/>
                    </a:lnTo>
                    <a:lnTo>
                      <a:pt x="192" y="561"/>
                    </a:lnTo>
                    <a:lnTo>
                      <a:pt x="194" y="534"/>
                    </a:lnTo>
                    <a:lnTo>
                      <a:pt x="195" y="502"/>
                    </a:lnTo>
                    <a:lnTo>
                      <a:pt x="197" y="473"/>
                    </a:lnTo>
                    <a:lnTo>
                      <a:pt x="204" y="540"/>
                    </a:lnTo>
                    <a:lnTo>
                      <a:pt x="206" y="567"/>
                    </a:lnTo>
                    <a:lnTo>
                      <a:pt x="208" y="588"/>
                    </a:lnTo>
                    <a:lnTo>
                      <a:pt x="209" y="592"/>
                    </a:lnTo>
                    <a:lnTo>
                      <a:pt x="211" y="593"/>
                    </a:lnTo>
                    <a:lnTo>
                      <a:pt x="212" y="593"/>
                    </a:lnTo>
                    <a:lnTo>
                      <a:pt x="214" y="543"/>
                    </a:lnTo>
                    <a:lnTo>
                      <a:pt x="215" y="502"/>
                    </a:lnTo>
                    <a:lnTo>
                      <a:pt x="217" y="487"/>
                    </a:lnTo>
                    <a:lnTo>
                      <a:pt x="219" y="495"/>
                    </a:lnTo>
                    <a:lnTo>
                      <a:pt x="220" y="535"/>
                    </a:lnTo>
                    <a:lnTo>
                      <a:pt x="222" y="561"/>
                    </a:lnTo>
                    <a:lnTo>
                      <a:pt x="223" y="592"/>
                    </a:lnTo>
                    <a:lnTo>
                      <a:pt x="225" y="627"/>
                    </a:lnTo>
                    <a:lnTo>
                      <a:pt x="226" y="640"/>
                    </a:lnTo>
                    <a:lnTo>
                      <a:pt x="228" y="638"/>
                    </a:lnTo>
                    <a:lnTo>
                      <a:pt x="230" y="632"/>
                    </a:lnTo>
                    <a:lnTo>
                      <a:pt x="231" y="611"/>
                    </a:lnTo>
                    <a:lnTo>
                      <a:pt x="233" y="570"/>
                    </a:lnTo>
                    <a:lnTo>
                      <a:pt x="234" y="547"/>
                    </a:lnTo>
                    <a:lnTo>
                      <a:pt x="240" y="628"/>
                    </a:lnTo>
                    <a:lnTo>
                      <a:pt x="242" y="668"/>
                    </a:lnTo>
                    <a:lnTo>
                      <a:pt x="243" y="649"/>
                    </a:lnTo>
                    <a:lnTo>
                      <a:pt x="245" y="565"/>
                    </a:lnTo>
                    <a:lnTo>
                      <a:pt x="246" y="407"/>
                    </a:lnTo>
                    <a:lnTo>
                      <a:pt x="248" y="305"/>
                    </a:lnTo>
                    <a:lnTo>
                      <a:pt x="249" y="270"/>
                    </a:lnTo>
                    <a:lnTo>
                      <a:pt x="251" y="269"/>
                    </a:lnTo>
                    <a:lnTo>
                      <a:pt x="252" y="311"/>
                    </a:lnTo>
                    <a:lnTo>
                      <a:pt x="254" y="362"/>
                    </a:lnTo>
                    <a:lnTo>
                      <a:pt x="255" y="407"/>
                    </a:lnTo>
                    <a:lnTo>
                      <a:pt x="256" y="452"/>
                    </a:lnTo>
                    <a:lnTo>
                      <a:pt x="258" y="460"/>
                    </a:lnTo>
                    <a:lnTo>
                      <a:pt x="259" y="468"/>
                    </a:lnTo>
                    <a:lnTo>
                      <a:pt x="261" y="470"/>
                    </a:lnTo>
                    <a:lnTo>
                      <a:pt x="262" y="466"/>
                    </a:lnTo>
                    <a:lnTo>
                      <a:pt x="264" y="452"/>
                    </a:lnTo>
                    <a:lnTo>
                      <a:pt x="265" y="430"/>
                    </a:lnTo>
                    <a:lnTo>
                      <a:pt x="267" y="402"/>
                    </a:lnTo>
                    <a:lnTo>
                      <a:pt x="268" y="374"/>
                    </a:lnTo>
                    <a:lnTo>
                      <a:pt x="270" y="360"/>
                    </a:lnTo>
                    <a:lnTo>
                      <a:pt x="271" y="354"/>
                    </a:lnTo>
                    <a:lnTo>
                      <a:pt x="273" y="358"/>
                    </a:lnTo>
                    <a:lnTo>
                      <a:pt x="274" y="366"/>
                    </a:lnTo>
                    <a:lnTo>
                      <a:pt x="275" y="373"/>
                    </a:lnTo>
                    <a:lnTo>
                      <a:pt x="277" y="380"/>
                    </a:lnTo>
                    <a:lnTo>
                      <a:pt x="278" y="397"/>
                    </a:lnTo>
                    <a:lnTo>
                      <a:pt x="280" y="407"/>
                    </a:lnTo>
                    <a:lnTo>
                      <a:pt x="281" y="399"/>
                    </a:lnTo>
                    <a:lnTo>
                      <a:pt x="283" y="359"/>
                    </a:lnTo>
                    <a:lnTo>
                      <a:pt x="284" y="295"/>
                    </a:lnTo>
                    <a:lnTo>
                      <a:pt x="286" y="247"/>
                    </a:lnTo>
                    <a:lnTo>
                      <a:pt x="287" y="228"/>
                    </a:lnTo>
                    <a:lnTo>
                      <a:pt x="289" y="227"/>
                    </a:lnTo>
                    <a:lnTo>
                      <a:pt x="290" y="235"/>
                    </a:lnTo>
                    <a:lnTo>
                      <a:pt x="292" y="241"/>
                    </a:lnTo>
                    <a:lnTo>
                      <a:pt x="293" y="253"/>
                    </a:lnTo>
                    <a:lnTo>
                      <a:pt x="294" y="268"/>
                    </a:lnTo>
                    <a:lnTo>
                      <a:pt x="296" y="288"/>
                    </a:lnTo>
                    <a:lnTo>
                      <a:pt x="297" y="303"/>
                    </a:lnTo>
                    <a:lnTo>
                      <a:pt x="299" y="319"/>
                    </a:lnTo>
                    <a:lnTo>
                      <a:pt x="300" y="334"/>
                    </a:lnTo>
                    <a:lnTo>
                      <a:pt x="302" y="345"/>
                    </a:lnTo>
                    <a:lnTo>
                      <a:pt x="303" y="350"/>
                    </a:lnTo>
                    <a:lnTo>
                      <a:pt x="305" y="342"/>
                    </a:lnTo>
                    <a:lnTo>
                      <a:pt x="306" y="318"/>
                    </a:lnTo>
                    <a:lnTo>
                      <a:pt x="308" y="290"/>
                    </a:lnTo>
                    <a:lnTo>
                      <a:pt x="309" y="266"/>
                    </a:lnTo>
                    <a:lnTo>
                      <a:pt x="310" y="258"/>
                    </a:lnTo>
                    <a:lnTo>
                      <a:pt x="312" y="266"/>
                    </a:lnTo>
                    <a:lnTo>
                      <a:pt x="313" y="276"/>
                    </a:lnTo>
                    <a:lnTo>
                      <a:pt x="315" y="292"/>
                    </a:lnTo>
                    <a:lnTo>
                      <a:pt x="316" y="307"/>
                    </a:lnTo>
                    <a:lnTo>
                      <a:pt x="318" y="324"/>
                    </a:lnTo>
                    <a:lnTo>
                      <a:pt x="319" y="338"/>
                    </a:lnTo>
                    <a:lnTo>
                      <a:pt x="321" y="345"/>
                    </a:lnTo>
                    <a:lnTo>
                      <a:pt x="322" y="341"/>
                    </a:lnTo>
                    <a:lnTo>
                      <a:pt x="324" y="317"/>
                    </a:lnTo>
                    <a:lnTo>
                      <a:pt x="325" y="289"/>
                    </a:lnTo>
                    <a:lnTo>
                      <a:pt x="327" y="261"/>
                    </a:lnTo>
                    <a:lnTo>
                      <a:pt x="328" y="249"/>
                    </a:lnTo>
                    <a:lnTo>
                      <a:pt x="329" y="249"/>
                    </a:lnTo>
                    <a:lnTo>
                      <a:pt x="331" y="258"/>
                    </a:lnTo>
                    <a:lnTo>
                      <a:pt x="332" y="266"/>
                    </a:lnTo>
                    <a:lnTo>
                      <a:pt x="334" y="279"/>
                    </a:lnTo>
                    <a:lnTo>
                      <a:pt x="336" y="296"/>
                    </a:lnTo>
                    <a:lnTo>
                      <a:pt x="337" y="311"/>
                    </a:lnTo>
                    <a:lnTo>
                      <a:pt x="339" y="331"/>
                    </a:lnTo>
                    <a:lnTo>
                      <a:pt x="340" y="339"/>
                    </a:lnTo>
                    <a:lnTo>
                      <a:pt x="342" y="331"/>
                    </a:lnTo>
                    <a:lnTo>
                      <a:pt x="343" y="292"/>
                    </a:lnTo>
                    <a:lnTo>
                      <a:pt x="345" y="247"/>
                    </a:lnTo>
                    <a:lnTo>
                      <a:pt x="347" y="216"/>
                    </a:lnTo>
                    <a:lnTo>
                      <a:pt x="348" y="208"/>
                    </a:lnTo>
                    <a:lnTo>
                      <a:pt x="350" y="216"/>
                    </a:lnTo>
                    <a:lnTo>
                      <a:pt x="351" y="234"/>
                    </a:lnTo>
                    <a:lnTo>
                      <a:pt x="353" y="251"/>
                    </a:lnTo>
                    <a:lnTo>
                      <a:pt x="355" y="267"/>
                    </a:lnTo>
                    <a:lnTo>
                      <a:pt x="356" y="287"/>
                    </a:lnTo>
                    <a:lnTo>
                      <a:pt x="358" y="307"/>
                    </a:lnTo>
                    <a:lnTo>
                      <a:pt x="359" y="327"/>
                    </a:lnTo>
                    <a:lnTo>
                      <a:pt x="361" y="335"/>
                    </a:lnTo>
                    <a:lnTo>
                      <a:pt x="362" y="336"/>
                    </a:lnTo>
                    <a:lnTo>
                      <a:pt x="364" y="314"/>
                    </a:lnTo>
                    <a:lnTo>
                      <a:pt x="366" y="278"/>
                    </a:lnTo>
                    <a:lnTo>
                      <a:pt x="367" y="255"/>
                    </a:lnTo>
                    <a:lnTo>
                      <a:pt x="375" y="321"/>
                    </a:lnTo>
                    <a:lnTo>
                      <a:pt x="377" y="336"/>
                    </a:lnTo>
                    <a:lnTo>
                      <a:pt x="378" y="346"/>
                    </a:lnTo>
                    <a:lnTo>
                      <a:pt x="380" y="350"/>
                    </a:lnTo>
                    <a:lnTo>
                      <a:pt x="381" y="331"/>
                    </a:lnTo>
                    <a:lnTo>
                      <a:pt x="383" y="300"/>
                    </a:lnTo>
                    <a:lnTo>
                      <a:pt x="385" y="269"/>
                    </a:lnTo>
                    <a:lnTo>
                      <a:pt x="386" y="251"/>
                    </a:lnTo>
                    <a:lnTo>
                      <a:pt x="388" y="253"/>
                    </a:lnTo>
                    <a:lnTo>
                      <a:pt x="389" y="266"/>
                    </a:lnTo>
                    <a:lnTo>
                      <a:pt x="391" y="283"/>
                    </a:lnTo>
                    <a:lnTo>
                      <a:pt x="393" y="302"/>
                    </a:lnTo>
                    <a:lnTo>
                      <a:pt x="394" y="326"/>
                    </a:lnTo>
                    <a:lnTo>
                      <a:pt x="396" y="350"/>
                    </a:lnTo>
                    <a:lnTo>
                      <a:pt x="397" y="373"/>
                    </a:lnTo>
                    <a:lnTo>
                      <a:pt x="399" y="385"/>
                    </a:lnTo>
                    <a:lnTo>
                      <a:pt x="400" y="380"/>
                    </a:lnTo>
                    <a:lnTo>
                      <a:pt x="402" y="357"/>
                    </a:lnTo>
                    <a:lnTo>
                      <a:pt x="404" y="321"/>
                    </a:lnTo>
                    <a:lnTo>
                      <a:pt x="405" y="303"/>
                    </a:lnTo>
                    <a:lnTo>
                      <a:pt x="407" y="307"/>
                    </a:lnTo>
                    <a:lnTo>
                      <a:pt x="408" y="317"/>
                    </a:lnTo>
                    <a:lnTo>
                      <a:pt x="410" y="325"/>
                    </a:lnTo>
                    <a:lnTo>
                      <a:pt x="415" y="401"/>
                    </a:lnTo>
                    <a:lnTo>
                      <a:pt x="418" y="432"/>
                    </a:lnTo>
                    <a:lnTo>
                      <a:pt x="419" y="428"/>
                    </a:lnTo>
                    <a:lnTo>
                      <a:pt x="421" y="394"/>
                    </a:lnTo>
                    <a:lnTo>
                      <a:pt x="423" y="340"/>
                    </a:lnTo>
                    <a:lnTo>
                      <a:pt x="424" y="306"/>
                    </a:lnTo>
                    <a:lnTo>
                      <a:pt x="426" y="289"/>
                    </a:lnTo>
                    <a:lnTo>
                      <a:pt x="427" y="293"/>
                    </a:lnTo>
                    <a:lnTo>
                      <a:pt x="429" y="315"/>
                    </a:lnTo>
                    <a:lnTo>
                      <a:pt x="431" y="345"/>
                    </a:lnTo>
                    <a:lnTo>
                      <a:pt x="432" y="377"/>
                    </a:lnTo>
                    <a:lnTo>
                      <a:pt x="434" y="410"/>
                    </a:lnTo>
                    <a:lnTo>
                      <a:pt x="435" y="455"/>
                    </a:lnTo>
                    <a:lnTo>
                      <a:pt x="437" y="486"/>
                    </a:lnTo>
                    <a:lnTo>
                      <a:pt x="438" y="518"/>
                    </a:lnTo>
                    <a:lnTo>
                      <a:pt x="440" y="546"/>
                    </a:lnTo>
                    <a:lnTo>
                      <a:pt x="441" y="533"/>
                    </a:lnTo>
                    <a:lnTo>
                      <a:pt x="443" y="490"/>
                    </a:lnTo>
                    <a:lnTo>
                      <a:pt x="445" y="428"/>
                    </a:lnTo>
                    <a:lnTo>
                      <a:pt x="446" y="350"/>
                    </a:lnTo>
                    <a:lnTo>
                      <a:pt x="448" y="335"/>
                    </a:lnTo>
                    <a:lnTo>
                      <a:pt x="449" y="338"/>
                    </a:lnTo>
                    <a:lnTo>
                      <a:pt x="451" y="360"/>
                    </a:lnTo>
                    <a:lnTo>
                      <a:pt x="452" y="376"/>
                    </a:lnTo>
                    <a:lnTo>
                      <a:pt x="455" y="445"/>
                    </a:lnTo>
                    <a:lnTo>
                      <a:pt x="459" y="550"/>
                    </a:lnTo>
                    <a:lnTo>
                      <a:pt x="460" y="633"/>
                    </a:lnTo>
                    <a:lnTo>
                      <a:pt x="462" y="664"/>
                    </a:lnTo>
                    <a:lnTo>
                      <a:pt x="463" y="657"/>
                    </a:lnTo>
                    <a:lnTo>
                      <a:pt x="465" y="670"/>
                    </a:lnTo>
                    <a:lnTo>
                      <a:pt x="466" y="603"/>
                    </a:lnTo>
                    <a:lnTo>
                      <a:pt x="468" y="476"/>
                    </a:lnTo>
                    <a:lnTo>
                      <a:pt x="469" y="442"/>
                    </a:lnTo>
                    <a:lnTo>
                      <a:pt x="471" y="371"/>
                    </a:lnTo>
                    <a:lnTo>
                      <a:pt x="473" y="347"/>
                    </a:lnTo>
                    <a:lnTo>
                      <a:pt x="474" y="346"/>
                    </a:lnTo>
                    <a:lnTo>
                      <a:pt x="476" y="377"/>
                    </a:lnTo>
                    <a:lnTo>
                      <a:pt x="477" y="397"/>
                    </a:lnTo>
                    <a:lnTo>
                      <a:pt x="479" y="372"/>
                    </a:lnTo>
                    <a:lnTo>
                      <a:pt x="480" y="283"/>
                    </a:lnTo>
                    <a:lnTo>
                      <a:pt x="482" y="171"/>
                    </a:lnTo>
                    <a:lnTo>
                      <a:pt x="483" y="102"/>
                    </a:lnTo>
                    <a:lnTo>
                      <a:pt x="485" y="107"/>
                    </a:lnTo>
                    <a:lnTo>
                      <a:pt x="487" y="116"/>
                    </a:lnTo>
                    <a:lnTo>
                      <a:pt x="488" y="142"/>
                    </a:lnTo>
                    <a:lnTo>
                      <a:pt x="490" y="184"/>
                    </a:lnTo>
                    <a:lnTo>
                      <a:pt x="491" y="199"/>
                    </a:lnTo>
                    <a:lnTo>
                      <a:pt x="493" y="212"/>
                    </a:lnTo>
                    <a:lnTo>
                      <a:pt x="494" y="215"/>
                    </a:lnTo>
                    <a:lnTo>
                      <a:pt x="496" y="229"/>
                    </a:lnTo>
                    <a:lnTo>
                      <a:pt x="497" y="245"/>
                    </a:lnTo>
                    <a:lnTo>
                      <a:pt x="499" y="252"/>
                    </a:lnTo>
                    <a:lnTo>
                      <a:pt x="501" y="247"/>
                    </a:lnTo>
                    <a:lnTo>
                      <a:pt x="502" y="236"/>
                    </a:lnTo>
                    <a:lnTo>
                      <a:pt x="504" y="209"/>
                    </a:lnTo>
                    <a:lnTo>
                      <a:pt x="505" y="180"/>
                    </a:lnTo>
                    <a:lnTo>
                      <a:pt x="507" y="173"/>
                    </a:lnTo>
                    <a:lnTo>
                      <a:pt x="508" y="175"/>
                    </a:lnTo>
                    <a:lnTo>
                      <a:pt x="510" y="184"/>
                    </a:lnTo>
                    <a:lnTo>
                      <a:pt x="511" y="197"/>
                    </a:lnTo>
                    <a:lnTo>
                      <a:pt x="513" y="211"/>
                    </a:lnTo>
                    <a:lnTo>
                      <a:pt x="515" y="225"/>
                    </a:lnTo>
                    <a:lnTo>
                      <a:pt x="516" y="236"/>
                    </a:lnTo>
                    <a:lnTo>
                      <a:pt x="518" y="238"/>
                    </a:lnTo>
                    <a:lnTo>
                      <a:pt x="519" y="198"/>
                    </a:lnTo>
                    <a:lnTo>
                      <a:pt x="521" y="131"/>
                    </a:lnTo>
                    <a:lnTo>
                      <a:pt x="522" y="83"/>
                    </a:lnTo>
                    <a:lnTo>
                      <a:pt x="524" y="68"/>
                    </a:lnTo>
                    <a:lnTo>
                      <a:pt x="525" y="74"/>
                    </a:lnTo>
                    <a:lnTo>
                      <a:pt x="527" y="87"/>
                    </a:lnTo>
                    <a:lnTo>
                      <a:pt x="528" y="103"/>
                    </a:lnTo>
                    <a:lnTo>
                      <a:pt x="530" y="121"/>
                    </a:lnTo>
                    <a:lnTo>
                      <a:pt x="533" y="159"/>
                    </a:lnTo>
                    <a:lnTo>
                      <a:pt x="535" y="179"/>
                    </a:lnTo>
                    <a:lnTo>
                      <a:pt x="536" y="197"/>
                    </a:lnTo>
                    <a:lnTo>
                      <a:pt x="538" y="208"/>
                    </a:lnTo>
                    <a:lnTo>
                      <a:pt x="539" y="214"/>
                    </a:lnTo>
                    <a:lnTo>
                      <a:pt x="540" y="206"/>
                    </a:lnTo>
                    <a:lnTo>
                      <a:pt x="542" y="183"/>
                    </a:lnTo>
                    <a:lnTo>
                      <a:pt x="543" y="157"/>
                    </a:lnTo>
                    <a:lnTo>
                      <a:pt x="545" y="145"/>
                    </a:lnTo>
                    <a:lnTo>
                      <a:pt x="552" y="199"/>
                    </a:lnTo>
                    <a:lnTo>
                      <a:pt x="553" y="216"/>
                    </a:lnTo>
                    <a:lnTo>
                      <a:pt x="555" y="227"/>
                    </a:lnTo>
                    <a:lnTo>
                      <a:pt x="556" y="231"/>
                    </a:lnTo>
                    <a:lnTo>
                      <a:pt x="558" y="212"/>
                    </a:lnTo>
                    <a:lnTo>
                      <a:pt x="559" y="175"/>
                    </a:lnTo>
                    <a:lnTo>
                      <a:pt x="561" y="134"/>
                    </a:lnTo>
                    <a:lnTo>
                      <a:pt x="562" y="110"/>
                    </a:lnTo>
                    <a:lnTo>
                      <a:pt x="564" y="104"/>
                    </a:lnTo>
                    <a:lnTo>
                      <a:pt x="565" y="112"/>
                    </a:lnTo>
                    <a:lnTo>
                      <a:pt x="566" y="128"/>
                    </a:lnTo>
                    <a:lnTo>
                      <a:pt x="568" y="144"/>
                    </a:lnTo>
                    <a:lnTo>
                      <a:pt x="569" y="161"/>
                    </a:lnTo>
                    <a:lnTo>
                      <a:pt x="571" y="182"/>
                    </a:lnTo>
                    <a:lnTo>
                      <a:pt x="572" y="204"/>
                    </a:lnTo>
                    <a:lnTo>
                      <a:pt x="574" y="219"/>
                    </a:lnTo>
                    <a:lnTo>
                      <a:pt x="575" y="230"/>
                    </a:lnTo>
                    <a:lnTo>
                      <a:pt x="577" y="234"/>
                    </a:lnTo>
                    <a:lnTo>
                      <a:pt x="578" y="217"/>
                    </a:lnTo>
                    <a:lnTo>
                      <a:pt x="580" y="181"/>
                    </a:lnTo>
                    <a:lnTo>
                      <a:pt x="581" y="142"/>
                    </a:lnTo>
                    <a:lnTo>
                      <a:pt x="582" y="128"/>
                    </a:lnTo>
                    <a:lnTo>
                      <a:pt x="584" y="128"/>
                    </a:lnTo>
                    <a:lnTo>
                      <a:pt x="585" y="136"/>
                    </a:lnTo>
                    <a:lnTo>
                      <a:pt x="587" y="150"/>
                    </a:lnTo>
                    <a:lnTo>
                      <a:pt x="588" y="162"/>
                    </a:lnTo>
                    <a:lnTo>
                      <a:pt x="590" y="177"/>
                    </a:lnTo>
                    <a:lnTo>
                      <a:pt x="591" y="198"/>
                    </a:lnTo>
                    <a:lnTo>
                      <a:pt x="593" y="220"/>
                    </a:lnTo>
                    <a:lnTo>
                      <a:pt x="594" y="229"/>
                    </a:lnTo>
                    <a:lnTo>
                      <a:pt x="595" y="231"/>
                    </a:lnTo>
                    <a:lnTo>
                      <a:pt x="597" y="222"/>
                    </a:lnTo>
                    <a:lnTo>
                      <a:pt x="598" y="203"/>
                    </a:lnTo>
                    <a:lnTo>
                      <a:pt x="600" y="189"/>
                    </a:lnTo>
                    <a:lnTo>
                      <a:pt x="601" y="181"/>
                    </a:lnTo>
                    <a:lnTo>
                      <a:pt x="603" y="184"/>
                    </a:lnTo>
                    <a:lnTo>
                      <a:pt x="604" y="192"/>
                    </a:lnTo>
                    <a:lnTo>
                      <a:pt x="606" y="210"/>
                    </a:lnTo>
                    <a:lnTo>
                      <a:pt x="607" y="229"/>
                    </a:lnTo>
                    <a:lnTo>
                      <a:pt x="609" y="250"/>
                    </a:lnTo>
                    <a:lnTo>
                      <a:pt x="610" y="258"/>
                    </a:lnTo>
                    <a:lnTo>
                      <a:pt x="611" y="255"/>
                    </a:lnTo>
                    <a:lnTo>
                      <a:pt x="613" y="233"/>
                    </a:lnTo>
                    <a:lnTo>
                      <a:pt x="614" y="203"/>
                    </a:lnTo>
                    <a:lnTo>
                      <a:pt x="616" y="167"/>
                    </a:lnTo>
                    <a:lnTo>
                      <a:pt x="617" y="149"/>
                    </a:lnTo>
                    <a:lnTo>
                      <a:pt x="624" y="229"/>
                    </a:lnTo>
                    <a:lnTo>
                      <a:pt x="626" y="252"/>
                    </a:lnTo>
                    <a:lnTo>
                      <a:pt x="627" y="274"/>
                    </a:lnTo>
                    <a:lnTo>
                      <a:pt x="629" y="280"/>
                    </a:lnTo>
                    <a:lnTo>
                      <a:pt x="631" y="272"/>
                    </a:lnTo>
                    <a:lnTo>
                      <a:pt x="632" y="254"/>
                    </a:lnTo>
                    <a:lnTo>
                      <a:pt x="634" y="242"/>
                    </a:lnTo>
                    <a:lnTo>
                      <a:pt x="642" y="317"/>
                    </a:lnTo>
                    <a:lnTo>
                      <a:pt x="643" y="347"/>
                    </a:lnTo>
                    <a:lnTo>
                      <a:pt x="645" y="370"/>
                    </a:lnTo>
                    <a:lnTo>
                      <a:pt x="646" y="355"/>
                    </a:lnTo>
                    <a:lnTo>
                      <a:pt x="648" y="322"/>
                    </a:lnTo>
                    <a:lnTo>
                      <a:pt x="649" y="260"/>
                    </a:lnTo>
                    <a:lnTo>
                      <a:pt x="651" y="203"/>
                    </a:lnTo>
                    <a:lnTo>
                      <a:pt x="653" y="184"/>
                    </a:lnTo>
                    <a:lnTo>
                      <a:pt x="654" y="189"/>
                    </a:lnTo>
                    <a:lnTo>
                      <a:pt x="656" y="208"/>
                    </a:lnTo>
                    <a:lnTo>
                      <a:pt x="657" y="241"/>
                    </a:lnTo>
                    <a:lnTo>
                      <a:pt x="659" y="274"/>
                    </a:lnTo>
                    <a:lnTo>
                      <a:pt x="660" y="315"/>
                    </a:lnTo>
                    <a:lnTo>
                      <a:pt x="662" y="351"/>
                    </a:lnTo>
                    <a:lnTo>
                      <a:pt x="664" y="392"/>
                    </a:lnTo>
                    <a:lnTo>
                      <a:pt x="665" y="430"/>
                    </a:lnTo>
                    <a:lnTo>
                      <a:pt x="667" y="455"/>
                    </a:lnTo>
                    <a:lnTo>
                      <a:pt x="668" y="458"/>
                    </a:lnTo>
                    <a:lnTo>
                      <a:pt x="670" y="437"/>
                    </a:lnTo>
                    <a:lnTo>
                      <a:pt x="672" y="380"/>
                    </a:lnTo>
                    <a:lnTo>
                      <a:pt x="673" y="332"/>
                    </a:lnTo>
                    <a:lnTo>
                      <a:pt x="675" y="310"/>
                    </a:lnTo>
                    <a:lnTo>
                      <a:pt x="676" y="320"/>
                    </a:lnTo>
                    <a:lnTo>
                      <a:pt x="678" y="348"/>
                    </a:lnTo>
                    <a:lnTo>
                      <a:pt x="679" y="377"/>
                    </a:lnTo>
                    <a:lnTo>
                      <a:pt x="681" y="416"/>
                    </a:lnTo>
                    <a:lnTo>
                      <a:pt x="683" y="460"/>
                    </a:lnTo>
                    <a:lnTo>
                      <a:pt x="684" y="504"/>
                    </a:lnTo>
                    <a:lnTo>
                      <a:pt x="686" y="563"/>
                    </a:lnTo>
                    <a:lnTo>
                      <a:pt x="687" y="579"/>
                    </a:lnTo>
                    <a:lnTo>
                      <a:pt x="689" y="549"/>
                    </a:lnTo>
                    <a:lnTo>
                      <a:pt x="690" y="519"/>
                    </a:lnTo>
                    <a:lnTo>
                      <a:pt x="692" y="444"/>
                    </a:lnTo>
                    <a:lnTo>
                      <a:pt x="694" y="333"/>
                    </a:lnTo>
                    <a:lnTo>
                      <a:pt x="695" y="316"/>
                    </a:lnTo>
                    <a:lnTo>
                      <a:pt x="697" y="332"/>
                    </a:lnTo>
                    <a:lnTo>
                      <a:pt x="698" y="363"/>
                    </a:lnTo>
                    <a:lnTo>
                      <a:pt x="700" y="407"/>
                    </a:lnTo>
                    <a:lnTo>
                      <a:pt x="701" y="478"/>
                    </a:lnTo>
                    <a:lnTo>
                      <a:pt x="703" y="487"/>
                    </a:lnTo>
                    <a:lnTo>
                      <a:pt x="705" y="491"/>
                    </a:lnTo>
                    <a:lnTo>
                      <a:pt x="706" y="424"/>
                    </a:lnTo>
                    <a:lnTo>
                      <a:pt x="708" y="307"/>
                    </a:lnTo>
                    <a:lnTo>
                      <a:pt x="709" y="227"/>
                    </a:lnTo>
                    <a:lnTo>
                      <a:pt x="711" y="224"/>
                    </a:lnTo>
                    <a:lnTo>
                      <a:pt x="712" y="268"/>
                    </a:lnTo>
                    <a:lnTo>
                      <a:pt x="714" y="282"/>
                    </a:lnTo>
                    <a:lnTo>
                      <a:pt x="716" y="328"/>
                    </a:lnTo>
                    <a:lnTo>
                      <a:pt x="717" y="375"/>
                    </a:lnTo>
                    <a:lnTo>
                      <a:pt x="719" y="420"/>
                    </a:lnTo>
                    <a:lnTo>
                      <a:pt x="720" y="459"/>
                    </a:lnTo>
                    <a:lnTo>
                      <a:pt x="722" y="447"/>
                    </a:lnTo>
                    <a:lnTo>
                      <a:pt x="723" y="400"/>
                    </a:lnTo>
                    <a:lnTo>
                      <a:pt x="725" y="348"/>
                    </a:lnTo>
                    <a:lnTo>
                      <a:pt x="727" y="270"/>
                    </a:lnTo>
                    <a:lnTo>
                      <a:pt x="728" y="236"/>
                    </a:lnTo>
                    <a:lnTo>
                      <a:pt x="729" y="222"/>
                    </a:lnTo>
                    <a:lnTo>
                      <a:pt x="731" y="209"/>
                    </a:lnTo>
                    <a:lnTo>
                      <a:pt x="732" y="216"/>
                    </a:lnTo>
                    <a:lnTo>
                      <a:pt x="734" y="218"/>
                    </a:lnTo>
                    <a:lnTo>
                      <a:pt x="735" y="221"/>
                    </a:lnTo>
                    <a:lnTo>
                      <a:pt x="737" y="217"/>
                    </a:lnTo>
                    <a:lnTo>
                      <a:pt x="738" y="196"/>
                    </a:lnTo>
                    <a:lnTo>
                      <a:pt x="740" y="145"/>
                    </a:lnTo>
                    <a:lnTo>
                      <a:pt x="741" y="104"/>
                    </a:lnTo>
                    <a:lnTo>
                      <a:pt x="743" y="88"/>
                    </a:lnTo>
                    <a:lnTo>
                      <a:pt x="744" y="90"/>
                    </a:lnTo>
                    <a:lnTo>
                      <a:pt x="746" y="97"/>
                    </a:lnTo>
                    <a:lnTo>
                      <a:pt x="753" y="168"/>
                    </a:lnTo>
                    <a:lnTo>
                      <a:pt x="754" y="173"/>
                    </a:lnTo>
                    <a:lnTo>
                      <a:pt x="756" y="169"/>
                    </a:lnTo>
                    <a:lnTo>
                      <a:pt x="757" y="135"/>
                    </a:lnTo>
                    <a:lnTo>
                      <a:pt x="759" y="87"/>
                    </a:lnTo>
                    <a:lnTo>
                      <a:pt x="760" y="58"/>
                    </a:lnTo>
                    <a:lnTo>
                      <a:pt x="762" y="51"/>
                    </a:lnTo>
                    <a:lnTo>
                      <a:pt x="763" y="57"/>
                    </a:lnTo>
                    <a:lnTo>
                      <a:pt x="765" y="72"/>
                    </a:lnTo>
                    <a:lnTo>
                      <a:pt x="766" y="89"/>
                    </a:lnTo>
                    <a:lnTo>
                      <a:pt x="768" y="105"/>
                    </a:lnTo>
                    <a:lnTo>
                      <a:pt x="773" y="172"/>
                    </a:lnTo>
                    <a:lnTo>
                      <a:pt x="775" y="174"/>
                    </a:lnTo>
                    <a:lnTo>
                      <a:pt x="776" y="159"/>
                    </a:lnTo>
                    <a:lnTo>
                      <a:pt x="778" y="127"/>
                    </a:lnTo>
                    <a:lnTo>
                      <a:pt x="779" y="101"/>
                    </a:lnTo>
                    <a:lnTo>
                      <a:pt x="790" y="181"/>
                    </a:lnTo>
                    <a:lnTo>
                      <a:pt x="791" y="201"/>
                    </a:lnTo>
                    <a:lnTo>
                      <a:pt x="793" y="208"/>
                    </a:lnTo>
                    <a:lnTo>
                      <a:pt x="794" y="182"/>
                    </a:lnTo>
                    <a:lnTo>
                      <a:pt x="795" y="144"/>
                    </a:lnTo>
                    <a:lnTo>
                      <a:pt x="797" y="105"/>
                    </a:lnTo>
                    <a:lnTo>
                      <a:pt x="798" y="91"/>
                    </a:lnTo>
                    <a:lnTo>
                      <a:pt x="800" y="91"/>
                    </a:lnTo>
                    <a:lnTo>
                      <a:pt x="801" y="97"/>
                    </a:lnTo>
                    <a:lnTo>
                      <a:pt x="803" y="111"/>
                    </a:lnTo>
                    <a:lnTo>
                      <a:pt x="804" y="127"/>
                    </a:lnTo>
                    <a:lnTo>
                      <a:pt x="806" y="146"/>
                    </a:lnTo>
                    <a:lnTo>
                      <a:pt x="807" y="162"/>
                    </a:lnTo>
                    <a:lnTo>
                      <a:pt x="809" y="178"/>
                    </a:lnTo>
                    <a:lnTo>
                      <a:pt x="810" y="190"/>
                    </a:lnTo>
                    <a:lnTo>
                      <a:pt x="812" y="197"/>
                    </a:lnTo>
                    <a:lnTo>
                      <a:pt x="813" y="192"/>
                    </a:lnTo>
                    <a:lnTo>
                      <a:pt x="815" y="166"/>
                    </a:lnTo>
                    <a:lnTo>
                      <a:pt x="816" y="135"/>
                    </a:lnTo>
                    <a:lnTo>
                      <a:pt x="817" y="122"/>
                    </a:lnTo>
                    <a:lnTo>
                      <a:pt x="819" y="121"/>
                    </a:lnTo>
                    <a:lnTo>
                      <a:pt x="820" y="132"/>
                    </a:lnTo>
                    <a:lnTo>
                      <a:pt x="822" y="149"/>
                    </a:lnTo>
                    <a:lnTo>
                      <a:pt x="823" y="173"/>
                    </a:lnTo>
                    <a:lnTo>
                      <a:pt x="825" y="191"/>
                    </a:lnTo>
                    <a:lnTo>
                      <a:pt x="826" y="210"/>
                    </a:lnTo>
                    <a:lnTo>
                      <a:pt x="828" y="230"/>
                    </a:lnTo>
                    <a:lnTo>
                      <a:pt x="829" y="238"/>
                    </a:lnTo>
                    <a:lnTo>
                      <a:pt x="831" y="235"/>
                    </a:lnTo>
                    <a:lnTo>
                      <a:pt x="832" y="211"/>
                    </a:lnTo>
                    <a:lnTo>
                      <a:pt x="833" y="174"/>
                    </a:lnTo>
                    <a:lnTo>
                      <a:pt x="835" y="148"/>
                    </a:lnTo>
                    <a:lnTo>
                      <a:pt x="836" y="138"/>
                    </a:lnTo>
                    <a:lnTo>
                      <a:pt x="838" y="144"/>
                    </a:lnTo>
                    <a:lnTo>
                      <a:pt x="839" y="156"/>
                    </a:lnTo>
                    <a:lnTo>
                      <a:pt x="841" y="183"/>
                    </a:lnTo>
                    <a:lnTo>
                      <a:pt x="842" y="204"/>
                    </a:lnTo>
                    <a:lnTo>
                      <a:pt x="843" y="226"/>
                    </a:lnTo>
                    <a:lnTo>
                      <a:pt x="845" y="250"/>
                    </a:lnTo>
                    <a:lnTo>
                      <a:pt x="846" y="279"/>
                    </a:lnTo>
                    <a:lnTo>
                      <a:pt x="848" y="297"/>
                    </a:lnTo>
                    <a:lnTo>
                      <a:pt x="849" y="302"/>
                    </a:lnTo>
                    <a:lnTo>
                      <a:pt x="851" y="280"/>
                    </a:lnTo>
                    <a:lnTo>
                      <a:pt x="852" y="235"/>
                    </a:lnTo>
                    <a:lnTo>
                      <a:pt x="854" y="170"/>
                    </a:lnTo>
                    <a:lnTo>
                      <a:pt x="855" y="130"/>
                    </a:lnTo>
                    <a:lnTo>
                      <a:pt x="856" y="117"/>
                    </a:lnTo>
                    <a:lnTo>
                      <a:pt x="858" y="119"/>
                    </a:lnTo>
                    <a:lnTo>
                      <a:pt x="859" y="138"/>
                    </a:lnTo>
                    <a:lnTo>
                      <a:pt x="861" y="160"/>
                    </a:lnTo>
                    <a:lnTo>
                      <a:pt x="862" y="185"/>
                    </a:lnTo>
                    <a:lnTo>
                      <a:pt x="864" y="209"/>
                    </a:lnTo>
                    <a:lnTo>
                      <a:pt x="866" y="266"/>
                    </a:lnTo>
                    <a:lnTo>
                      <a:pt x="868" y="295"/>
                    </a:lnTo>
                    <a:lnTo>
                      <a:pt x="869" y="319"/>
                    </a:lnTo>
                    <a:lnTo>
                      <a:pt x="871" y="338"/>
                    </a:lnTo>
                    <a:lnTo>
                      <a:pt x="872" y="349"/>
                    </a:lnTo>
                    <a:lnTo>
                      <a:pt x="874" y="353"/>
                    </a:lnTo>
                    <a:lnTo>
                      <a:pt x="875" y="336"/>
                    </a:lnTo>
                    <a:lnTo>
                      <a:pt x="877" y="285"/>
                    </a:lnTo>
                    <a:lnTo>
                      <a:pt x="878" y="244"/>
                    </a:lnTo>
                    <a:lnTo>
                      <a:pt x="879" y="224"/>
                    </a:lnTo>
                    <a:lnTo>
                      <a:pt x="881" y="222"/>
                    </a:lnTo>
                    <a:lnTo>
                      <a:pt x="882" y="234"/>
                    </a:lnTo>
                    <a:lnTo>
                      <a:pt x="887" y="316"/>
                    </a:lnTo>
                    <a:lnTo>
                      <a:pt x="889" y="382"/>
                    </a:lnTo>
                    <a:lnTo>
                      <a:pt x="891" y="417"/>
                    </a:lnTo>
                    <a:lnTo>
                      <a:pt x="892" y="441"/>
                    </a:lnTo>
                    <a:lnTo>
                      <a:pt x="894" y="457"/>
                    </a:lnTo>
                    <a:lnTo>
                      <a:pt x="895" y="461"/>
                    </a:lnTo>
                    <a:lnTo>
                      <a:pt x="897" y="444"/>
                    </a:lnTo>
                    <a:lnTo>
                      <a:pt x="898" y="390"/>
                    </a:lnTo>
                    <a:lnTo>
                      <a:pt x="900" y="343"/>
                    </a:lnTo>
                    <a:lnTo>
                      <a:pt x="901" y="298"/>
                    </a:lnTo>
                    <a:lnTo>
                      <a:pt x="902" y="287"/>
                    </a:lnTo>
                    <a:lnTo>
                      <a:pt x="904" y="297"/>
                    </a:lnTo>
                    <a:lnTo>
                      <a:pt x="905" y="316"/>
                    </a:lnTo>
                    <a:lnTo>
                      <a:pt x="907" y="350"/>
                    </a:lnTo>
                    <a:lnTo>
                      <a:pt x="908" y="388"/>
                    </a:lnTo>
                    <a:lnTo>
                      <a:pt x="910" y="426"/>
                    </a:lnTo>
                    <a:lnTo>
                      <a:pt x="913" y="493"/>
                    </a:lnTo>
                    <a:lnTo>
                      <a:pt x="914" y="555"/>
                    </a:lnTo>
                    <a:lnTo>
                      <a:pt x="916" y="576"/>
                    </a:lnTo>
                    <a:lnTo>
                      <a:pt x="917" y="623"/>
                    </a:lnTo>
                    <a:lnTo>
                      <a:pt x="919" y="602"/>
                    </a:lnTo>
                    <a:lnTo>
                      <a:pt x="920" y="519"/>
                    </a:lnTo>
                    <a:lnTo>
                      <a:pt x="922" y="428"/>
                    </a:lnTo>
                    <a:lnTo>
                      <a:pt x="923" y="370"/>
                    </a:lnTo>
                    <a:lnTo>
                      <a:pt x="925" y="345"/>
                    </a:lnTo>
                    <a:lnTo>
                      <a:pt x="927" y="349"/>
                    </a:lnTo>
                    <a:lnTo>
                      <a:pt x="928" y="388"/>
                    </a:lnTo>
                    <a:lnTo>
                      <a:pt x="930" y="418"/>
                    </a:lnTo>
                    <a:lnTo>
                      <a:pt x="931" y="434"/>
                    </a:lnTo>
                    <a:lnTo>
                      <a:pt x="933" y="448"/>
                    </a:lnTo>
                    <a:lnTo>
                      <a:pt x="934" y="421"/>
                    </a:lnTo>
                    <a:lnTo>
                      <a:pt x="936" y="353"/>
                    </a:lnTo>
                    <a:lnTo>
                      <a:pt x="937" y="300"/>
                    </a:lnTo>
                    <a:lnTo>
                      <a:pt x="939" y="311"/>
                    </a:lnTo>
                    <a:lnTo>
                      <a:pt x="941" y="320"/>
                    </a:lnTo>
                    <a:lnTo>
                      <a:pt x="942" y="342"/>
                    </a:lnTo>
                    <a:lnTo>
                      <a:pt x="944" y="357"/>
                    </a:lnTo>
                    <a:lnTo>
                      <a:pt x="945" y="410"/>
                    </a:lnTo>
                    <a:lnTo>
                      <a:pt x="947" y="434"/>
                    </a:lnTo>
                    <a:lnTo>
                      <a:pt x="948" y="454"/>
                    </a:lnTo>
                    <a:lnTo>
                      <a:pt x="950" y="437"/>
                    </a:lnTo>
                    <a:lnTo>
                      <a:pt x="952" y="403"/>
                    </a:lnTo>
                    <a:lnTo>
                      <a:pt x="953" y="299"/>
                    </a:lnTo>
                    <a:lnTo>
                      <a:pt x="955" y="215"/>
                    </a:lnTo>
                    <a:lnTo>
                      <a:pt x="956" y="168"/>
                    </a:lnTo>
                    <a:lnTo>
                      <a:pt x="958" y="165"/>
                    </a:lnTo>
                    <a:lnTo>
                      <a:pt x="959" y="171"/>
                    </a:lnTo>
                    <a:lnTo>
                      <a:pt x="961" y="186"/>
                    </a:lnTo>
                    <a:lnTo>
                      <a:pt x="962" y="202"/>
                    </a:lnTo>
                    <a:lnTo>
                      <a:pt x="964" y="222"/>
                    </a:lnTo>
                    <a:lnTo>
                      <a:pt x="966" y="235"/>
                    </a:lnTo>
                    <a:lnTo>
                      <a:pt x="967" y="241"/>
                    </a:lnTo>
                    <a:lnTo>
                      <a:pt x="969" y="231"/>
                    </a:lnTo>
                    <a:lnTo>
                      <a:pt x="970" y="193"/>
                    </a:lnTo>
                    <a:lnTo>
                      <a:pt x="972" y="144"/>
                    </a:lnTo>
                    <a:lnTo>
                      <a:pt x="973" y="118"/>
                    </a:lnTo>
                    <a:lnTo>
                      <a:pt x="983" y="182"/>
                    </a:lnTo>
                    <a:lnTo>
                      <a:pt x="984" y="200"/>
                    </a:lnTo>
                    <a:lnTo>
                      <a:pt x="986" y="215"/>
                    </a:lnTo>
                    <a:lnTo>
                      <a:pt x="987" y="211"/>
                    </a:lnTo>
                    <a:lnTo>
                      <a:pt x="989" y="176"/>
                    </a:lnTo>
                    <a:lnTo>
                      <a:pt x="991" y="132"/>
                    </a:lnTo>
                    <a:lnTo>
                      <a:pt x="992" y="99"/>
                    </a:lnTo>
                    <a:lnTo>
                      <a:pt x="994" y="92"/>
                    </a:lnTo>
                    <a:lnTo>
                      <a:pt x="995" y="98"/>
                    </a:lnTo>
                    <a:lnTo>
                      <a:pt x="997" y="113"/>
                    </a:lnTo>
                    <a:lnTo>
                      <a:pt x="998" y="132"/>
                    </a:lnTo>
                    <a:lnTo>
                      <a:pt x="1000" y="152"/>
                    </a:lnTo>
                    <a:lnTo>
                      <a:pt x="1001" y="175"/>
                    </a:lnTo>
                    <a:lnTo>
                      <a:pt x="1003" y="194"/>
                    </a:lnTo>
                    <a:lnTo>
                      <a:pt x="1005" y="213"/>
                    </a:lnTo>
                    <a:lnTo>
                      <a:pt x="1006" y="219"/>
                    </a:lnTo>
                    <a:lnTo>
                      <a:pt x="1008" y="206"/>
                    </a:lnTo>
                    <a:lnTo>
                      <a:pt x="1009" y="185"/>
                    </a:lnTo>
                    <a:lnTo>
                      <a:pt x="1011" y="156"/>
                    </a:lnTo>
                    <a:lnTo>
                      <a:pt x="1012" y="137"/>
                    </a:lnTo>
                    <a:lnTo>
                      <a:pt x="1014" y="137"/>
                    </a:lnTo>
                    <a:lnTo>
                      <a:pt x="1015" y="151"/>
                    </a:lnTo>
                    <a:lnTo>
                      <a:pt x="1017" y="167"/>
                    </a:lnTo>
                    <a:lnTo>
                      <a:pt x="1018" y="182"/>
                    </a:lnTo>
                    <a:lnTo>
                      <a:pt x="1020" y="200"/>
                    </a:lnTo>
                    <a:lnTo>
                      <a:pt x="1021" y="216"/>
                    </a:lnTo>
                    <a:lnTo>
                      <a:pt x="1023" y="234"/>
                    </a:lnTo>
                    <a:lnTo>
                      <a:pt x="1024" y="236"/>
                    </a:lnTo>
                    <a:lnTo>
                      <a:pt x="1025" y="226"/>
                    </a:lnTo>
                    <a:lnTo>
                      <a:pt x="1027" y="195"/>
                    </a:lnTo>
                    <a:lnTo>
                      <a:pt x="1028" y="158"/>
                    </a:lnTo>
                    <a:lnTo>
                      <a:pt x="1030" y="139"/>
                    </a:lnTo>
                    <a:lnTo>
                      <a:pt x="1031" y="139"/>
                    </a:lnTo>
                    <a:lnTo>
                      <a:pt x="1033" y="145"/>
                    </a:lnTo>
                    <a:lnTo>
                      <a:pt x="1034" y="157"/>
                    </a:lnTo>
                    <a:lnTo>
                      <a:pt x="1036" y="174"/>
                    </a:lnTo>
                    <a:lnTo>
                      <a:pt x="1037" y="190"/>
                    </a:lnTo>
                    <a:lnTo>
                      <a:pt x="1039" y="205"/>
                    </a:lnTo>
                    <a:lnTo>
                      <a:pt x="1040" y="222"/>
                    </a:lnTo>
                    <a:lnTo>
                      <a:pt x="1042" y="239"/>
                    </a:lnTo>
                    <a:lnTo>
                      <a:pt x="1043" y="250"/>
                    </a:lnTo>
                    <a:lnTo>
                      <a:pt x="1044" y="251"/>
                    </a:lnTo>
                    <a:lnTo>
                      <a:pt x="1046" y="235"/>
                    </a:lnTo>
                    <a:lnTo>
                      <a:pt x="1047" y="194"/>
                    </a:lnTo>
                    <a:lnTo>
                      <a:pt x="1049" y="161"/>
                    </a:lnTo>
                    <a:lnTo>
                      <a:pt x="1050" y="148"/>
                    </a:lnTo>
                    <a:lnTo>
                      <a:pt x="1052" y="148"/>
                    </a:lnTo>
                    <a:lnTo>
                      <a:pt x="1053" y="158"/>
                    </a:lnTo>
                    <a:lnTo>
                      <a:pt x="1055" y="172"/>
                    </a:lnTo>
                    <a:lnTo>
                      <a:pt x="1056" y="191"/>
                    </a:lnTo>
                    <a:lnTo>
                      <a:pt x="1059" y="230"/>
                    </a:lnTo>
                    <a:lnTo>
                      <a:pt x="1060" y="252"/>
                    </a:lnTo>
                    <a:lnTo>
                      <a:pt x="1062" y="269"/>
                    </a:lnTo>
                    <a:lnTo>
                      <a:pt x="1063" y="281"/>
                    </a:lnTo>
                    <a:lnTo>
                      <a:pt x="1065" y="282"/>
                    </a:lnTo>
                    <a:lnTo>
                      <a:pt x="1066" y="272"/>
                    </a:lnTo>
                    <a:lnTo>
                      <a:pt x="1068" y="253"/>
                    </a:lnTo>
                    <a:lnTo>
                      <a:pt x="1069" y="232"/>
                    </a:lnTo>
                    <a:lnTo>
                      <a:pt x="1071" y="222"/>
                    </a:lnTo>
                    <a:lnTo>
                      <a:pt x="1072" y="224"/>
                    </a:lnTo>
                    <a:lnTo>
                      <a:pt x="1074" y="233"/>
                    </a:lnTo>
                    <a:lnTo>
                      <a:pt x="1075" y="250"/>
                    </a:lnTo>
                    <a:lnTo>
                      <a:pt x="1076" y="270"/>
                    </a:lnTo>
                    <a:lnTo>
                      <a:pt x="1078" y="289"/>
                    </a:lnTo>
                    <a:lnTo>
                      <a:pt x="1079" y="310"/>
                    </a:lnTo>
                    <a:lnTo>
                      <a:pt x="1081" y="326"/>
                    </a:lnTo>
                    <a:lnTo>
                      <a:pt x="1082" y="332"/>
                    </a:lnTo>
                    <a:lnTo>
                      <a:pt x="1084" y="313"/>
                    </a:lnTo>
                    <a:lnTo>
                      <a:pt x="1085" y="274"/>
                    </a:lnTo>
                    <a:lnTo>
                      <a:pt x="1087" y="233"/>
                    </a:lnTo>
                    <a:lnTo>
                      <a:pt x="1088" y="208"/>
                    </a:lnTo>
                    <a:lnTo>
                      <a:pt x="1095" y="282"/>
                    </a:lnTo>
                    <a:lnTo>
                      <a:pt x="1098" y="340"/>
                    </a:lnTo>
                    <a:lnTo>
                      <a:pt x="1100" y="365"/>
                    </a:lnTo>
                    <a:lnTo>
                      <a:pt x="1101" y="388"/>
                    </a:lnTo>
                    <a:lnTo>
                      <a:pt x="1103" y="399"/>
                    </a:lnTo>
                    <a:lnTo>
                      <a:pt x="1104" y="402"/>
                    </a:lnTo>
                    <a:lnTo>
                      <a:pt x="1106" y="389"/>
                    </a:lnTo>
                    <a:lnTo>
                      <a:pt x="1107" y="345"/>
                    </a:lnTo>
                    <a:lnTo>
                      <a:pt x="1109" y="300"/>
                    </a:lnTo>
                    <a:lnTo>
                      <a:pt x="1110" y="277"/>
                    </a:lnTo>
                    <a:lnTo>
                      <a:pt x="1117" y="352"/>
                    </a:lnTo>
                    <a:lnTo>
                      <a:pt x="1118" y="392"/>
                    </a:lnTo>
                    <a:lnTo>
                      <a:pt x="1120" y="420"/>
                    </a:lnTo>
                    <a:lnTo>
                      <a:pt x="1121" y="458"/>
                    </a:lnTo>
                    <a:lnTo>
                      <a:pt x="1123" y="490"/>
                    </a:lnTo>
                    <a:lnTo>
                      <a:pt x="1125" y="521"/>
                    </a:lnTo>
                    <a:lnTo>
                      <a:pt x="1126" y="531"/>
                    </a:lnTo>
                    <a:lnTo>
                      <a:pt x="1128" y="497"/>
                    </a:lnTo>
                    <a:lnTo>
                      <a:pt x="1129" y="417"/>
                    </a:lnTo>
                    <a:lnTo>
                      <a:pt x="1131" y="335"/>
                    </a:lnTo>
                    <a:lnTo>
                      <a:pt x="1132" y="290"/>
                    </a:lnTo>
                    <a:lnTo>
                      <a:pt x="1139" y="386"/>
                    </a:lnTo>
                    <a:lnTo>
                      <a:pt x="1142" y="483"/>
                    </a:lnTo>
                    <a:lnTo>
                      <a:pt x="1143" y="526"/>
                    </a:lnTo>
                    <a:lnTo>
                      <a:pt x="1145" y="570"/>
                    </a:lnTo>
                    <a:lnTo>
                      <a:pt x="1147" y="651"/>
                    </a:lnTo>
                    <a:lnTo>
                      <a:pt x="1148" y="706"/>
                    </a:lnTo>
                    <a:lnTo>
                      <a:pt x="1150" y="738"/>
                    </a:lnTo>
                    <a:lnTo>
                      <a:pt x="1151" y="764"/>
                    </a:lnTo>
                    <a:lnTo>
                      <a:pt x="1153" y="598"/>
                    </a:lnTo>
                    <a:lnTo>
                      <a:pt x="1155" y="458"/>
                    </a:lnTo>
                    <a:lnTo>
                      <a:pt x="1156" y="391"/>
                    </a:lnTo>
                    <a:lnTo>
                      <a:pt x="1158" y="383"/>
                    </a:lnTo>
                    <a:lnTo>
                      <a:pt x="1159" y="384"/>
                    </a:lnTo>
                    <a:lnTo>
                      <a:pt x="1161" y="416"/>
                    </a:lnTo>
                    <a:lnTo>
                      <a:pt x="1162" y="501"/>
                    </a:lnTo>
                    <a:lnTo>
                      <a:pt x="1164" y="388"/>
                    </a:lnTo>
                    <a:lnTo>
                      <a:pt x="1166" y="232"/>
                    </a:lnTo>
                    <a:lnTo>
                      <a:pt x="1167" y="98"/>
                    </a:lnTo>
                    <a:lnTo>
                      <a:pt x="1169" y="28"/>
                    </a:lnTo>
                    <a:lnTo>
                      <a:pt x="1170" y="35"/>
                    </a:lnTo>
                    <a:lnTo>
                      <a:pt x="1172" y="119"/>
                    </a:lnTo>
                    <a:lnTo>
                      <a:pt x="1173" y="196"/>
                    </a:lnTo>
                    <a:lnTo>
                      <a:pt x="1175" y="200"/>
                    </a:lnTo>
                    <a:lnTo>
                      <a:pt x="1177" y="186"/>
                    </a:lnTo>
                    <a:lnTo>
                      <a:pt x="1178" y="191"/>
                    </a:lnTo>
                    <a:lnTo>
                      <a:pt x="1181" y="217"/>
                    </a:lnTo>
                    <a:lnTo>
                      <a:pt x="1183" y="222"/>
                    </a:lnTo>
                    <a:lnTo>
                      <a:pt x="1185" y="220"/>
                    </a:lnTo>
                    <a:lnTo>
                      <a:pt x="1186" y="200"/>
                    </a:lnTo>
                    <a:lnTo>
                      <a:pt x="1188" y="147"/>
                    </a:lnTo>
                    <a:lnTo>
                      <a:pt x="1189" y="104"/>
                    </a:lnTo>
                    <a:lnTo>
                      <a:pt x="1191" y="90"/>
                    </a:lnTo>
                    <a:lnTo>
                      <a:pt x="1192" y="91"/>
                    </a:lnTo>
                    <a:lnTo>
                      <a:pt x="1194" y="102"/>
                    </a:lnTo>
                    <a:lnTo>
                      <a:pt x="1196" y="120"/>
                    </a:lnTo>
                    <a:lnTo>
                      <a:pt x="1197" y="133"/>
                    </a:lnTo>
                    <a:lnTo>
                      <a:pt x="1199" y="154"/>
                    </a:lnTo>
                    <a:lnTo>
                      <a:pt x="1200" y="171"/>
                    </a:lnTo>
                    <a:lnTo>
                      <a:pt x="1202" y="186"/>
                    </a:lnTo>
                    <a:lnTo>
                      <a:pt x="1203" y="179"/>
                    </a:lnTo>
                    <a:lnTo>
                      <a:pt x="1205" y="138"/>
                    </a:lnTo>
                    <a:lnTo>
                      <a:pt x="1207" y="90"/>
                    </a:lnTo>
                    <a:lnTo>
                      <a:pt x="1208" y="68"/>
                    </a:lnTo>
                    <a:lnTo>
                      <a:pt x="1210" y="68"/>
                    </a:lnTo>
                    <a:lnTo>
                      <a:pt x="1211" y="81"/>
                    </a:lnTo>
                    <a:lnTo>
                      <a:pt x="1213" y="98"/>
                    </a:lnTo>
                    <a:lnTo>
                      <a:pt x="1214" y="112"/>
                    </a:lnTo>
                    <a:lnTo>
                      <a:pt x="1216" y="128"/>
                    </a:lnTo>
                    <a:lnTo>
                      <a:pt x="1217" y="142"/>
                    </a:lnTo>
                    <a:lnTo>
                      <a:pt x="1219" y="158"/>
                    </a:lnTo>
                    <a:lnTo>
                      <a:pt x="1221" y="170"/>
                    </a:lnTo>
                    <a:lnTo>
                      <a:pt x="1222" y="162"/>
                    </a:lnTo>
                    <a:lnTo>
                      <a:pt x="1224" y="134"/>
                    </a:lnTo>
                    <a:lnTo>
                      <a:pt x="1225" y="102"/>
                    </a:lnTo>
                    <a:lnTo>
                      <a:pt x="1227" y="90"/>
                    </a:lnTo>
                    <a:lnTo>
                      <a:pt x="1228" y="92"/>
                    </a:lnTo>
                    <a:lnTo>
                      <a:pt x="1230" y="101"/>
                    </a:lnTo>
                    <a:lnTo>
                      <a:pt x="1231" y="114"/>
                    </a:lnTo>
                    <a:lnTo>
                      <a:pt x="1233" y="134"/>
                    </a:lnTo>
                    <a:lnTo>
                      <a:pt x="1235" y="152"/>
                    </a:lnTo>
                    <a:lnTo>
                      <a:pt x="1236" y="174"/>
                    </a:lnTo>
                    <a:lnTo>
                      <a:pt x="1238" y="188"/>
                    </a:lnTo>
                    <a:lnTo>
                      <a:pt x="1239" y="179"/>
                    </a:lnTo>
                    <a:lnTo>
                      <a:pt x="1241" y="131"/>
                    </a:lnTo>
                    <a:lnTo>
                      <a:pt x="1242" y="84"/>
                    </a:lnTo>
                    <a:lnTo>
                      <a:pt x="1244" y="59"/>
                    </a:lnTo>
                    <a:lnTo>
                      <a:pt x="1245" y="53"/>
                    </a:lnTo>
                    <a:lnTo>
                      <a:pt x="1247" y="65"/>
                    </a:lnTo>
                    <a:lnTo>
                      <a:pt x="1248" y="84"/>
                    </a:lnTo>
                    <a:lnTo>
                      <a:pt x="1250" y="104"/>
                    </a:lnTo>
                    <a:lnTo>
                      <a:pt x="1252" y="124"/>
                    </a:lnTo>
                    <a:lnTo>
                      <a:pt x="1253" y="141"/>
                    </a:lnTo>
                    <a:lnTo>
                      <a:pt x="1255" y="157"/>
                    </a:lnTo>
                    <a:lnTo>
                      <a:pt x="1256" y="174"/>
                    </a:lnTo>
                    <a:lnTo>
                      <a:pt x="1258" y="183"/>
                    </a:lnTo>
                    <a:lnTo>
                      <a:pt x="1259" y="174"/>
                    </a:lnTo>
                    <a:lnTo>
                      <a:pt x="1261" y="139"/>
                    </a:lnTo>
                    <a:lnTo>
                      <a:pt x="1262" y="101"/>
                    </a:lnTo>
                    <a:lnTo>
                      <a:pt x="1264" y="83"/>
                    </a:lnTo>
                    <a:lnTo>
                      <a:pt x="1266" y="82"/>
                    </a:lnTo>
                    <a:lnTo>
                      <a:pt x="1267" y="89"/>
                    </a:lnTo>
                    <a:lnTo>
                      <a:pt x="1269" y="102"/>
                    </a:lnTo>
                    <a:lnTo>
                      <a:pt x="1270" y="120"/>
                    </a:lnTo>
                    <a:lnTo>
                      <a:pt x="1272" y="137"/>
                    </a:lnTo>
                    <a:lnTo>
                      <a:pt x="1273" y="157"/>
                    </a:lnTo>
                    <a:lnTo>
                      <a:pt x="1275" y="177"/>
                    </a:lnTo>
                    <a:lnTo>
                      <a:pt x="1276" y="189"/>
                    </a:lnTo>
                    <a:lnTo>
                      <a:pt x="1278" y="185"/>
                    </a:lnTo>
                    <a:lnTo>
                      <a:pt x="1279" y="158"/>
                    </a:lnTo>
                    <a:lnTo>
                      <a:pt x="1281" y="125"/>
                    </a:lnTo>
                    <a:lnTo>
                      <a:pt x="1283" y="105"/>
                    </a:lnTo>
                    <a:lnTo>
                      <a:pt x="1290" y="167"/>
                    </a:lnTo>
                    <a:lnTo>
                      <a:pt x="1293" y="211"/>
                    </a:lnTo>
                    <a:lnTo>
                      <a:pt x="1295" y="221"/>
                    </a:lnTo>
                    <a:lnTo>
                      <a:pt x="1297" y="206"/>
                    </a:lnTo>
                    <a:lnTo>
                      <a:pt x="1298" y="165"/>
                    </a:lnTo>
                    <a:lnTo>
                      <a:pt x="1300" y="120"/>
                    </a:lnTo>
                    <a:lnTo>
                      <a:pt x="1301" y="104"/>
                    </a:lnTo>
                    <a:lnTo>
                      <a:pt x="1309" y="174"/>
                    </a:lnTo>
                    <a:lnTo>
                      <a:pt x="1310" y="196"/>
                    </a:lnTo>
                    <a:lnTo>
                      <a:pt x="1312" y="212"/>
                    </a:lnTo>
                    <a:lnTo>
                      <a:pt x="1313" y="229"/>
                    </a:lnTo>
                    <a:lnTo>
                      <a:pt x="1314" y="237"/>
                    </a:lnTo>
                    <a:lnTo>
                      <a:pt x="1316" y="223"/>
                    </a:lnTo>
                    <a:lnTo>
                      <a:pt x="1317" y="185"/>
                    </a:lnTo>
                    <a:lnTo>
                      <a:pt x="1319" y="143"/>
                    </a:lnTo>
                    <a:lnTo>
                      <a:pt x="1320" y="121"/>
                    </a:lnTo>
                    <a:lnTo>
                      <a:pt x="1329" y="221"/>
                    </a:lnTo>
                    <a:lnTo>
                      <a:pt x="1332" y="278"/>
                    </a:lnTo>
                    <a:lnTo>
                      <a:pt x="1333" y="293"/>
                    </a:lnTo>
                    <a:lnTo>
                      <a:pt x="1335" y="291"/>
                    </a:lnTo>
                    <a:lnTo>
                      <a:pt x="1336" y="260"/>
                    </a:lnTo>
                    <a:lnTo>
                      <a:pt x="1338" y="213"/>
                    </a:lnTo>
                    <a:lnTo>
                      <a:pt x="1339" y="172"/>
                    </a:lnTo>
                    <a:lnTo>
                      <a:pt x="1340" y="154"/>
                    </a:lnTo>
                    <a:lnTo>
                      <a:pt x="1342" y="157"/>
                    </a:lnTo>
                    <a:lnTo>
                      <a:pt x="1343" y="178"/>
                    </a:lnTo>
                    <a:lnTo>
                      <a:pt x="1345" y="202"/>
                    </a:lnTo>
                    <a:lnTo>
                      <a:pt x="1346" y="230"/>
                    </a:lnTo>
                    <a:lnTo>
                      <a:pt x="1348" y="260"/>
                    </a:lnTo>
                    <a:lnTo>
                      <a:pt x="1349" y="292"/>
                    </a:lnTo>
                    <a:lnTo>
                      <a:pt x="1351" y="323"/>
                    </a:lnTo>
                    <a:lnTo>
                      <a:pt x="1352" y="355"/>
                    </a:lnTo>
                    <a:lnTo>
                      <a:pt x="1353" y="384"/>
                    </a:lnTo>
                    <a:lnTo>
                      <a:pt x="1355" y="394"/>
                    </a:lnTo>
                    <a:lnTo>
                      <a:pt x="1356" y="372"/>
                    </a:lnTo>
                    <a:lnTo>
                      <a:pt x="1358" y="310"/>
                    </a:lnTo>
                    <a:lnTo>
                      <a:pt x="1359" y="229"/>
                    </a:lnTo>
                    <a:lnTo>
                      <a:pt x="1361" y="182"/>
                    </a:lnTo>
                    <a:lnTo>
                      <a:pt x="1368" y="267"/>
                    </a:lnTo>
                    <a:lnTo>
                      <a:pt x="1369" y="305"/>
                    </a:lnTo>
                    <a:lnTo>
                      <a:pt x="1371" y="343"/>
                    </a:lnTo>
                    <a:lnTo>
                      <a:pt x="1372" y="384"/>
                    </a:lnTo>
                    <a:lnTo>
                      <a:pt x="1374" y="423"/>
                    </a:lnTo>
                    <a:lnTo>
                      <a:pt x="1375" y="464"/>
                    </a:lnTo>
                    <a:lnTo>
                      <a:pt x="1377" y="499"/>
                    </a:lnTo>
                    <a:lnTo>
                      <a:pt x="1378" y="523"/>
                    </a:lnTo>
                    <a:lnTo>
                      <a:pt x="1380" y="511"/>
                    </a:lnTo>
                    <a:lnTo>
                      <a:pt x="1381" y="450"/>
                    </a:lnTo>
                    <a:lnTo>
                      <a:pt x="1382" y="383"/>
                    </a:lnTo>
                    <a:lnTo>
                      <a:pt x="1384" y="299"/>
                    </a:lnTo>
                    <a:lnTo>
                      <a:pt x="1385" y="272"/>
                    </a:lnTo>
                    <a:lnTo>
                      <a:pt x="1391" y="345"/>
                    </a:lnTo>
                    <a:lnTo>
                      <a:pt x="1393" y="388"/>
                    </a:lnTo>
                    <a:lnTo>
                      <a:pt x="1394" y="428"/>
                    </a:lnTo>
                    <a:lnTo>
                      <a:pt x="1395" y="476"/>
                    </a:lnTo>
                    <a:lnTo>
                      <a:pt x="1397" y="536"/>
                    </a:lnTo>
                    <a:lnTo>
                      <a:pt x="1398" y="586"/>
                    </a:lnTo>
                    <a:lnTo>
                      <a:pt x="1400" y="647"/>
                    </a:lnTo>
                    <a:lnTo>
                      <a:pt x="1401" y="756"/>
                    </a:lnTo>
                    <a:lnTo>
                      <a:pt x="1403" y="792"/>
                    </a:lnTo>
                    <a:lnTo>
                      <a:pt x="1405" y="686"/>
                    </a:lnTo>
                    <a:lnTo>
                      <a:pt x="1406" y="485"/>
                    </a:lnTo>
                    <a:lnTo>
                      <a:pt x="1408" y="389"/>
                    </a:lnTo>
                    <a:lnTo>
                      <a:pt x="1409" y="320"/>
                    </a:lnTo>
                    <a:lnTo>
                      <a:pt x="1411" y="337"/>
                    </a:lnTo>
                    <a:lnTo>
                      <a:pt x="1412" y="362"/>
                    </a:lnTo>
                    <a:lnTo>
                      <a:pt x="1414" y="394"/>
                    </a:lnTo>
                    <a:lnTo>
                      <a:pt x="1416" y="424"/>
                    </a:lnTo>
                    <a:lnTo>
                      <a:pt x="1417" y="373"/>
                    </a:lnTo>
                    <a:lnTo>
                      <a:pt x="1419" y="233"/>
                    </a:lnTo>
                    <a:lnTo>
                      <a:pt x="1420" y="110"/>
                    </a:lnTo>
                    <a:lnTo>
                      <a:pt x="1422" y="59"/>
                    </a:lnTo>
                    <a:lnTo>
                      <a:pt x="1423" y="80"/>
                    </a:lnTo>
                    <a:lnTo>
                      <a:pt x="1425" y="103"/>
                    </a:lnTo>
                    <a:lnTo>
                      <a:pt x="1427" y="109"/>
                    </a:lnTo>
                    <a:lnTo>
                      <a:pt x="1430" y="134"/>
                    </a:lnTo>
                    <a:lnTo>
                      <a:pt x="1431" y="141"/>
                    </a:lnTo>
                    <a:lnTo>
                      <a:pt x="1433" y="159"/>
                    </a:lnTo>
                    <a:lnTo>
                      <a:pt x="1434" y="170"/>
                    </a:lnTo>
                    <a:lnTo>
                      <a:pt x="1436" y="184"/>
                    </a:lnTo>
                    <a:lnTo>
                      <a:pt x="1437" y="189"/>
                    </a:lnTo>
                    <a:lnTo>
                      <a:pt x="1439" y="180"/>
                    </a:lnTo>
                    <a:lnTo>
                      <a:pt x="1441" y="138"/>
                    </a:lnTo>
                    <a:lnTo>
                      <a:pt x="1442" y="94"/>
                    </a:lnTo>
                    <a:lnTo>
                      <a:pt x="1444" y="71"/>
                    </a:lnTo>
                    <a:lnTo>
                      <a:pt x="1453" y="146"/>
                    </a:lnTo>
                    <a:lnTo>
                      <a:pt x="1455" y="160"/>
                    </a:lnTo>
                    <a:lnTo>
                      <a:pt x="1456" y="169"/>
                    </a:lnTo>
                    <a:lnTo>
                      <a:pt x="1458" y="143"/>
                    </a:lnTo>
                    <a:lnTo>
                      <a:pt x="1459" y="85"/>
                    </a:lnTo>
                    <a:lnTo>
                      <a:pt x="1461" y="33"/>
                    </a:lnTo>
                    <a:lnTo>
                      <a:pt x="1463" y="14"/>
                    </a:lnTo>
                    <a:lnTo>
                      <a:pt x="1464" y="13"/>
                    </a:lnTo>
                    <a:lnTo>
                      <a:pt x="1466" y="25"/>
                    </a:lnTo>
                    <a:lnTo>
                      <a:pt x="1467" y="43"/>
                    </a:lnTo>
                    <a:lnTo>
                      <a:pt x="1469" y="62"/>
                    </a:lnTo>
                    <a:lnTo>
                      <a:pt x="1470" y="82"/>
                    </a:lnTo>
                    <a:lnTo>
                      <a:pt x="1474" y="122"/>
                    </a:lnTo>
                    <a:lnTo>
                      <a:pt x="1475" y="142"/>
                    </a:lnTo>
                    <a:lnTo>
                      <a:pt x="1477" y="162"/>
                    </a:lnTo>
                    <a:lnTo>
                      <a:pt x="1478" y="162"/>
                    </a:lnTo>
                    <a:lnTo>
                      <a:pt x="1480" y="136"/>
                    </a:lnTo>
                    <a:lnTo>
                      <a:pt x="1481" y="96"/>
                    </a:lnTo>
                    <a:lnTo>
                      <a:pt x="1483" y="73"/>
                    </a:lnTo>
                    <a:lnTo>
                      <a:pt x="1491" y="125"/>
                    </a:lnTo>
                    <a:lnTo>
                      <a:pt x="1492" y="142"/>
                    </a:lnTo>
                    <a:lnTo>
                      <a:pt x="1494" y="159"/>
                    </a:lnTo>
                    <a:lnTo>
                      <a:pt x="1495" y="173"/>
                    </a:lnTo>
                    <a:lnTo>
                      <a:pt x="1497" y="172"/>
                    </a:lnTo>
                    <a:lnTo>
                      <a:pt x="1499" y="129"/>
                    </a:lnTo>
                    <a:lnTo>
                      <a:pt x="1500" y="86"/>
                    </a:lnTo>
                    <a:lnTo>
                      <a:pt x="1502" y="65"/>
                    </a:lnTo>
                    <a:lnTo>
                      <a:pt x="1509" y="116"/>
                    </a:lnTo>
                    <a:lnTo>
                      <a:pt x="1510" y="136"/>
                    </a:lnTo>
                    <a:lnTo>
                      <a:pt x="1512" y="155"/>
                    </a:lnTo>
                    <a:lnTo>
                      <a:pt x="1513" y="167"/>
                    </a:lnTo>
                    <a:lnTo>
                      <a:pt x="1515" y="172"/>
                    </a:lnTo>
                    <a:lnTo>
                      <a:pt x="1516" y="166"/>
                    </a:lnTo>
                    <a:lnTo>
                      <a:pt x="1518" y="153"/>
                    </a:lnTo>
                    <a:lnTo>
                      <a:pt x="1519" y="132"/>
                    </a:lnTo>
                    <a:lnTo>
                      <a:pt x="1521" y="113"/>
                    </a:lnTo>
                    <a:lnTo>
                      <a:pt x="1528" y="171"/>
                    </a:lnTo>
                    <a:lnTo>
                      <a:pt x="1529" y="190"/>
                    </a:lnTo>
                    <a:lnTo>
                      <a:pt x="1531" y="203"/>
                    </a:lnTo>
                    <a:lnTo>
                      <a:pt x="1532" y="207"/>
                    </a:lnTo>
                    <a:lnTo>
                      <a:pt x="1534" y="199"/>
                    </a:lnTo>
                    <a:lnTo>
                      <a:pt x="1535" y="168"/>
                    </a:lnTo>
                    <a:lnTo>
                      <a:pt x="1537" y="141"/>
                    </a:lnTo>
                    <a:lnTo>
                      <a:pt x="1538" y="131"/>
                    </a:lnTo>
                    <a:lnTo>
                      <a:pt x="1540" y="132"/>
                    </a:lnTo>
                    <a:lnTo>
                      <a:pt x="1541" y="144"/>
                    </a:lnTo>
                    <a:lnTo>
                      <a:pt x="1543" y="160"/>
                    </a:lnTo>
                    <a:lnTo>
                      <a:pt x="1544" y="177"/>
                    </a:lnTo>
                    <a:lnTo>
                      <a:pt x="1545" y="197"/>
                    </a:lnTo>
                    <a:lnTo>
                      <a:pt x="1547" y="216"/>
                    </a:lnTo>
                    <a:lnTo>
                      <a:pt x="1548" y="231"/>
                    </a:lnTo>
                    <a:lnTo>
                      <a:pt x="1550" y="229"/>
                    </a:lnTo>
                    <a:lnTo>
                      <a:pt x="1551" y="208"/>
                    </a:lnTo>
                    <a:lnTo>
                      <a:pt x="1553" y="165"/>
                    </a:lnTo>
                    <a:lnTo>
                      <a:pt x="1554" y="123"/>
                    </a:lnTo>
                    <a:lnTo>
                      <a:pt x="1556" y="106"/>
                    </a:lnTo>
                    <a:lnTo>
                      <a:pt x="1557" y="105"/>
                    </a:lnTo>
                    <a:lnTo>
                      <a:pt x="1559" y="119"/>
                    </a:lnTo>
                    <a:lnTo>
                      <a:pt x="1560" y="138"/>
                    </a:lnTo>
                    <a:lnTo>
                      <a:pt x="1562" y="161"/>
                    </a:lnTo>
                    <a:lnTo>
                      <a:pt x="1563" y="184"/>
                    </a:lnTo>
                    <a:lnTo>
                      <a:pt x="1564" y="206"/>
                    </a:lnTo>
                    <a:lnTo>
                      <a:pt x="1566" y="232"/>
                    </a:lnTo>
                    <a:lnTo>
                      <a:pt x="1567" y="241"/>
                    </a:lnTo>
                    <a:lnTo>
                      <a:pt x="1569" y="244"/>
                    </a:lnTo>
                    <a:lnTo>
                      <a:pt x="1570" y="237"/>
                    </a:lnTo>
                    <a:lnTo>
                      <a:pt x="1572" y="209"/>
                    </a:lnTo>
                    <a:lnTo>
                      <a:pt x="1573" y="194"/>
                    </a:lnTo>
                    <a:lnTo>
                      <a:pt x="1581" y="263"/>
                    </a:lnTo>
                    <a:lnTo>
                      <a:pt x="1582" y="289"/>
                    </a:lnTo>
                    <a:lnTo>
                      <a:pt x="1583" y="314"/>
                    </a:lnTo>
                    <a:lnTo>
                      <a:pt x="1585" y="320"/>
                    </a:lnTo>
                    <a:lnTo>
                      <a:pt x="1586" y="289"/>
                    </a:lnTo>
                    <a:lnTo>
                      <a:pt x="1588" y="231"/>
                    </a:lnTo>
                    <a:lnTo>
                      <a:pt x="1589" y="171"/>
                    </a:lnTo>
                    <a:lnTo>
                      <a:pt x="1591" y="139"/>
                    </a:lnTo>
                    <a:lnTo>
                      <a:pt x="1597" y="212"/>
                    </a:lnTo>
                    <a:lnTo>
                      <a:pt x="1600" y="283"/>
                    </a:lnTo>
                    <a:lnTo>
                      <a:pt x="1602" y="324"/>
                    </a:lnTo>
                    <a:lnTo>
                      <a:pt x="1603" y="359"/>
                    </a:lnTo>
                    <a:lnTo>
                      <a:pt x="1605" y="390"/>
                    </a:lnTo>
                    <a:lnTo>
                      <a:pt x="1607" y="391"/>
                    </a:lnTo>
                    <a:lnTo>
                      <a:pt x="1608" y="359"/>
                    </a:lnTo>
                    <a:lnTo>
                      <a:pt x="1610" y="315"/>
                    </a:lnTo>
                    <a:lnTo>
                      <a:pt x="1611" y="284"/>
                    </a:lnTo>
                    <a:lnTo>
                      <a:pt x="1618" y="369"/>
                    </a:lnTo>
                    <a:lnTo>
                      <a:pt x="1621" y="457"/>
                    </a:lnTo>
                    <a:lnTo>
                      <a:pt x="1622" y="500"/>
                    </a:lnTo>
                    <a:lnTo>
                      <a:pt x="1624" y="524"/>
                    </a:lnTo>
                    <a:lnTo>
                      <a:pt x="1626" y="518"/>
                    </a:lnTo>
                    <a:lnTo>
                      <a:pt x="1627" y="468"/>
                    </a:lnTo>
                    <a:lnTo>
                      <a:pt x="1629" y="371"/>
                    </a:lnTo>
                    <a:lnTo>
                      <a:pt x="1630" y="297"/>
                    </a:lnTo>
                    <a:lnTo>
                      <a:pt x="1637" y="380"/>
                    </a:lnTo>
                    <a:lnTo>
                      <a:pt x="1640" y="493"/>
                    </a:lnTo>
                    <a:lnTo>
                      <a:pt x="1641" y="558"/>
                    </a:lnTo>
                    <a:lnTo>
                      <a:pt x="1643" y="627"/>
                    </a:lnTo>
                    <a:lnTo>
                      <a:pt x="1645" y="644"/>
                    </a:lnTo>
                    <a:lnTo>
                      <a:pt x="1646" y="710"/>
                    </a:lnTo>
                    <a:lnTo>
                      <a:pt x="1648" y="634"/>
                    </a:lnTo>
                    <a:lnTo>
                      <a:pt x="1649" y="477"/>
                    </a:lnTo>
                    <a:lnTo>
                      <a:pt x="1651" y="360"/>
                    </a:lnTo>
                    <a:lnTo>
                      <a:pt x="1653" y="309"/>
                    </a:lnTo>
                    <a:lnTo>
                      <a:pt x="1654" y="349"/>
                    </a:lnTo>
                    <a:lnTo>
                      <a:pt x="1656" y="440"/>
                    </a:lnTo>
                    <a:lnTo>
                      <a:pt x="1657" y="481"/>
                    </a:lnTo>
                    <a:lnTo>
                      <a:pt x="1659" y="417"/>
                    </a:lnTo>
                    <a:lnTo>
                      <a:pt x="1660" y="277"/>
                    </a:lnTo>
                    <a:lnTo>
                      <a:pt x="1662" y="128"/>
                    </a:lnTo>
                    <a:lnTo>
                      <a:pt x="1664" y="38"/>
                    </a:lnTo>
                    <a:lnTo>
                      <a:pt x="1665" y="10"/>
                    </a:lnTo>
                    <a:lnTo>
                      <a:pt x="1667" y="10"/>
                    </a:lnTo>
                    <a:lnTo>
                      <a:pt x="1668" y="22"/>
                    </a:lnTo>
                    <a:lnTo>
                      <a:pt x="1670" y="28"/>
                    </a:lnTo>
                    <a:lnTo>
                      <a:pt x="1672" y="44"/>
                    </a:lnTo>
                    <a:lnTo>
                      <a:pt x="1673" y="58"/>
                    </a:lnTo>
                    <a:lnTo>
                      <a:pt x="1675" y="72"/>
                    </a:lnTo>
                    <a:lnTo>
                      <a:pt x="1676" y="87"/>
                    </a:lnTo>
                    <a:lnTo>
                      <a:pt x="1678" y="105"/>
                    </a:lnTo>
                    <a:lnTo>
                      <a:pt x="1679" y="122"/>
                    </a:lnTo>
                    <a:lnTo>
                      <a:pt x="1681" y="139"/>
                    </a:lnTo>
                    <a:lnTo>
                      <a:pt x="1683" y="147"/>
                    </a:lnTo>
                    <a:lnTo>
                      <a:pt x="1684" y="127"/>
                    </a:lnTo>
                    <a:lnTo>
                      <a:pt x="1686" y="79"/>
                    </a:lnTo>
                    <a:lnTo>
                      <a:pt x="1687" y="32"/>
                    </a:lnTo>
                    <a:lnTo>
                      <a:pt x="1689" y="15"/>
                    </a:lnTo>
                    <a:lnTo>
                      <a:pt x="1691" y="16"/>
                    </a:lnTo>
                    <a:lnTo>
                      <a:pt x="1692" y="27"/>
                    </a:lnTo>
                    <a:lnTo>
                      <a:pt x="1694" y="43"/>
                    </a:lnTo>
                    <a:lnTo>
                      <a:pt x="1695" y="58"/>
                    </a:lnTo>
                    <a:lnTo>
                      <a:pt x="1697" y="76"/>
                    </a:lnTo>
                    <a:lnTo>
                      <a:pt x="1698" y="95"/>
                    </a:lnTo>
                    <a:lnTo>
                      <a:pt x="1700" y="111"/>
                    </a:lnTo>
                    <a:lnTo>
                      <a:pt x="1702" y="120"/>
                    </a:lnTo>
                    <a:lnTo>
                      <a:pt x="1703" y="104"/>
                    </a:lnTo>
                    <a:lnTo>
                      <a:pt x="1705" y="59"/>
                    </a:lnTo>
                    <a:lnTo>
                      <a:pt x="1706" y="16"/>
                    </a:lnTo>
                    <a:lnTo>
                      <a:pt x="1708" y="0"/>
                    </a:lnTo>
                    <a:lnTo>
                      <a:pt x="1709" y="2"/>
                    </a:lnTo>
                    <a:lnTo>
                      <a:pt x="1711" y="14"/>
                    </a:lnTo>
                    <a:lnTo>
                      <a:pt x="1712" y="29"/>
                    </a:lnTo>
                    <a:lnTo>
                      <a:pt x="1714" y="48"/>
                    </a:lnTo>
                    <a:lnTo>
                      <a:pt x="1716" y="66"/>
                    </a:lnTo>
                    <a:lnTo>
                      <a:pt x="1717" y="88"/>
                    </a:lnTo>
                    <a:lnTo>
                      <a:pt x="1719" y="103"/>
                    </a:lnTo>
                    <a:lnTo>
                      <a:pt x="1720" y="121"/>
                    </a:lnTo>
                    <a:lnTo>
                      <a:pt x="1722" y="126"/>
                    </a:lnTo>
                    <a:lnTo>
                      <a:pt x="1723" y="92"/>
                    </a:lnTo>
                    <a:lnTo>
                      <a:pt x="1725" y="42"/>
                    </a:lnTo>
                    <a:lnTo>
                      <a:pt x="1726" y="10"/>
                    </a:lnTo>
                    <a:lnTo>
                      <a:pt x="1728" y="3"/>
                    </a:lnTo>
                    <a:lnTo>
                      <a:pt x="1730" y="7"/>
                    </a:lnTo>
                    <a:lnTo>
                      <a:pt x="1731" y="17"/>
                    </a:lnTo>
                    <a:lnTo>
                      <a:pt x="1733" y="36"/>
                    </a:lnTo>
                    <a:lnTo>
                      <a:pt x="1734" y="51"/>
                    </a:lnTo>
                    <a:lnTo>
                      <a:pt x="1736" y="69"/>
                    </a:lnTo>
                    <a:lnTo>
                      <a:pt x="1737" y="92"/>
                    </a:lnTo>
                    <a:lnTo>
                      <a:pt x="1739" y="114"/>
                    </a:lnTo>
                    <a:lnTo>
                      <a:pt x="1740" y="122"/>
                    </a:lnTo>
                    <a:lnTo>
                      <a:pt x="1742" y="108"/>
                    </a:lnTo>
                    <a:lnTo>
                      <a:pt x="1744" y="73"/>
                    </a:lnTo>
                    <a:lnTo>
                      <a:pt x="1745" y="45"/>
                    </a:lnTo>
                    <a:lnTo>
                      <a:pt x="1747" y="39"/>
                    </a:lnTo>
                    <a:lnTo>
                      <a:pt x="1748" y="45"/>
                    </a:lnTo>
                    <a:lnTo>
                      <a:pt x="1750" y="58"/>
                    </a:lnTo>
                    <a:lnTo>
                      <a:pt x="1751" y="76"/>
                    </a:lnTo>
                    <a:lnTo>
                      <a:pt x="1753" y="95"/>
                    </a:lnTo>
                    <a:lnTo>
                      <a:pt x="1754" y="113"/>
                    </a:lnTo>
                    <a:lnTo>
                      <a:pt x="1756" y="130"/>
                    </a:lnTo>
                    <a:lnTo>
                      <a:pt x="1758" y="147"/>
                    </a:lnTo>
                    <a:lnTo>
                      <a:pt x="1759" y="150"/>
                    </a:lnTo>
                    <a:lnTo>
                      <a:pt x="1761" y="123"/>
                    </a:lnTo>
                    <a:lnTo>
                      <a:pt x="1762" y="67"/>
                    </a:lnTo>
                    <a:lnTo>
                      <a:pt x="1764" y="23"/>
                    </a:lnTo>
                    <a:lnTo>
                      <a:pt x="1765" y="11"/>
                    </a:lnTo>
                    <a:lnTo>
                      <a:pt x="1767" y="13"/>
                    </a:lnTo>
                    <a:lnTo>
                      <a:pt x="1768" y="25"/>
                    </a:lnTo>
                    <a:lnTo>
                      <a:pt x="1770" y="43"/>
                    </a:lnTo>
                    <a:lnTo>
                      <a:pt x="1772" y="58"/>
                    </a:lnTo>
                    <a:lnTo>
                      <a:pt x="1773" y="79"/>
                    </a:lnTo>
                    <a:lnTo>
                      <a:pt x="1775" y="99"/>
                    </a:lnTo>
                    <a:lnTo>
                      <a:pt x="1776" y="121"/>
                    </a:lnTo>
                    <a:lnTo>
                      <a:pt x="1778" y="143"/>
                    </a:lnTo>
                    <a:lnTo>
                      <a:pt x="1779" y="159"/>
                    </a:lnTo>
                    <a:lnTo>
                      <a:pt x="1781" y="164"/>
                    </a:lnTo>
                    <a:lnTo>
                      <a:pt x="1782" y="135"/>
                    </a:lnTo>
                    <a:lnTo>
                      <a:pt x="1784" y="82"/>
                    </a:lnTo>
                    <a:lnTo>
                      <a:pt x="1786" y="35"/>
                    </a:lnTo>
                    <a:lnTo>
                      <a:pt x="1787" y="20"/>
                    </a:lnTo>
                    <a:lnTo>
                      <a:pt x="1789" y="25"/>
                    </a:lnTo>
                    <a:lnTo>
                      <a:pt x="1790" y="40"/>
                    </a:lnTo>
                    <a:lnTo>
                      <a:pt x="1792" y="60"/>
                    </a:lnTo>
                    <a:lnTo>
                      <a:pt x="1793" y="84"/>
                    </a:lnTo>
                    <a:lnTo>
                      <a:pt x="1795" y="106"/>
                    </a:lnTo>
                    <a:lnTo>
                      <a:pt x="1799" y="179"/>
                    </a:lnTo>
                    <a:lnTo>
                      <a:pt x="1802" y="201"/>
                    </a:lnTo>
                    <a:lnTo>
                      <a:pt x="1804" y="191"/>
                    </a:lnTo>
                    <a:lnTo>
                      <a:pt x="1805" y="156"/>
                    </a:lnTo>
                    <a:lnTo>
                      <a:pt x="1806" y="109"/>
                    </a:lnTo>
                    <a:lnTo>
                      <a:pt x="1808" y="93"/>
                    </a:lnTo>
                    <a:lnTo>
                      <a:pt x="1815" y="175"/>
                    </a:lnTo>
                    <a:lnTo>
                      <a:pt x="1818" y="232"/>
                    </a:lnTo>
                    <a:lnTo>
                      <a:pt x="1820" y="255"/>
                    </a:lnTo>
                    <a:lnTo>
                      <a:pt x="1821" y="276"/>
                    </a:lnTo>
                    <a:lnTo>
                      <a:pt x="1822" y="270"/>
                    </a:lnTo>
                    <a:lnTo>
                      <a:pt x="1824" y="224"/>
                    </a:lnTo>
                    <a:lnTo>
                      <a:pt x="1825" y="145"/>
                    </a:lnTo>
                    <a:lnTo>
                      <a:pt x="1827" y="75"/>
                    </a:lnTo>
                    <a:lnTo>
                      <a:pt x="1828" y="46"/>
                    </a:lnTo>
                    <a:lnTo>
                      <a:pt x="1830" y="46"/>
                    </a:lnTo>
                    <a:lnTo>
                      <a:pt x="1831" y="61"/>
                    </a:lnTo>
                    <a:lnTo>
                      <a:pt x="1833" y="86"/>
                    </a:lnTo>
                    <a:lnTo>
                      <a:pt x="1834" y="118"/>
                    </a:lnTo>
                    <a:lnTo>
                      <a:pt x="1835" y="151"/>
                    </a:lnTo>
                    <a:lnTo>
                      <a:pt x="1837" y="184"/>
                    </a:lnTo>
                    <a:lnTo>
                      <a:pt x="1840" y="257"/>
                    </a:lnTo>
                    <a:lnTo>
                      <a:pt x="1843" y="328"/>
                    </a:lnTo>
                    <a:lnTo>
                      <a:pt x="1847" y="372"/>
                    </a:lnTo>
                    <a:lnTo>
                      <a:pt x="1849" y="335"/>
                    </a:lnTo>
                    <a:lnTo>
                      <a:pt x="1850" y="257"/>
                    </a:lnTo>
                    <a:lnTo>
                      <a:pt x="1851" y="181"/>
                    </a:lnTo>
                    <a:lnTo>
                      <a:pt x="1853" y="153"/>
                    </a:lnTo>
                    <a:lnTo>
                      <a:pt x="1854" y="153"/>
                    </a:lnTo>
                    <a:lnTo>
                      <a:pt x="1856" y="174"/>
                    </a:lnTo>
                    <a:lnTo>
                      <a:pt x="1857" y="204"/>
                    </a:lnTo>
                    <a:lnTo>
                      <a:pt x="1859" y="239"/>
                    </a:lnTo>
                    <a:lnTo>
                      <a:pt x="1860" y="278"/>
                    </a:lnTo>
                    <a:lnTo>
                      <a:pt x="1863" y="359"/>
                    </a:lnTo>
                    <a:lnTo>
                      <a:pt x="1865" y="399"/>
                    </a:lnTo>
                    <a:lnTo>
                      <a:pt x="1866" y="439"/>
                    </a:lnTo>
                    <a:lnTo>
                      <a:pt x="1867" y="479"/>
                    </a:lnTo>
                    <a:lnTo>
                      <a:pt x="1869" y="518"/>
                    </a:lnTo>
                    <a:lnTo>
                      <a:pt x="1870" y="541"/>
                    </a:lnTo>
                    <a:lnTo>
                      <a:pt x="1872" y="504"/>
                    </a:lnTo>
                    <a:lnTo>
                      <a:pt x="1873" y="433"/>
                    </a:lnTo>
                    <a:lnTo>
                      <a:pt x="1875" y="320"/>
                    </a:lnTo>
                    <a:lnTo>
                      <a:pt x="1876" y="234"/>
                    </a:lnTo>
                    <a:lnTo>
                      <a:pt x="1878" y="206"/>
                    </a:lnTo>
                    <a:lnTo>
                      <a:pt x="1879" y="225"/>
                    </a:lnTo>
                    <a:lnTo>
                      <a:pt x="1880" y="259"/>
                    </a:lnTo>
                    <a:lnTo>
                      <a:pt x="1882" y="280"/>
                    </a:lnTo>
                    <a:lnTo>
                      <a:pt x="1883" y="305"/>
                    </a:lnTo>
                    <a:lnTo>
                      <a:pt x="1885" y="347"/>
                    </a:lnTo>
                    <a:lnTo>
                      <a:pt x="1886" y="412"/>
                    </a:lnTo>
                    <a:lnTo>
                      <a:pt x="1888" y="449"/>
                    </a:lnTo>
                    <a:lnTo>
                      <a:pt x="1889" y="476"/>
                    </a:lnTo>
                    <a:lnTo>
                      <a:pt x="1891" y="497"/>
                    </a:lnTo>
                    <a:lnTo>
                      <a:pt x="1893" y="558"/>
                    </a:lnTo>
                    <a:lnTo>
                      <a:pt x="1894" y="605"/>
                    </a:lnTo>
                    <a:lnTo>
                      <a:pt x="1896" y="617"/>
                    </a:lnTo>
                    <a:lnTo>
                      <a:pt x="1897" y="636"/>
                    </a:lnTo>
                    <a:lnTo>
                      <a:pt x="1899" y="577"/>
                    </a:lnTo>
                    <a:lnTo>
                      <a:pt x="1900" y="356"/>
                    </a:lnTo>
                    <a:lnTo>
                      <a:pt x="1902" y="210"/>
                    </a:lnTo>
                    <a:lnTo>
                      <a:pt x="1904" y="167"/>
                    </a:lnTo>
                    <a:lnTo>
                      <a:pt x="1905" y="175"/>
                    </a:lnTo>
                    <a:lnTo>
                      <a:pt x="1907" y="210"/>
                    </a:lnTo>
                    <a:lnTo>
                      <a:pt x="1908" y="239"/>
                    </a:lnTo>
                    <a:lnTo>
                      <a:pt x="1910" y="277"/>
                    </a:lnTo>
                    <a:lnTo>
                      <a:pt x="1911" y="257"/>
                    </a:lnTo>
                    <a:lnTo>
                      <a:pt x="1913" y="189"/>
                    </a:lnTo>
                    <a:lnTo>
                      <a:pt x="1915" y="97"/>
                    </a:lnTo>
                    <a:lnTo>
                      <a:pt x="1916" y="63"/>
                    </a:lnTo>
                    <a:lnTo>
                      <a:pt x="1918" y="110"/>
                    </a:lnTo>
                    <a:lnTo>
                      <a:pt x="1919" y="128"/>
                    </a:lnTo>
                    <a:lnTo>
                      <a:pt x="1921" y="127"/>
                    </a:lnTo>
                    <a:lnTo>
                      <a:pt x="1922" y="134"/>
                    </a:lnTo>
                    <a:lnTo>
                      <a:pt x="1924" y="140"/>
                    </a:lnTo>
                    <a:lnTo>
                      <a:pt x="1926" y="154"/>
                    </a:lnTo>
                    <a:lnTo>
                      <a:pt x="1927" y="160"/>
                    </a:lnTo>
                    <a:lnTo>
                      <a:pt x="1929" y="163"/>
                    </a:lnTo>
                    <a:lnTo>
                      <a:pt x="1930" y="154"/>
                    </a:lnTo>
                    <a:lnTo>
                      <a:pt x="1932" y="119"/>
                    </a:lnTo>
                    <a:lnTo>
                      <a:pt x="1934" y="77"/>
                    </a:lnTo>
                    <a:lnTo>
                      <a:pt x="1935" y="61"/>
                    </a:lnTo>
                    <a:lnTo>
                      <a:pt x="1937" y="60"/>
                    </a:lnTo>
                    <a:lnTo>
                      <a:pt x="1938" y="71"/>
                    </a:lnTo>
                    <a:lnTo>
                      <a:pt x="1940" y="85"/>
                    </a:lnTo>
                    <a:lnTo>
                      <a:pt x="1941" y="105"/>
                    </a:lnTo>
                    <a:lnTo>
                      <a:pt x="1943" y="123"/>
                    </a:lnTo>
                    <a:lnTo>
                      <a:pt x="1945" y="139"/>
                    </a:lnTo>
                    <a:lnTo>
                      <a:pt x="1946" y="147"/>
                    </a:lnTo>
                    <a:lnTo>
                      <a:pt x="1948" y="131"/>
                    </a:lnTo>
                    <a:lnTo>
                      <a:pt x="1949" y="85"/>
                    </a:lnTo>
                    <a:lnTo>
                      <a:pt x="1951" y="33"/>
                    </a:lnTo>
                    <a:lnTo>
                      <a:pt x="1952" y="12"/>
                    </a:lnTo>
                    <a:lnTo>
                      <a:pt x="1962" y="101"/>
                    </a:lnTo>
                    <a:lnTo>
                      <a:pt x="1963" y="118"/>
                    </a:lnTo>
                    <a:lnTo>
                      <a:pt x="1965" y="137"/>
                    </a:lnTo>
                    <a:lnTo>
                      <a:pt x="1967" y="144"/>
                    </a:lnTo>
                    <a:lnTo>
                      <a:pt x="1968" y="122"/>
                    </a:lnTo>
                    <a:lnTo>
                      <a:pt x="1970" y="81"/>
                    </a:lnTo>
                    <a:lnTo>
                      <a:pt x="1971" y="52"/>
                    </a:lnTo>
                    <a:lnTo>
                      <a:pt x="1973" y="44"/>
                    </a:lnTo>
                    <a:lnTo>
                      <a:pt x="1974" y="49"/>
                    </a:lnTo>
                    <a:lnTo>
                      <a:pt x="1976" y="62"/>
                    </a:lnTo>
                    <a:lnTo>
                      <a:pt x="1978" y="78"/>
                    </a:lnTo>
                    <a:lnTo>
                      <a:pt x="1979" y="99"/>
                    </a:lnTo>
                    <a:lnTo>
                      <a:pt x="1981" y="118"/>
                    </a:lnTo>
                    <a:lnTo>
                      <a:pt x="1982" y="138"/>
                    </a:lnTo>
                    <a:lnTo>
                      <a:pt x="1984" y="153"/>
                    </a:lnTo>
                    <a:lnTo>
                      <a:pt x="1985" y="157"/>
                    </a:lnTo>
                    <a:lnTo>
                      <a:pt x="1987" y="128"/>
                    </a:lnTo>
                    <a:lnTo>
                      <a:pt x="1989" y="78"/>
                    </a:lnTo>
                    <a:lnTo>
                      <a:pt x="1990" y="44"/>
                    </a:lnTo>
                    <a:lnTo>
                      <a:pt x="1991" y="34"/>
                    </a:lnTo>
                    <a:lnTo>
                      <a:pt x="1993" y="39"/>
                    </a:lnTo>
                    <a:lnTo>
                      <a:pt x="1994" y="51"/>
                    </a:lnTo>
                    <a:lnTo>
                      <a:pt x="1996" y="68"/>
                    </a:lnTo>
                    <a:lnTo>
                      <a:pt x="1997" y="88"/>
                    </a:lnTo>
                    <a:lnTo>
                      <a:pt x="1999" y="107"/>
                    </a:lnTo>
                    <a:lnTo>
                      <a:pt x="2000" y="126"/>
                    </a:lnTo>
                    <a:lnTo>
                      <a:pt x="2002" y="143"/>
                    </a:lnTo>
                    <a:lnTo>
                      <a:pt x="2003" y="161"/>
                    </a:lnTo>
                    <a:lnTo>
                      <a:pt x="2005" y="172"/>
                    </a:lnTo>
                    <a:lnTo>
                      <a:pt x="2006" y="173"/>
                    </a:lnTo>
                    <a:lnTo>
                      <a:pt x="2008" y="145"/>
                    </a:lnTo>
                    <a:lnTo>
                      <a:pt x="2009" y="100"/>
                    </a:lnTo>
                    <a:lnTo>
                      <a:pt x="2011" y="73"/>
                    </a:lnTo>
                    <a:lnTo>
                      <a:pt x="2012" y="63"/>
                    </a:lnTo>
                    <a:lnTo>
                      <a:pt x="2014" y="69"/>
                    </a:lnTo>
                    <a:lnTo>
                      <a:pt x="2015" y="82"/>
                    </a:lnTo>
                    <a:lnTo>
                      <a:pt x="2016" y="98"/>
                    </a:lnTo>
                    <a:lnTo>
                      <a:pt x="2018" y="114"/>
                    </a:lnTo>
                    <a:lnTo>
                      <a:pt x="2019" y="132"/>
                    </a:lnTo>
                    <a:lnTo>
                      <a:pt x="2021" y="151"/>
                    </a:lnTo>
                    <a:lnTo>
                      <a:pt x="2022" y="171"/>
                    </a:lnTo>
                    <a:lnTo>
                      <a:pt x="2024" y="190"/>
                    </a:lnTo>
                    <a:lnTo>
                      <a:pt x="2025" y="192"/>
                    </a:lnTo>
                    <a:lnTo>
                      <a:pt x="2027" y="168"/>
                    </a:lnTo>
                    <a:lnTo>
                      <a:pt x="2028" y="130"/>
                    </a:lnTo>
                    <a:lnTo>
                      <a:pt x="2030" y="95"/>
                    </a:lnTo>
                    <a:lnTo>
                      <a:pt x="2031" y="84"/>
                    </a:lnTo>
                    <a:lnTo>
                      <a:pt x="2033" y="91"/>
                    </a:lnTo>
                    <a:lnTo>
                      <a:pt x="2034" y="106"/>
                    </a:lnTo>
                    <a:lnTo>
                      <a:pt x="2036" y="122"/>
                    </a:lnTo>
                    <a:lnTo>
                      <a:pt x="2037" y="144"/>
                    </a:lnTo>
                    <a:lnTo>
                      <a:pt x="2038" y="166"/>
                    </a:lnTo>
                    <a:lnTo>
                      <a:pt x="2040" y="190"/>
                    </a:lnTo>
                    <a:lnTo>
                      <a:pt x="2041" y="207"/>
                    </a:lnTo>
                    <a:lnTo>
                      <a:pt x="2043" y="225"/>
                    </a:lnTo>
                    <a:lnTo>
                      <a:pt x="2044" y="226"/>
                    </a:lnTo>
                    <a:lnTo>
                      <a:pt x="2046" y="210"/>
                    </a:lnTo>
                    <a:lnTo>
                      <a:pt x="2047" y="179"/>
                    </a:lnTo>
                    <a:lnTo>
                      <a:pt x="2049" y="146"/>
                    </a:lnTo>
                    <a:lnTo>
                      <a:pt x="2050" y="134"/>
                    </a:lnTo>
                    <a:lnTo>
                      <a:pt x="2056" y="198"/>
                    </a:lnTo>
                    <a:lnTo>
                      <a:pt x="2058" y="225"/>
                    </a:lnTo>
                    <a:lnTo>
                      <a:pt x="2059" y="250"/>
                    </a:lnTo>
                    <a:lnTo>
                      <a:pt x="2061" y="275"/>
                    </a:lnTo>
                    <a:lnTo>
                      <a:pt x="2062" y="294"/>
                    </a:lnTo>
                    <a:lnTo>
                      <a:pt x="2063" y="264"/>
                    </a:lnTo>
                    <a:lnTo>
                      <a:pt x="2065" y="224"/>
                    </a:lnTo>
                    <a:lnTo>
                      <a:pt x="2066" y="173"/>
                    </a:lnTo>
                    <a:lnTo>
                      <a:pt x="2068" y="142"/>
                    </a:lnTo>
                    <a:lnTo>
                      <a:pt x="2075" y="230"/>
                    </a:lnTo>
                    <a:lnTo>
                      <a:pt x="2078" y="295"/>
                    </a:lnTo>
                    <a:lnTo>
                      <a:pt x="2080" y="327"/>
                    </a:lnTo>
                    <a:lnTo>
                      <a:pt x="2081" y="343"/>
                    </a:lnTo>
                    <a:lnTo>
                      <a:pt x="2083" y="342"/>
                    </a:lnTo>
                    <a:lnTo>
                      <a:pt x="2084" y="311"/>
                    </a:lnTo>
                    <a:lnTo>
                      <a:pt x="2085" y="252"/>
                    </a:lnTo>
                    <a:lnTo>
                      <a:pt x="2087" y="195"/>
                    </a:lnTo>
                    <a:lnTo>
                      <a:pt x="2088" y="175"/>
                    </a:lnTo>
                    <a:lnTo>
                      <a:pt x="2090" y="196"/>
                    </a:lnTo>
                    <a:lnTo>
                      <a:pt x="2091" y="213"/>
                    </a:lnTo>
                    <a:lnTo>
                      <a:pt x="2093" y="236"/>
                    </a:lnTo>
                    <a:lnTo>
                      <a:pt x="2094" y="264"/>
                    </a:lnTo>
                    <a:lnTo>
                      <a:pt x="2096" y="294"/>
                    </a:lnTo>
                    <a:lnTo>
                      <a:pt x="2097" y="330"/>
                    </a:lnTo>
                    <a:lnTo>
                      <a:pt x="2098" y="367"/>
                    </a:lnTo>
                    <a:lnTo>
                      <a:pt x="2100" y="397"/>
                    </a:lnTo>
                    <a:lnTo>
                      <a:pt x="2101" y="417"/>
                    </a:lnTo>
                    <a:lnTo>
                      <a:pt x="2103" y="450"/>
                    </a:lnTo>
                    <a:lnTo>
                      <a:pt x="2104" y="425"/>
                    </a:lnTo>
                    <a:lnTo>
                      <a:pt x="2106" y="373"/>
                    </a:lnTo>
                    <a:lnTo>
                      <a:pt x="2107" y="317"/>
                    </a:lnTo>
                    <a:lnTo>
                      <a:pt x="2108" y="263"/>
                    </a:lnTo>
                    <a:lnTo>
                      <a:pt x="2110" y="248"/>
                    </a:lnTo>
                    <a:lnTo>
                      <a:pt x="2111" y="256"/>
                    </a:lnTo>
                    <a:lnTo>
                      <a:pt x="2113" y="276"/>
                    </a:lnTo>
                    <a:lnTo>
                      <a:pt x="2114" y="306"/>
                    </a:lnTo>
                    <a:lnTo>
                      <a:pt x="2116" y="338"/>
                    </a:lnTo>
                    <a:lnTo>
                      <a:pt x="2117" y="376"/>
                    </a:lnTo>
                    <a:lnTo>
                      <a:pt x="2119" y="415"/>
                    </a:lnTo>
                    <a:lnTo>
                      <a:pt x="2120" y="455"/>
                    </a:lnTo>
                    <a:lnTo>
                      <a:pt x="2121" y="507"/>
                    </a:lnTo>
                    <a:lnTo>
                      <a:pt x="2123" y="532"/>
                    </a:lnTo>
                    <a:lnTo>
                      <a:pt x="2124" y="526"/>
                    </a:lnTo>
                    <a:lnTo>
                      <a:pt x="2126" y="493"/>
                    </a:lnTo>
                    <a:lnTo>
                      <a:pt x="2127" y="482"/>
                    </a:lnTo>
                    <a:lnTo>
                      <a:pt x="2129" y="383"/>
                    </a:lnTo>
                    <a:lnTo>
                      <a:pt x="2130" y="355"/>
                    </a:lnTo>
                    <a:lnTo>
                      <a:pt x="2132" y="342"/>
                    </a:lnTo>
                    <a:lnTo>
                      <a:pt x="2133" y="343"/>
                    </a:lnTo>
                    <a:lnTo>
                      <a:pt x="2134" y="387"/>
                    </a:lnTo>
                    <a:lnTo>
                      <a:pt x="2136" y="430"/>
                    </a:lnTo>
                    <a:lnTo>
                      <a:pt x="2137" y="495"/>
                    </a:lnTo>
                    <a:lnTo>
                      <a:pt x="2139" y="530"/>
                    </a:lnTo>
                    <a:lnTo>
                      <a:pt x="2140" y="512"/>
                    </a:lnTo>
                    <a:lnTo>
                      <a:pt x="2142" y="498"/>
                    </a:lnTo>
                    <a:lnTo>
                      <a:pt x="2143" y="428"/>
                    </a:lnTo>
                    <a:lnTo>
                      <a:pt x="2145" y="318"/>
                    </a:lnTo>
                    <a:lnTo>
                      <a:pt x="2146" y="252"/>
                    </a:lnTo>
                    <a:lnTo>
                      <a:pt x="2147" y="230"/>
                    </a:lnTo>
                    <a:lnTo>
                      <a:pt x="2149" y="276"/>
                    </a:lnTo>
                    <a:lnTo>
                      <a:pt x="2150" y="276"/>
                    </a:lnTo>
                    <a:lnTo>
                      <a:pt x="2152" y="305"/>
                    </a:lnTo>
                    <a:lnTo>
                      <a:pt x="2153" y="334"/>
                    </a:lnTo>
                    <a:lnTo>
                      <a:pt x="2155" y="379"/>
                    </a:lnTo>
                    <a:lnTo>
                      <a:pt x="2156" y="385"/>
                    </a:lnTo>
                    <a:lnTo>
                      <a:pt x="2158" y="337"/>
                    </a:lnTo>
                    <a:lnTo>
                      <a:pt x="2159" y="301"/>
                    </a:lnTo>
                    <a:lnTo>
                      <a:pt x="2160" y="250"/>
                    </a:lnTo>
                    <a:lnTo>
                      <a:pt x="2162" y="192"/>
                    </a:lnTo>
                    <a:lnTo>
                      <a:pt x="2163" y="158"/>
                    </a:lnTo>
                    <a:lnTo>
                      <a:pt x="2165" y="158"/>
                    </a:lnTo>
                    <a:lnTo>
                      <a:pt x="2166" y="163"/>
                    </a:lnTo>
                    <a:lnTo>
                      <a:pt x="2168" y="168"/>
                    </a:lnTo>
                    <a:lnTo>
                      <a:pt x="2169" y="182"/>
                    </a:lnTo>
                    <a:lnTo>
                      <a:pt x="2170" y="197"/>
                    </a:lnTo>
                    <a:lnTo>
                      <a:pt x="2172" y="211"/>
                    </a:lnTo>
                    <a:lnTo>
                      <a:pt x="2173" y="217"/>
                    </a:lnTo>
                    <a:lnTo>
                      <a:pt x="2175" y="209"/>
                    </a:lnTo>
                    <a:lnTo>
                      <a:pt x="2176" y="184"/>
                    </a:lnTo>
                    <a:lnTo>
                      <a:pt x="2178" y="139"/>
                    </a:lnTo>
                    <a:lnTo>
                      <a:pt x="2180" y="102"/>
                    </a:lnTo>
                    <a:lnTo>
                      <a:pt x="2181" y="90"/>
                    </a:lnTo>
                    <a:lnTo>
                      <a:pt x="2183" y="95"/>
                    </a:lnTo>
                    <a:lnTo>
                      <a:pt x="2184" y="109"/>
                    </a:lnTo>
                    <a:lnTo>
                      <a:pt x="2186" y="127"/>
                    </a:lnTo>
                    <a:lnTo>
                      <a:pt x="2187" y="144"/>
                    </a:lnTo>
                    <a:lnTo>
                      <a:pt x="2189" y="161"/>
                    </a:lnTo>
                    <a:lnTo>
                      <a:pt x="2191" y="178"/>
                    </a:lnTo>
                    <a:lnTo>
                      <a:pt x="2192" y="194"/>
                    </a:lnTo>
                    <a:lnTo>
                      <a:pt x="2194" y="201"/>
                    </a:lnTo>
                    <a:lnTo>
                      <a:pt x="2195" y="182"/>
                    </a:lnTo>
                    <a:lnTo>
                      <a:pt x="2197" y="144"/>
                    </a:lnTo>
                    <a:lnTo>
                      <a:pt x="2198" y="100"/>
                    </a:lnTo>
                    <a:lnTo>
                      <a:pt x="2200" y="81"/>
                    </a:lnTo>
                    <a:lnTo>
                      <a:pt x="2201" y="82"/>
                    </a:lnTo>
                    <a:lnTo>
                      <a:pt x="2203" y="91"/>
                    </a:lnTo>
                    <a:lnTo>
                      <a:pt x="2205" y="107"/>
                    </a:lnTo>
                    <a:lnTo>
                      <a:pt x="2206" y="124"/>
                    </a:lnTo>
                    <a:lnTo>
                      <a:pt x="2208" y="141"/>
                    </a:lnTo>
                    <a:lnTo>
                      <a:pt x="2209" y="156"/>
                    </a:lnTo>
                    <a:lnTo>
                      <a:pt x="2211" y="174"/>
                    </a:lnTo>
                    <a:lnTo>
                      <a:pt x="2212" y="186"/>
                    </a:lnTo>
                    <a:lnTo>
                      <a:pt x="2214" y="188"/>
                    </a:lnTo>
                    <a:lnTo>
                      <a:pt x="2216" y="175"/>
                    </a:lnTo>
                    <a:lnTo>
                      <a:pt x="2217" y="147"/>
                    </a:lnTo>
                    <a:lnTo>
                      <a:pt x="2219" y="125"/>
                    </a:lnTo>
                    <a:lnTo>
                      <a:pt x="2220" y="118"/>
                    </a:lnTo>
                    <a:lnTo>
                      <a:pt x="2222" y="121"/>
                    </a:lnTo>
                    <a:lnTo>
                      <a:pt x="2223" y="133"/>
                    </a:lnTo>
                    <a:lnTo>
                      <a:pt x="2225" y="149"/>
                    </a:lnTo>
                    <a:lnTo>
                      <a:pt x="2227" y="168"/>
                    </a:lnTo>
                    <a:lnTo>
                      <a:pt x="2228" y="187"/>
                    </a:lnTo>
                    <a:lnTo>
                      <a:pt x="2230" y="205"/>
                    </a:lnTo>
                    <a:lnTo>
                      <a:pt x="2231" y="219"/>
                    </a:lnTo>
                    <a:lnTo>
                      <a:pt x="2233" y="228"/>
                    </a:lnTo>
                    <a:lnTo>
                      <a:pt x="2234" y="227"/>
                    </a:lnTo>
                    <a:lnTo>
                      <a:pt x="2236" y="193"/>
                    </a:lnTo>
                    <a:lnTo>
                      <a:pt x="2237" y="150"/>
                    </a:lnTo>
                    <a:lnTo>
                      <a:pt x="2239" y="119"/>
                    </a:lnTo>
                    <a:lnTo>
                      <a:pt x="2248" y="195"/>
                    </a:lnTo>
                    <a:lnTo>
                      <a:pt x="2250" y="214"/>
                    </a:lnTo>
                    <a:lnTo>
                      <a:pt x="2252" y="230"/>
                    </a:lnTo>
                    <a:lnTo>
                      <a:pt x="2253" y="240"/>
                    </a:lnTo>
                    <a:lnTo>
                      <a:pt x="2255" y="236"/>
                    </a:lnTo>
                    <a:lnTo>
                      <a:pt x="2256" y="223"/>
                    </a:lnTo>
                    <a:lnTo>
                      <a:pt x="2258" y="197"/>
                    </a:lnTo>
                    <a:lnTo>
                      <a:pt x="2259" y="183"/>
                    </a:lnTo>
                    <a:lnTo>
                      <a:pt x="2267" y="262"/>
                    </a:lnTo>
                    <a:lnTo>
                      <a:pt x="2269" y="287"/>
                    </a:lnTo>
                    <a:lnTo>
                      <a:pt x="2270" y="305"/>
                    </a:lnTo>
                    <a:lnTo>
                      <a:pt x="2272" y="291"/>
                    </a:lnTo>
                    <a:lnTo>
                      <a:pt x="2273" y="241"/>
                    </a:lnTo>
                    <a:lnTo>
                      <a:pt x="2275" y="174"/>
                    </a:lnTo>
                    <a:lnTo>
                      <a:pt x="2276" y="118"/>
                    </a:lnTo>
                    <a:lnTo>
                      <a:pt x="2278" y="98"/>
                    </a:lnTo>
                    <a:lnTo>
                      <a:pt x="2279" y="101"/>
                    </a:lnTo>
                    <a:lnTo>
                      <a:pt x="2281" y="113"/>
                    </a:lnTo>
                    <a:lnTo>
                      <a:pt x="2282" y="133"/>
                    </a:lnTo>
                    <a:lnTo>
                      <a:pt x="2284" y="159"/>
                    </a:lnTo>
                    <a:lnTo>
                      <a:pt x="2285" y="185"/>
                    </a:lnTo>
                    <a:lnTo>
                      <a:pt x="2287" y="210"/>
                    </a:lnTo>
                    <a:lnTo>
                      <a:pt x="2288" y="235"/>
                    </a:lnTo>
                    <a:lnTo>
                      <a:pt x="2289" y="264"/>
                    </a:lnTo>
                    <a:lnTo>
                      <a:pt x="2291" y="289"/>
                    </a:lnTo>
                    <a:lnTo>
                      <a:pt x="2292" y="316"/>
                    </a:lnTo>
                    <a:lnTo>
                      <a:pt x="2294" y="342"/>
                    </a:lnTo>
                    <a:lnTo>
                      <a:pt x="2295" y="352"/>
                    </a:lnTo>
                    <a:lnTo>
                      <a:pt x="2297" y="353"/>
                    </a:lnTo>
                    <a:lnTo>
                      <a:pt x="2298" y="332"/>
                    </a:lnTo>
                    <a:lnTo>
                      <a:pt x="2300" y="277"/>
                    </a:lnTo>
                    <a:lnTo>
                      <a:pt x="2301" y="230"/>
                    </a:lnTo>
                    <a:lnTo>
                      <a:pt x="2303" y="209"/>
                    </a:lnTo>
                    <a:lnTo>
                      <a:pt x="2304" y="209"/>
                    </a:lnTo>
                    <a:lnTo>
                      <a:pt x="2306" y="226"/>
                    </a:lnTo>
                    <a:lnTo>
                      <a:pt x="2307" y="248"/>
                    </a:lnTo>
                    <a:lnTo>
                      <a:pt x="2308" y="276"/>
                    </a:lnTo>
                    <a:lnTo>
                      <a:pt x="2310" y="309"/>
                    </a:lnTo>
                    <a:lnTo>
                      <a:pt x="2311" y="340"/>
                    </a:lnTo>
                    <a:lnTo>
                      <a:pt x="2313" y="371"/>
                    </a:lnTo>
                    <a:lnTo>
                      <a:pt x="2314" y="397"/>
                    </a:lnTo>
                    <a:lnTo>
                      <a:pt x="2316" y="415"/>
                    </a:lnTo>
                    <a:lnTo>
                      <a:pt x="2317" y="441"/>
                    </a:lnTo>
                    <a:lnTo>
                      <a:pt x="2319" y="441"/>
                    </a:lnTo>
                    <a:lnTo>
                      <a:pt x="2320" y="400"/>
                    </a:lnTo>
                    <a:lnTo>
                      <a:pt x="2322" y="349"/>
                    </a:lnTo>
                    <a:lnTo>
                      <a:pt x="2323" y="309"/>
                    </a:lnTo>
                    <a:lnTo>
                      <a:pt x="2324" y="290"/>
                    </a:lnTo>
                    <a:lnTo>
                      <a:pt x="2326" y="295"/>
                    </a:lnTo>
                    <a:lnTo>
                      <a:pt x="2327" y="315"/>
                    </a:lnTo>
                    <a:lnTo>
                      <a:pt x="2329" y="342"/>
                    </a:lnTo>
                    <a:lnTo>
                      <a:pt x="2330" y="373"/>
                    </a:lnTo>
                    <a:lnTo>
                      <a:pt x="2332" y="407"/>
                    </a:lnTo>
                    <a:lnTo>
                      <a:pt x="2333" y="449"/>
                    </a:lnTo>
                    <a:lnTo>
                      <a:pt x="2335" y="476"/>
                    </a:lnTo>
                    <a:lnTo>
                      <a:pt x="2336" y="512"/>
                    </a:lnTo>
                    <a:lnTo>
                      <a:pt x="2338" y="551"/>
                    </a:lnTo>
                    <a:lnTo>
                      <a:pt x="2339" y="569"/>
                    </a:lnTo>
                    <a:lnTo>
                      <a:pt x="2341" y="566"/>
                    </a:lnTo>
                    <a:lnTo>
                      <a:pt x="2342" y="551"/>
                    </a:lnTo>
                    <a:lnTo>
                      <a:pt x="2343" y="467"/>
                    </a:lnTo>
                    <a:lnTo>
                      <a:pt x="2345" y="406"/>
                    </a:lnTo>
                    <a:lnTo>
                      <a:pt x="2346" y="359"/>
                    </a:lnTo>
                    <a:lnTo>
                      <a:pt x="2348" y="339"/>
                    </a:lnTo>
                    <a:lnTo>
                      <a:pt x="2349" y="354"/>
                    </a:lnTo>
                    <a:lnTo>
                      <a:pt x="2351" y="386"/>
                    </a:lnTo>
                    <a:lnTo>
                      <a:pt x="2352" y="422"/>
                    </a:lnTo>
                    <a:lnTo>
                      <a:pt x="2355" y="500"/>
                    </a:lnTo>
                    <a:lnTo>
                      <a:pt x="2357" y="531"/>
                    </a:lnTo>
                    <a:lnTo>
                      <a:pt x="2358" y="580"/>
                    </a:lnTo>
                    <a:lnTo>
                      <a:pt x="2359" y="633"/>
                    </a:lnTo>
                    <a:lnTo>
                      <a:pt x="2361" y="640"/>
                    </a:lnTo>
                    <a:lnTo>
                      <a:pt x="2362" y="547"/>
                    </a:lnTo>
                    <a:lnTo>
                      <a:pt x="2364" y="457"/>
                    </a:lnTo>
                    <a:lnTo>
                      <a:pt x="2365" y="437"/>
                    </a:lnTo>
                    <a:lnTo>
                      <a:pt x="2367" y="424"/>
                    </a:lnTo>
                    <a:lnTo>
                      <a:pt x="2368" y="428"/>
                    </a:lnTo>
                    <a:lnTo>
                      <a:pt x="2370" y="413"/>
                    </a:lnTo>
                    <a:lnTo>
                      <a:pt x="2372" y="451"/>
                    </a:lnTo>
                    <a:lnTo>
                      <a:pt x="2373" y="456"/>
                    </a:lnTo>
                    <a:lnTo>
                      <a:pt x="2375" y="487"/>
                    </a:lnTo>
                    <a:lnTo>
                      <a:pt x="2376" y="402"/>
                    </a:lnTo>
                    <a:lnTo>
                      <a:pt x="2378" y="355"/>
                    </a:lnTo>
                    <a:lnTo>
                      <a:pt x="2379" y="290"/>
                    </a:lnTo>
                    <a:lnTo>
                      <a:pt x="2381" y="274"/>
                    </a:lnTo>
                    <a:lnTo>
                      <a:pt x="2383" y="255"/>
                    </a:lnTo>
                    <a:lnTo>
                      <a:pt x="2384" y="256"/>
                    </a:lnTo>
                    <a:lnTo>
                      <a:pt x="2386" y="289"/>
                    </a:lnTo>
                    <a:lnTo>
                      <a:pt x="2387" y="305"/>
                    </a:lnTo>
                    <a:lnTo>
                      <a:pt x="2389" y="308"/>
                    </a:lnTo>
                    <a:lnTo>
                      <a:pt x="2390" y="314"/>
                    </a:lnTo>
                    <a:lnTo>
                      <a:pt x="2392" y="296"/>
                    </a:lnTo>
                    <a:lnTo>
                      <a:pt x="2394" y="255"/>
                    </a:lnTo>
                    <a:lnTo>
                      <a:pt x="2395" y="209"/>
                    </a:lnTo>
                    <a:lnTo>
                      <a:pt x="2397" y="179"/>
                    </a:lnTo>
                    <a:lnTo>
                      <a:pt x="2398" y="167"/>
                    </a:lnTo>
                    <a:lnTo>
                      <a:pt x="2400" y="168"/>
                    </a:lnTo>
                    <a:lnTo>
                      <a:pt x="2402" y="179"/>
                    </a:lnTo>
                    <a:lnTo>
                      <a:pt x="2403" y="191"/>
                    </a:lnTo>
                    <a:lnTo>
                      <a:pt x="2405" y="204"/>
                    </a:lnTo>
                    <a:lnTo>
                      <a:pt x="2406" y="224"/>
                    </a:lnTo>
                    <a:lnTo>
                      <a:pt x="2408" y="237"/>
                    </a:lnTo>
                    <a:lnTo>
                      <a:pt x="2409" y="230"/>
                    </a:lnTo>
                    <a:lnTo>
                      <a:pt x="2411" y="188"/>
                    </a:lnTo>
                    <a:lnTo>
                      <a:pt x="2413" y="115"/>
                    </a:lnTo>
                    <a:lnTo>
                      <a:pt x="2414" y="71"/>
                    </a:lnTo>
                    <a:lnTo>
                      <a:pt x="2416" y="62"/>
                    </a:lnTo>
                    <a:lnTo>
                      <a:pt x="2417" y="69"/>
                    </a:lnTo>
                    <a:lnTo>
                      <a:pt x="2419" y="84"/>
                    </a:lnTo>
                    <a:lnTo>
                      <a:pt x="2421" y="101"/>
                    </a:lnTo>
                    <a:lnTo>
                      <a:pt x="2424" y="139"/>
                    </a:lnTo>
                    <a:lnTo>
                      <a:pt x="2425" y="157"/>
                    </a:lnTo>
                    <a:lnTo>
                      <a:pt x="2427" y="175"/>
                    </a:lnTo>
                    <a:lnTo>
                      <a:pt x="2428" y="194"/>
                    </a:lnTo>
                    <a:lnTo>
                      <a:pt x="2430" y="209"/>
                    </a:lnTo>
                    <a:lnTo>
                      <a:pt x="2432" y="206"/>
                    </a:lnTo>
                    <a:lnTo>
                      <a:pt x="2433" y="187"/>
                    </a:lnTo>
                    <a:lnTo>
                      <a:pt x="2435" y="150"/>
                    </a:lnTo>
                    <a:lnTo>
                      <a:pt x="2436" y="128"/>
                    </a:lnTo>
                    <a:lnTo>
                      <a:pt x="2438" y="124"/>
                    </a:lnTo>
                    <a:lnTo>
                      <a:pt x="2440" y="133"/>
                    </a:lnTo>
                    <a:lnTo>
                      <a:pt x="2441" y="146"/>
                    </a:lnTo>
                    <a:lnTo>
                      <a:pt x="2443" y="165"/>
                    </a:lnTo>
                    <a:lnTo>
                      <a:pt x="2444" y="182"/>
                    </a:lnTo>
                    <a:lnTo>
                      <a:pt x="2446" y="201"/>
                    </a:lnTo>
                    <a:lnTo>
                      <a:pt x="2447" y="219"/>
                    </a:lnTo>
                    <a:lnTo>
                      <a:pt x="2449" y="221"/>
                    </a:lnTo>
                    <a:lnTo>
                      <a:pt x="2451" y="201"/>
                    </a:lnTo>
                    <a:lnTo>
                      <a:pt x="2452" y="170"/>
                    </a:lnTo>
                    <a:lnTo>
                      <a:pt x="2454" y="140"/>
                    </a:lnTo>
                    <a:lnTo>
                      <a:pt x="2463" y="208"/>
                    </a:lnTo>
                    <a:lnTo>
                      <a:pt x="2465" y="225"/>
                    </a:lnTo>
                    <a:lnTo>
                      <a:pt x="2466" y="235"/>
                    </a:lnTo>
                    <a:lnTo>
                      <a:pt x="2468" y="222"/>
                    </a:lnTo>
                    <a:lnTo>
                      <a:pt x="2470" y="193"/>
                    </a:lnTo>
                    <a:lnTo>
                      <a:pt x="2471" y="151"/>
                    </a:lnTo>
                    <a:lnTo>
                      <a:pt x="2473" y="121"/>
                    </a:lnTo>
                    <a:lnTo>
                      <a:pt x="2474" y="113"/>
                    </a:lnTo>
                    <a:lnTo>
                      <a:pt x="2476" y="122"/>
                    </a:lnTo>
                    <a:lnTo>
                      <a:pt x="2477" y="136"/>
                    </a:lnTo>
                    <a:lnTo>
                      <a:pt x="2479" y="149"/>
                    </a:lnTo>
                    <a:lnTo>
                      <a:pt x="2480" y="169"/>
                    </a:lnTo>
                    <a:lnTo>
                      <a:pt x="2482" y="192"/>
                    </a:lnTo>
                    <a:lnTo>
                      <a:pt x="2483" y="211"/>
                    </a:lnTo>
                    <a:lnTo>
                      <a:pt x="2485" y="229"/>
                    </a:lnTo>
                    <a:lnTo>
                      <a:pt x="2487" y="229"/>
                    </a:lnTo>
                    <a:lnTo>
                      <a:pt x="2488" y="222"/>
                    </a:lnTo>
                    <a:lnTo>
                      <a:pt x="2490" y="200"/>
                    </a:lnTo>
                    <a:lnTo>
                      <a:pt x="2491" y="182"/>
                    </a:lnTo>
                    <a:lnTo>
                      <a:pt x="2493" y="181"/>
                    </a:lnTo>
                    <a:lnTo>
                      <a:pt x="2494" y="191"/>
                    </a:lnTo>
                    <a:lnTo>
                      <a:pt x="2496" y="210"/>
                    </a:lnTo>
                    <a:lnTo>
                      <a:pt x="2497" y="229"/>
                    </a:lnTo>
                    <a:lnTo>
                      <a:pt x="2499" y="244"/>
                    </a:lnTo>
                    <a:lnTo>
                      <a:pt x="2501" y="263"/>
                    </a:lnTo>
                    <a:lnTo>
                      <a:pt x="2502" y="273"/>
                    </a:lnTo>
                    <a:lnTo>
                      <a:pt x="2504" y="258"/>
                    </a:lnTo>
                    <a:lnTo>
                      <a:pt x="2505" y="214"/>
                    </a:lnTo>
                    <a:lnTo>
                      <a:pt x="2507" y="161"/>
                    </a:lnTo>
                    <a:lnTo>
                      <a:pt x="2508" y="132"/>
                    </a:lnTo>
                    <a:lnTo>
                      <a:pt x="2518" y="227"/>
                    </a:lnTo>
                    <a:lnTo>
                      <a:pt x="2519" y="253"/>
                    </a:lnTo>
                    <a:lnTo>
                      <a:pt x="2521" y="278"/>
                    </a:lnTo>
                    <a:lnTo>
                      <a:pt x="2522" y="294"/>
                    </a:lnTo>
                    <a:lnTo>
                      <a:pt x="2524" y="300"/>
                    </a:lnTo>
                    <a:lnTo>
                      <a:pt x="2525" y="263"/>
                    </a:lnTo>
                    <a:lnTo>
                      <a:pt x="2527" y="214"/>
                    </a:lnTo>
                    <a:lnTo>
                      <a:pt x="2529" y="187"/>
                    </a:lnTo>
                    <a:lnTo>
                      <a:pt x="2530" y="177"/>
                    </a:lnTo>
                    <a:lnTo>
                      <a:pt x="2532" y="186"/>
                    </a:lnTo>
                    <a:lnTo>
                      <a:pt x="2533" y="210"/>
                    </a:lnTo>
                    <a:lnTo>
                      <a:pt x="2535" y="236"/>
                    </a:lnTo>
                    <a:lnTo>
                      <a:pt x="2536" y="263"/>
                    </a:lnTo>
                    <a:lnTo>
                      <a:pt x="2538" y="293"/>
                    </a:lnTo>
                    <a:lnTo>
                      <a:pt x="2539" y="321"/>
                    </a:lnTo>
                    <a:lnTo>
                      <a:pt x="2541" y="350"/>
                    </a:lnTo>
                    <a:lnTo>
                      <a:pt x="2542" y="358"/>
                    </a:lnTo>
                    <a:lnTo>
                      <a:pt x="2544" y="344"/>
                    </a:lnTo>
                    <a:lnTo>
                      <a:pt x="2546" y="300"/>
                    </a:lnTo>
                    <a:lnTo>
                      <a:pt x="2547" y="249"/>
                    </a:lnTo>
                    <a:lnTo>
                      <a:pt x="2549" y="216"/>
                    </a:lnTo>
                    <a:lnTo>
                      <a:pt x="2556" y="312"/>
                    </a:lnTo>
                    <a:lnTo>
                      <a:pt x="2558" y="348"/>
                    </a:lnTo>
                    <a:lnTo>
                      <a:pt x="2560" y="384"/>
                    </a:lnTo>
                    <a:lnTo>
                      <a:pt x="2561" y="419"/>
                    </a:lnTo>
                    <a:lnTo>
                      <a:pt x="2563" y="448"/>
                    </a:lnTo>
                    <a:lnTo>
                      <a:pt x="2564" y="457"/>
                    </a:lnTo>
                    <a:lnTo>
                      <a:pt x="2566" y="447"/>
                    </a:lnTo>
                    <a:lnTo>
                      <a:pt x="2567" y="407"/>
                    </a:lnTo>
                    <a:lnTo>
                      <a:pt x="2569" y="361"/>
                    </a:lnTo>
                    <a:lnTo>
                      <a:pt x="2570" y="314"/>
                    </a:lnTo>
                    <a:lnTo>
                      <a:pt x="2572" y="299"/>
                    </a:lnTo>
                    <a:lnTo>
                      <a:pt x="2573" y="309"/>
                    </a:lnTo>
                    <a:lnTo>
                      <a:pt x="2575" y="342"/>
                    </a:lnTo>
                    <a:lnTo>
                      <a:pt x="2576" y="366"/>
                    </a:lnTo>
                    <a:lnTo>
                      <a:pt x="2577" y="397"/>
                    </a:lnTo>
                    <a:lnTo>
                      <a:pt x="2579" y="435"/>
                    </a:lnTo>
                    <a:lnTo>
                      <a:pt x="2580" y="475"/>
                    </a:lnTo>
                    <a:lnTo>
                      <a:pt x="2582" y="524"/>
                    </a:lnTo>
                    <a:lnTo>
                      <a:pt x="2583" y="560"/>
                    </a:lnTo>
                    <a:lnTo>
                      <a:pt x="2585" y="603"/>
                    </a:lnTo>
                    <a:lnTo>
                      <a:pt x="2586" y="633"/>
                    </a:lnTo>
                    <a:lnTo>
                      <a:pt x="2588" y="537"/>
                    </a:lnTo>
                    <a:lnTo>
                      <a:pt x="2589" y="447"/>
                    </a:lnTo>
                    <a:lnTo>
                      <a:pt x="2590" y="335"/>
                    </a:lnTo>
                    <a:lnTo>
                      <a:pt x="2592" y="282"/>
                    </a:lnTo>
                    <a:lnTo>
                      <a:pt x="2593" y="283"/>
                    </a:lnTo>
                    <a:lnTo>
                      <a:pt x="2595" y="299"/>
                    </a:lnTo>
                    <a:lnTo>
                      <a:pt x="2596" y="327"/>
                    </a:lnTo>
                    <a:lnTo>
                      <a:pt x="2598" y="363"/>
                    </a:lnTo>
                    <a:lnTo>
                      <a:pt x="2599" y="413"/>
                    </a:lnTo>
                    <a:lnTo>
                      <a:pt x="2602" y="502"/>
                    </a:lnTo>
                    <a:lnTo>
                      <a:pt x="2604" y="545"/>
                    </a:lnTo>
                    <a:lnTo>
                      <a:pt x="2605" y="583"/>
                    </a:lnTo>
                    <a:lnTo>
                      <a:pt x="2606" y="668"/>
                    </a:lnTo>
                    <a:lnTo>
                      <a:pt x="2608" y="669"/>
                    </a:lnTo>
                    <a:lnTo>
                      <a:pt x="2609" y="624"/>
                    </a:lnTo>
                    <a:lnTo>
                      <a:pt x="2611" y="596"/>
                    </a:lnTo>
                    <a:lnTo>
                      <a:pt x="2612" y="449"/>
                    </a:lnTo>
                    <a:lnTo>
                      <a:pt x="2614" y="355"/>
                    </a:lnTo>
                    <a:lnTo>
                      <a:pt x="2615" y="325"/>
                    </a:lnTo>
                    <a:lnTo>
                      <a:pt x="2617" y="326"/>
                    </a:lnTo>
                    <a:lnTo>
                      <a:pt x="2618" y="350"/>
                    </a:lnTo>
                    <a:lnTo>
                      <a:pt x="2619" y="408"/>
                    </a:lnTo>
                    <a:lnTo>
                      <a:pt x="2621" y="433"/>
                    </a:lnTo>
                    <a:lnTo>
                      <a:pt x="2622" y="371"/>
                    </a:lnTo>
                    <a:lnTo>
                      <a:pt x="2624" y="258"/>
                    </a:lnTo>
                    <a:lnTo>
                      <a:pt x="2625" y="119"/>
                    </a:lnTo>
                    <a:lnTo>
                      <a:pt x="2627" y="51"/>
                    </a:lnTo>
                    <a:lnTo>
                      <a:pt x="2628" y="28"/>
                    </a:lnTo>
                    <a:lnTo>
                      <a:pt x="2630" y="42"/>
                    </a:lnTo>
                    <a:lnTo>
                      <a:pt x="2631" y="54"/>
                    </a:lnTo>
                    <a:lnTo>
                      <a:pt x="2632" y="65"/>
                    </a:lnTo>
                    <a:lnTo>
                      <a:pt x="2634" y="79"/>
                    </a:lnTo>
                    <a:lnTo>
                      <a:pt x="2635" y="94"/>
                    </a:lnTo>
                    <a:lnTo>
                      <a:pt x="2637" y="111"/>
                    </a:lnTo>
                    <a:lnTo>
                      <a:pt x="2638" y="127"/>
                    </a:lnTo>
                    <a:lnTo>
                      <a:pt x="2644" y="195"/>
                    </a:lnTo>
                    <a:lnTo>
                      <a:pt x="2646" y="195"/>
                    </a:lnTo>
                    <a:lnTo>
                      <a:pt x="2647" y="174"/>
                    </a:lnTo>
                    <a:lnTo>
                      <a:pt x="2648" y="131"/>
                    </a:lnTo>
                    <a:lnTo>
                      <a:pt x="2650" y="90"/>
                    </a:lnTo>
                    <a:lnTo>
                      <a:pt x="2651" y="69"/>
                    </a:lnTo>
                    <a:lnTo>
                      <a:pt x="2653" y="67"/>
                    </a:lnTo>
                    <a:lnTo>
                      <a:pt x="2654" y="74"/>
                    </a:lnTo>
                    <a:lnTo>
                      <a:pt x="2656" y="88"/>
                    </a:lnTo>
                    <a:lnTo>
                      <a:pt x="2657" y="104"/>
                    </a:lnTo>
                    <a:lnTo>
                      <a:pt x="2660" y="135"/>
                    </a:lnTo>
                    <a:lnTo>
                      <a:pt x="2662" y="151"/>
                    </a:lnTo>
                    <a:lnTo>
                      <a:pt x="2663" y="165"/>
                    </a:lnTo>
                    <a:lnTo>
                      <a:pt x="2665" y="172"/>
                    </a:lnTo>
                    <a:lnTo>
                      <a:pt x="2666" y="159"/>
                    </a:lnTo>
                    <a:lnTo>
                      <a:pt x="2668" y="120"/>
                    </a:lnTo>
                    <a:lnTo>
                      <a:pt x="2669" y="90"/>
                    </a:lnTo>
                    <a:lnTo>
                      <a:pt x="2671" y="83"/>
                    </a:lnTo>
                    <a:lnTo>
                      <a:pt x="2673" y="92"/>
                    </a:lnTo>
                    <a:lnTo>
                      <a:pt x="2674" y="109"/>
                    </a:lnTo>
                    <a:lnTo>
                      <a:pt x="2676" y="125"/>
                    </a:lnTo>
                    <a:lnTo>
                      <a:pt x="2677" y="143"/>
                    </a:lnTo>
                    <a:lnTo>
                      <a:pt x="2679" y="162"/>
                    </a:lnTo>
                    <a:lnTo>
                      <a:pt x="2680" y="184"/>
                    </a:lnTo>
                    <a:lnTo>
                      <a:pt x="2682" y="198"/>
                    </a:lnTo>
                    <a:lnTo>
                      <a:pt x="2684" y="191"/>
                    </a:lnTo>
                    <a:lnTo>
                      <a:pt x="2685" y="161"/>
                    </a:lnTo>
                    <a:lnTo>
                      <a:pt x="2687" y="134"/>
                    </a:lnTo>
                    <a:lnTo>
                      <a:pt x="2688" y="123"/>
                    </a:lnTo>
                    <a:lnTo>
                      <a:pt x="2690" y="126"/>
                    </a:lnTo>
                    <a:lnTo>
                      <a:pt x="2691" y="138"/>
                    </a:lnTo>
                    <a:lnTo>
                      <a:pt x="2693" y="155"/>
                    </a:lnTo>
                    <a:lnTo>
                      <a:pt x="2695" y="175"/>
                    </a:lnTo>
                    <a:lnTo>
                      <a:pt x="2696" y="197"/>
                    </a:lnTo>
                    <a:lnTo>
                      <a:pt x="2698" y="214"/>
                    </a:lnTo>
                    <a:lnTo>
                      <a:pt x="2699" y="224"/>
                    </a:lnTo>
                    <a:lnTo>
                      <a:pt x="2701" y="214"/>
                    </a:lnTo>
                    <a:lnTo>
                      <a:pt x="2702" y="179"/>
                    </a:lnTo>
                    <a:lnTo>
                      <a:pt x="2704" y="146"/>
                    </a:lnTo>
                    <a:lnTo>
                      <a:pt x="2706" y="127"/>
                    </a:lnTo>
                    <a:lnTo>
                      <a:pt x="2707" y="129"/>
                    </a:lnTo>
                    <a:lnTo>
                      <a:pt x="2709" y="139"/>
                    </a:lnTo>
                    <a:lnTo>
                      <a:pt x="2710" y="154"/>
                    </a:lnTo>
                    <a:lnTo>
                      <a:pt x="2712" y="176"/>
                    </a:lnTo>
                    <a:lnTo>
                      <a:pt x="2713" y="197"/>
                    </a:lnTo>
                    <a:lnTo>
                      <a:pt x="2715" y="214"/>
                    </a:lnTo>
                    <a:lnTo>
                      <a:pt x="2717" y="226"/>
                    </a:lnTo>
                    <a:lnTo>
                      <a:pt x="2718" y="226"/>
                    </a:lnTo>
                    <a:lnTo>
                      <a:pt x="2720" y="198"/>
                    </a:lnTo>
                    <a:lnTo>
                      <a:pt x="2721" y="156"/>
                    </a:lnTo>
                    <a:lnTo>
                      <a:pt x="2723" y="124"/>
                    </a:lnTo>
                    <a:lnTo>
                      <a:pt x="2731" y="191"/>
                    </a:lnTo>
                    <a:lnTo>
                      <a:pt x="2732" y="210"/>
                    </a:lnTo>
                    <a:lnTo>
                      <a:pt x="2734" y="228"/>
                    </a:lnTo>
                    <a:lnTo>
                      <a:pt x="2735" y="250"/>
                    </a:lnTo>
                    <a:lnTo>
                      <a:pt x="2737" y="257"/>
                    </a:lnTo>
                    <a:lnTo>
                      <a:pt x="2738" y="239"/>
                    </a:lnTo>
                    <a:lnTo>
                      <a:pt x="2740" y="200"/>
                    </a:lnTo>
                    <a:lnTo>
                      <a:pt x="2742" y="157"/>
                    </a:lnTo>
                    <a:lnTo>
                      <a:pt x="2743" y="139"/>
                    </a:lnTo>
                    <a:lnTo>
                      <a:pt x="2751" y="212"/>
                    </a:lnTo>
                    <a:lnTo>
                      <a:pt x="2753" y="230"/>
                    </a:lnTo>
                    <a:lnTo>
                      <a:pt x="2754" y="252"/>
                    </a:lnTo>
                    <a:lnTo>
                      <a:pt x="2756" y="268"/>
                    </a:lnTo>
                    <a:lnTo>
                      <a:pt x="2757" y="262"/>
                    </a:lnTo>
                    <a:lnTo>
                      <a:pt x="2759" y="231"/>
                    </a:lnTo>
                    <a:lnTo>
                      <a:pt x="2760" y="191"/>
                    </a:lnTo>
                    <a:lnTo>
                      <a:pt x="2762" y="175"/>
                    </a:lnTo>
                    <a:lnTo>
                      <a:pt x="2763" y="176"/>
                    </a:lnTo>
                    <a:lnTo>
                      <a:pt x="2765" y="183"/>
                    </a:lnTo>
                    <a:lnTo>
                      <a:pt x="2766" y="202"/>
                    </a:lnTo>
                    <a:lnTo>
                      <a:pt x="2768" y="227"/>
                    </a:lnTo>
                    <a:lnTo>
                      <a:pt x="2769" y="251"/>
                    </a:lnTo>
                    <a:lnTo>
                      <a:pt x="2771" y="275"/>
                    </a:lnTo>
                    <a:lnTo>
                      <a:pt x="2772" y="290"/>
                    </a:lnTo>
                    <a:lnTo>
                      <a:pt x="2774" y="298"/>
                    </a:lnTo>
                    <a:lnTo>
                      <a:pt x="2775" y="285"/>
                    </a:lnTo>
                    <a:lnTo>
                      <a:pt x="2777" y="245"/>
                    </a:lnTo>
                    <a:lnTo>
                      <a:pt x="2778" y="209"/>
                    </a:lnTo>
                    <a:lnTo>
                      <a:pt x="2780" y="184"/>
                    </a:lnTo>
                    <a:lnTo>
                      <a:pt x="2781" y="183"/>
                    </a:lnTo>
                    <a:lnTo>
                      <a:pt x="2782" y="198"/>
                    </a:lnTo>
                    <a:lnTo>
                      <a:pt x="2784" y="217"/>
                    </a:lnTo>
                    <a:lnTo>
                      <a:pt x="2785" y="243"/>
                    </a:lnTo>
                    <a:lnTo>
                      <a:pt x="2787" y="274"/>
                    </a:lnTo>
                    <a:lnTo>
                      <a:pt x="2788" y="300"/>
                    </a:lnTo>
                    <a:lnTo>
                      <a:pt x="2790" y="330"/>
                    </a:lnTo>
                    <a:lnTo>
                      <a:pt x="2791" y="351"/>
                    </a:lnTo>
                    <a:lnTo>
                      <a:pt x="2793" y="359"/>
                    </a:lnTo>
                    <a:lnTo>
                      <a:pt x="2794" y="347"/>
                    </a:lnTo>
                    <a:lnTo>
                      <a:pt x="2796" y="309"/>
                    </a:lnTo>
                    <a:lnTo>
                      <a:pt x="2797" y="270"/>
                    </a:lnTo>
                    <a:lnTo>
                      <a:pt x="2799" y="249"/>
                    </a:lnTo>
                    <a:lnTo>
                      <a:pt x="2804" y="318"/>
                    </a:lnTo>
                    <a:lnTo>
                      <a:pt x="2806" y="351"/>
                    </a:lnTo>
                    <a:lnTo>
                      <a:pt x="2807" y="374"/>
                    </a:lnTo>
                    <a:lnTo>
                      <a:pt x="2809" y="398"/>
                    </a:lnTo>
                    <a:lnTo>
                      <a:pt x="2810" y="413"/>
                    </a:lnTo>
                    <a:lnTo>
                      <a:pt x="2812" y="416"/>
                    </a:lnTo>
                    <a:lnTo>
                      <a:pt x="2813" y="404"/>
                    </a:lnTo>
                    <a:lnTo>
                      <a:pt x="2815" y="384"/>
                    </a:lnTo>
                    <a:lnTo>
                      <a:pt x="2816" y="356"/>
                    </a:lnTo>
                    <a:lnTo>
                      <a:pt x="2818" y="336"/>
                    </a:lnTo>
                    <a:lnTo>
                      <a:pt x="2824" y="410"/>
                    </a:lnTo>
                    <a:lnTo>
                      <a:pt x="2826" y="506"/>
                    </a:lnTo>
                    <a:lnTo>
                      <a:pt x="2828" y="536"/>
                    </a:lnTo>
                    <a:lnTo>
                      <a:pt x="2829" y="556"/>
                    </a:lnTo>
                    <a:lnTo>
                      <a:pt x="2831" y="555"/>
                    </a:lnTo>
                    <a:lnTo>
                      <a:pt x="2832" y="467"/>
                    </a:lnTo>
                    <a:lnTo>
                      <a:pt x="2834" y="410"/>
                    </a:lnTo>
                    <a:lnTo>
                      <a:pt x="2835" y="368"/>
                    </a:lnTo>
                    <a:lnTo>
                      <a:pt x="2837" y="335"/>
                    </a:lnTo>
                    <a:lnTo>
                      <a:pt x="2838" y="334"/>
                    </a:lnTo>
                    <a:lnTo>
                      <a:pt x="2840" y="358"/>
                    </a:lnTo>
                    <a:lnTo>
                      <a:pt x="2841" y="392"/>
                    </a:lnTo>
                    <a:lnTo>
                      <a:pt x="2843" y="449"/>
                    </a:lnTo>
                    <a:lnTo>
                      <a:pt x="2844" y="484"/>
                    </a:lnTo>
                    <a:lnTo>
                      <a:pt x="2845" y="514"/>
                    </a:lnTo>
                    <a:lnTo>
                      <a:pt x="2847" y="500"/>
                    </a:lnTo>
                    <a:lnTo>
                      <a:pt x="2848" y="464"/>
                    </a:lnTo>
                    <a:lnTo>
                      <a:pt x="2850" y="423"/>
                    </a:lnTo>
                    <a:lnTo>
                      <a:pt x="2851" y="315"/>
                    </a:lnTo>
                    <a:lnTo>
                      <a:pt x="2853" y="271"/>
                    </a:lnTo>
                    <a:lnTo>
                      <a:pt x="2854" y="276"/>
                    </a:lnTo>
                    <a:lnTo>
                      <a:pt x="2856" y="307"/>
                    </a:lnTo>
                    <a:lnTo>
                      <a:pt x="2857" y="302"/>
                    </a:lnTo>
                    <a:lnTo>
                      <a:pt x="2859" y="319"/>
                    </a:lnTo>
                    <a:lnTo>
                      <a:pt x="2860" y="346"/>
                    </a:lnTo>
                    <a:lnTo>
                      <a:pt x="2861" y="348"/>
                    </a:lnTo>
                    <a:lnTo>
                      <a:pt x="2863" y="366"/>
                    </a:lnTo>
                    <a:lnTo>
                      <a:pt x="2864" y="368"/>
                    </a:lnTo>
                    <a:lnTo>
                      <a:pt x="2866" y="362"/>
                    </a:lnTo>
                    <a:lnTo>
                      <a:pt x="2867" y="312"/>
                    </a:lnTo>
                    <a:lnTo>
                      <a:pt x="2869" y="267"/>
                    </a:lnTo>
                    <a:lnTo>
                      <a:pt x="2870" y="231"/>
                    </a:lnTo>
                    <a:lnTo>
                      <a:pt x="2872" y="200"/>
                    </a:lnTo>
                    <a:lnTo>
                      <a:pt x="2873" y="188"/>
                    </a:lnTo>
                    <a:lnTo>
                      <a:pt x="2874" y="200"/>
                    </a:lnTo>
                    <a:lnTo>
                      <a:pt x="2876" y="205"/>
                    </a:lnTo>
                    <a:lnTo>
                      <a:pt x="2877" y="219"/>
                    </a:lnTo>
                    <a:lnTo>
                      <a:pt x="2879" y="228"/>
                    </a:lnTo>
                    <a:lnTo>
                      <a:pt x="2880" y="226"/>
                    </a:lnTo>
                    <a:lnTo>
                      <a:pt x="2882" y="220"/>
                    </a:lnTo>
                    <a:lnTo>
                      <a:pt x="2883" y="193"/>
                    </a:lnTo>
                    <a:lnTo>
                      <a:pt x="2884" y="168"/>
                    </a:lnTo>
                    <a:lnTo>
                      <a:pt x="2886" y="156"/>
                    </a:lnTo>
                    <a:lnTo>
                      <a:pt x="2887" y="148"/>
                    </a:lnTo>
                    <a:lnTo>
                      <a:pt x="2889" y="145"/>
                    </a:lnTo>
                    <a:lnTo>
                      <a:pt x="2890" y="150"/>
                    </a:lnTo>
                    <a:lnTo>
                      <a:pt x="2892" y="162"/>
                    </a:lnTo>
                    <a:lnTo>
                      <a:pt x="2893" y="173"/>
                    </a:lnTo>
                    <a:lnTo>
                      <a:pt x="2895" y="183"/>
                    </a:lnTo>
                    <a:lnTo>
                      <a:pt x="2896" y="192"/>
                    </a:lnTo>
                    <a:lnTo>
                      <a:pt x="2897" y="199"/>
                    </a:lnTo>
                    <a:lnTo>
                      <a:pt x="2899" y="198"/>
                    </a:lnTo>
                    <a:lnTo>
                      <a:pt x="2900" y="189"/>
                    </a:lnTo>
                    <a:lnTo>
                      <a:pt x="2902" y="173"/>
                    </a:lnTo>
                    <a:lnTo>
                      <a:pt x="2903" y="157"/>
                    </a:lnTo>
                    <a:lnTo>
                      <a:pt x="2905" y="147"/>
                    </a:lnTo>
                    <a:lnTo>
                      <a:pt x="2906" y="149"/>
                    </a:lnTo>
                    <a:lnTo>
                      <a:pt x="2907" y="155"/>
                    </a:lnTo>
                    <a:lnTo>
                      <a:pt x="2909" y="167"/>
                    </a:lnTo>
                    <a:lnTo>
                      <a:pt x="2910" y="180"/>
                    </a:lnTo>
                    <a:lnTo>
                      <a:pt x="2912" y="191"/>
                    </a:lnTo>
                    <a:lnTo>
                      <a:pt x="2913" y="201"/>
                    </a:lnTo>
                    <a:lnTo>
                      <a:pt x="2915" y="200"/>
                    </a:lnTo>
                    <a:lnTo>
                      <a:pt x="2916" y="191"/>
                    </a:lnTo>
                    <a:lnTo>
                      <a:pt x="2918" y="162"/>
                    </a:lnTo>
                    <a:lnTo>
                      <a:pt x="2919" y="124"/>
                    </a:lnTo>
                    <a:lnTo>
                      <a:pt x="2920" y="101"/>
                    </a:lnTo>
                    <a:lnTo>
                      <a:pt x="2929" y="170"/>
                    </a:lnTo>
                    <a:lnTo>
                      <a:pt x="2930" y="183"/>
                    </a:lnTo>
                    <a:lnTo>
                      <a:pt x="2932" y="200"/>
                    </a:lnTo>
                    <a:lnTo>
                      <a:pt x="2933" y="215"/>
                    </a:lnTo>
                    <a:lnTo>
                      <a:pt x="2935" y="221"/>
                    </a:lnTo>
                    <a:lnTo>
                      <a:pt x="2936" y="211"/>
                    </a:lnTo>
                    <a:lnTo>
                      <a:pt x="2938" y="180"/>
                    </a:lnTo>
                    <a:lnTo>
                      <a:pt x="2939" y="131"/>
                    </a:lnTo>
                    <a:lnTo>
                      <a:pt x="2941" y="94"/>
                    </a:lnTo>
                    <a:lnTo>
                      <a:pt x="2942" y="80"/>
                    </a:lnTo>
                    <a:lnTo>
                      <a:pt x="2943" y="83"/>
                    </a:lnTo>
                    <a:lnTo>
                      <a:pt x="2945" y="93"/>
                    </a:lnTo>
                    <a:lnTo>
                      <a:pt x="2946" y="108"/>
                    </a:lnTo>
                    <a:lnTo>
                      <a:pt x="2948" y="129"/>
                    </a:lnTo>
                    <a:lnTo>
                      <a:pt x="2949" y="150"/>
                    </a:lnTo>
                    <a:lnTo>
                      <a:pt x="2952" y="190"/>
                    </a:lnTo>
                    <a:lnTo>
                      <a:pt x="2954" y="211"/>
                    </a:lnTo>
                    <a:lnTo>
                      <a:pt x="2956" y="235"/>
                    </a:lnTo>
                    <a:lnTo>
                      <a:pt x="2957" y="254"/>
                    </a:lnTo>
                    <a:lnTo>
                      <a:pt x="2959" y="264"/>
                    </a:lnTo>
                    <a:lnTo>
                      <a:pt x="2960" y="236"/>
                    </a:lnTo>
                    <a:lnTo>
                      <a:pt x="2962" y="178"/>
                    </a:lnTo>
                    <a:lnTo>
                      <a:pt x="2963" y="117"/>
                    </a:lnTo>
                    <a:lnTo>
                      <a:pt x="2965" y="83"/>
                    </a:lnTo>
                    <a:lnTo>
                      <a:pt x="2973" y="148"/>
                    </a:lnTo>
                    <a:lnTo>
                      <a:pt x="2976" y="197"/>
                    </a:lnTo>
                    <a:lnTo>
                      <a:pt x="2977" y="222"/>
                    </a:lnTo>
                    <a:lnTo>
                      <a:pt x="2979" y="245"/>
                    </a:lnTo>
                    <a:lnTo>
                      <a:pt x="2981" y="266"/>
                    </a:lnTo>
                    <a:lnTo>
                      <a:pt x="2982" y="290"/>
                    </a:lnTo>
                    <a:lnTo>
                      <a:pt x="2984" y="304"/>
                    </a:lnTo>
                    <a:lnTo>
                      <a:pt x="2985" y="304"/>
                    </a:lnTo>
                    <a:lnTo>
                      <a:pt x="2987" y="259"/>
                    </a:lnTo>
                    <a:lnTo>
                      <a:pt x="2988" y="195"/>
                    </a:lnTo>
                    <a:lnTo>
                      <a:pt x="2990" y="131"/>
                    </a:lnTo>
                    <a:lnTo>
                      <a:pt x="2991" y="101"/>
                    </a:lnTo>
                    <a:lnTo>
                      <a:pt x="2993" y="101"/>
                    </a:lnTo>
                    <a:lnTo>
                      <a:pt x="2995" y="117"/>
                    </a:lnTo>
                    <a:lnTo>
                      <a:pt x="2996" y="141"/>
                    </a:lnTo>
                    <a:lnTo>
                      <a:pt x="2998" y="170"/>
                    </a:lnTo>
                    <a:lnTo>
                      <a:pt x="2999" y="202"/>
                    </a:lnTo>
                    <a:lnTo>
                      <a:pt x="3002" y="262"/>
                    </a:lnTo>
                    <a:lnTo>
                      <a:pt x="3006" y="326"/>
                    </a:lnTo>
                    <a:lnTo>
                      <a:pt x="3010" y="401"/>
                    </a:lnTo>
                    <a:lnTo>
                      <a:pt x="3012" y="405"/>
                    </a:lnTo>
                    <a:lnTo>
                      <a:pt x="3013" y="354"/>
                    </a:lnTo>
                    <a:lnTo>
                      <a:pt x="3015" y="279"/>
                    </a:lnTo>
                    <a:lnTo>
                      <a:pt x="3016" y="220"/>
                    </a:lnTo>
                    <a:lnTo>
                      <a:pt x="3018" y="203"/>
                    </a:lnTo>
                    <a:lnTo>
                      <a:pt x="3020" y="209"/>
                    </a:lnTo>
                    <a:lnTo>
                      <a:pt x="3021" y="232"/>
                    </a:lnTo>
                    <a:lnTo>
                      <a:pt x="3023" y="259"/>
                    </a:lnTo>
                    <a:lnTo>
                      <a:pt x="3024" y="293"/>
                    </a:lnTo>
                    <a:lnTo>
                      <a:pt x="3026" y="327"/>
                    </a:lnTo>
                    <a:lnTo>
                      <a:pt x="3027" y="369"/>
                    </a:lnTo>
                    <a:lnTo>
                      <a:pt x="3029" y="407"/>
                    </a:lnTo>
                    <a:lnTo>
                      <a:pt x="3032" y="485"/>
                    </a:lnTo>
                    <a:lnTo>
                      <a:pt x="3035" y="559"/>
                    </a:lnTo>
                    <a:lnTo>
                      <a:pt x="3037" y="573"/>
                    </a:lnTo>
                    <a:lnTo>
                      <a:pt x="3038" y="514"/>
                    </a:lnTo>
                    <a:lnTo>
                      <a:pt x="3040" y="444"/>
                    </a:lnTo>
                    <a:lnTo>
                      <a:pt x="3041" y="380"/>
                    </a:lnTo>
                    <a:lnTo>
                      <a:pt x="3043" y="329"/>
                    </a:lnTo>
                    <a:lnTo>
                      <a:pt x="3044" y="318"/>
                    </a:lnTo>
                    <a:lnTo>
                      <a:pt x="3046" y="342"/>
                    </a:lnTo>
                    <a:lnTo>
                      <a:pt x="3048" y="372"/>
                    </a:lnTo>
                    <a:lnTo>
                      <a:pt x="3049" y="419"/>
                    </a:lnTo>
                    <a:lnTo>
                      <a:pt x="3052" y="502"/>
                    </a:lnTo>
                    <a:lnTo>
                      <a:pt x="3053" y="530"/>
                    </a:lnTo>
                    <a:lnTo>
                      <a:pt x="3055" y="562"/>
                    </a:lnTo>
                    <a:lnTo>
                      <a:pt x="3056" y="595"/>
                    </a:lnTo>
                    <a:lnTo>
                      <a:pt x="3058" y="673"/>
                    </a:lnTo>
                    <a:lnTo>
                      <a:pt x="3059" y="689"/>
                    </a:lnTo>
                    <a:lnTo>
                      <a:pt x="3061" y="667"/>
                    </a:lnTo>
                    <a:lnTo>
                      <a:pt x="3062" y="630"/>
                    </a:lnTo>
                    <a:lnTo>
                      <a:pt x="3063" y="566"/>
                    </a:lnTo>
                    <a:lnTo>
                      <a:pt x="3065" y="482"/>
                    </a:lnTo>
                    <a:lnTo>
                      <a:pt x="3066" y="467"/>
                    </a:lnTo>
                    <a:lnTo>
                      <a:pt x="3068" y="468"/>
                    </a:lnTo>
                    <a:lnTo>
                      <a:pt x="3069" y="503"/>
                    </a:lnTo>
                    <a:lnTo>
                      <a:pt x="3071" y="522"/>
                    </a:lnTo>
                    <a:lnTo>
                      <a:pt x="3072" y="455"/>
                    </a:lnTo>
                    <a:lnTo>
                      <a:pt x="3074" y="350"/>
                    </a:lnTo>
                    <a:lnTo>
                      <a:pt x="3075" y="230"/>
                    </a:lnTo>
                    <a:lnTo>
                      <a:pt x="3077" y="216"/>
                    </a:lnTo>
                    <a:lnTo>
                      <a:pt x="3078" y="247"/>
                    </a:lnTo>
                    <a:lnTo>
                      <a:pt x="3079" y="226"/>
                    </a:lnTo>
                    <a:lnTo>
                      <a:pt x="3081" y="270"/>
                    </a:lnTo>
                    <a:lnTo>
                      <a:pt x="3082" y="278"/>
                    </a:lnTo>
                    <a:lnTo>
                      <a:pt x="3084" y="297"/>
                    </a:lnTo>
                    <a:lnTo>
                      <a:pt x="3085" y="321"/>
                    </a:lnTo>
                    <a:lnTo>
                      <a:pt x="3087" y="312"/>
                    </a:lnTo>
                    <a:lnTo>
                      <a:pt x="3088" y="287"/>
                    </a:lnTo>
                    <a:lnTo>
                      <a:pt x="3090" y="232"/>
                    </a:lnTo>
                    <a:lnTo>
                      <a:pt x="3091" y="172"/>
                    </a:lnTo>
                    <a:lnTo>
                      <a:pt x="3093" y="125"/>
                    </a:lnTo>
                    <a:lnTo>
                      <a:pt x="3094" y="104"/>
                    </a:lnTo>
                    <a:lnTo>
                      <a:pt x="3096" y="99"/>
                    </a:lnTo>
                    <a:lnTo>
                      <a:pt x="3097" y="101"/>
                    </a:lnTo>
                    <a:lnTo>
                      <a:pt x="3098" y="107"/>
                    </a:lnTo>
                    <a:lnTo>
                      <a:pt x="3100" y="117"/>
                    </a:lnTo>
                    <a:lnTo>
                      <a:pt x="3101" y="132"/>
                    </a:lnTo>
                    <a:lnTo>
                      <a:pt x="3103" y="144"/>
                    </a:lnTo>
                    <a:lnTo>
                      <a:pt x="3104" y="155"/>
                    </a:lnTo>
                    <a:lnTo>
                      <a:pt x="3106" y="151"/>
                    </a:lnTo>
                    <a:lnTo>
                      <a:pt x="3107" y="114"/>
                    </a:lnTo>
                    <a:lnTo>
                      <a:pt x="3109" y="55"/>
                    </a:lnTo>
                    <a:lnTo>
                      <a:pt x="3110" y="14"/>
                    </a:lnTo>
                    <a:lnTo>
                      <a:pt x="3111" y="3"/>
                    </a:lnTo>
                    <a:lnTo>
                      <a:pt x="3113" y="7"/>
                    </a:lnTo>
                    <a:lnTo>
                      <a:pt x="3114" y="16"/>
                    </a:lnTo>
                    <a:lnTo>
                      <a:pt x="3116" y="28"/>
                    </a:lnTo>
                    <a:lnTo>
                      <a:pt x="3117" y="48"/>
                    </a:lnTo>
                    <a:lnTo>
                      <a:pt x="3119" y="65"/>
                    </a:lnTo>
                    <a:lnTo>
                      <a:pt x="3120" y="82"/>
                    </a:lnTo>
                    <a:lnTo>
                      <a:pt x="3122" y="101"/>
                    </a:lnTo>
                    <a:lnTo>
                      <a:pt x="3123" y="120"/>
                    </a:lnTo>
                    <a:lnTo>
                      <a:pt x="3125" y="135"/>
                    </a:lnTo>
                    <a:lnTo>
                      <a:pt x="3126" y="134"/>
                    </a:lnTo>
                    <a:lnTo>
                      <a:pt x="3128" y="113"/>
                    </a:lnTo>
                    <a:lnTo>
                      <a:pt x="3129" y="71"/>
                    </a:lnTo>
                    <a:lnTo>
                      <a:pt x="3130" y="42"/>
                    </a:lnTo>
                    <a:lnTo>
                      <a:pt x="3132" y="32"/>
                    </a:lnTo>
                    <a:lnTo>
                      <a:pt x="3133" y="34"/>
                    </a:lnTo>
                    <a:lnTo>
                      <a:pt x="3135" y="46"/>
                    </a:lnTo>
                    <a:lnTo>
                      <a:pt x="3136" y="61"/>
                    </a:lnTo>
                    <a:lnTo>
                      <a:pt x="3138" y="79"/>
                    </a:lnTo>
                    <a:lnTo>
                      <a:pt x="3139" y="93"/>
                    </a:lnTo>
                    <a:lnTo>
                      <a:pt x="3141" y="114"/>
                    </a:lnTo>
                    <a:lnTo>
                      <a:pt x="3142" y="138"/>
                    </a:lnTo>
                    <a:lnTo>
                      <a:pt x="3144" y="156"/>
                    </a:lnTo>
                    <a:lnTo>
                      <a:pt x="3145" y="140"/>
                    </a:lnTo>
                    <a:lnTo>
                      <a:pt x="3147" y="107"/>
                    </a:lnTo>
                    <a:lnTo>
                      <a:pt x="3149" y="61"/>
                    </a:lnTo>
                    <a:lnTo>
                      <a:pt x="3150" y="40"/>
                    </a:lnTo>
                    <a:lnTo>
                      <a:pt x="3152" y="40"/>
                    </a:lnTo>
                    <a:lnTo>
                      <a:pt x="3153" y="48"/>
                    </a:lnTo>
                    <a:lnTo>
                      <a:pt x="3155" y="63"/>
                    </a:lnTo>
                    <a:lnTo>
                      <a:pt x="3156" y="85"/>
                    </a:lnTo>
                    <a:lnTo>
                      <a:pt x="3158" y="105"/>
                    </a:lnTo>
                    <a:lnTo>
                      <a:pt x="3160" y="127"/>
                    </a:lnTo>
                    <a:lnTo>
                      <a:pt x="3161" y="149"/>
                    </a:lnTo>
                    <a:lnTo>
                      <a:pt x="3163" y="166"/>
                    </a:lnTo>
                    <a:lnTo>
                      <a:pt x="3164" y="169"/>
                    </a:lnTo>
                    <a:lnTo>
                      <a:pt x="3166" y="142"/>
                    </a:lnTo>
                    <a:lnTo>
                      <a:pt x="3168" y="101"/>
                    </a:lnTo>
                    <a:lnTo>
                      <a:pt x="3169" y="71"/>
                    </a:lnTo>
                    <a:lnTo>
                      <a:pt x="3177" y="123"/>
                    </a:lnTo>
                    <a:lnTo>
                      <a:pt x="3179" y="143"/>
                    </a:lnTo>
                    <a:lnTo>
                      <a:pt x="3180" y="165"/>
                    </a:lnTo>
                    <a:lnTo>
                      <a:pt x="3182" y="185"/>
                    </a:lnTo>
                    <a:lnTo>
                      <a:pt x="3183" y="189"/>
                    </a:lnTo>
                    <a:lnTo>
                      <a:pt x="3185" y="167"/>
                    </a:lnTo>
                    <a:lnTo>
                      <a:pt x="3186" y="121"/>
                    </a:lnTo>
                    <a:lnTo>
                      <a:pt x="3188" y="83"/>
                    </a:lnTo>
                    <a:lnTo>
                      <a:pt x="3190" y="70"/>
                    </a:lnTo>
                    <a:lnTo>
                      <a:pt x="3191" y="75"/>
                    </a:lnTo>
                    <a:lnTo>
                      <a:pt x="3193" y="92"/>
                    </a:lnTo>
                    <a:lnTo>
                      <a:pt x="3194" y="111"/>
                    </a:lnTo>
                    <a:lnTo>
                      <a:pt x="3196" y="135"/>
                    </a:lnTo>
                    <a:lnTo>
                      <a:pt x="3197" y="159"/>
                    </a:lnTo>
                    <a:lnTo>
                      <a:pt x="3199" y="177"/>
                    </a:lnTo>
                    <a:lnTo>
                      <a:pt x="3201" y="195"/>
                    </a:lnTo>
                    <a:lnTo>
                      <a:pt x="3202" y="205"/>
                    </a:lnTo>
                    <a:lnTo>
                      <a:pt x="3204" y="202"/>
                    </a:lnTo>
                    <a:lnTo>
                      <a:pt x="3205" y="174"/>
                    </a:lnTo>
                    <a:lnTo>
                      <a:pt x="3207" y="143"/>
                    </a:lnTo>
                    <a:lnTo>
                      <a:pt x="3209" y="128"/>
                    </a:lnTo>
                    <a:lnTo>
                      <a:pt x="3215" y="192"/>
                    </a:lnTo>
                    <a:lnTo>
                      <a:pt x="3216" y="217"/>
                    </a:lnTo>
                    <a:lnTo>
                      <a:pt x="3218" y="239"/>
                    </a:lnTo>
                    <a:lnTo>
                      <a:pt x="3220" y="248"/>
                    </a:lnTo>
                    <a:lnTo>
                      <a:pt x="3221" y="246"/>
                    </a:lnTo>
                    <a:lnTo>
                      <a:pt x="3223" y="209"/>
                    </a:lnTo>
                    <a:lnTo>
                      <a:pt x="3224" y="172"/>
                    </a:lnTo>
                    <a:lnTo>
                      <a:pt x="3226" y="154"/>
                    </a:lnTo>
                    <a:lnTo>
                      <a:pt x="3232" y="227"/>
                    </a:lnTo>
                    <a:lnTo>
                      <a:pt x="3235" y="285"/>
                    </a:lnTo>
                    <a:lnTo>
                      <a:pt x="3237" y="308"/>
                    </a:lnTo>
                    <a:lnTo>
                      <a:pt x="3238" y="317"/>
                    </a:lnTo>
                    <a:lnTo>
                      <a:pt x="3240" y="286"/>
                    </a:lnTo>
                    <a:lnTo>
                      <a:pt x="3242" y="227"/>
                    </a:lnTo>
                    <a:lnTo>
                      <a:pt x="3243" y="160"/>
                    </a:lnTo>
                    <a:lnTo>
                      <a:pt x="3244" y="124"/>
                    </a:lnTo>
                    <a:lnTo>
                      <a:pt x="3252" y="209"/>
                    </a:lnTo>
                    <a:lnTo>
                      <a:pt x="3253" y="245"/>
                    </a:lnTo>
                    <a:lnTo>
                      <a:pt x="3255" y="275"/>
                    </a:lnTo>
                    <a:lnTo>
                      <a:pt x="3258" y="339"/>
                    </a:lnTo>
                    <a:lnTo>
                      <a:pt x="3262" y="374"/>
                    </a:lnTo>
                    <a:lnTo>
                      <a:pt x="3264" y="356"/>
                    </a:lnTo>
                    <a:lnTo>
                      <a:pt x="3265" y="319"/>
                    </a:lnTo>
                    <a:lnTo>
                      <a:pt x="3267" y="296"/>
                    </a:lnTo>
                    <a:lnTo>
                      <a:pt x="3268" y="287"/>
                    </a:lnTo>
                    <a:lnTo>
                      <a:pt x="3270" y="294"/>
                    </a:lnTo>
                    <a:lnTo>
                      <a:pt x="3271" y="313"/>
                    </a:lnTo>
                    <a:lnTo>
                      <a:pt x="3272" y="336"/>
                    </a:lnTo>
                    <a:lnTo>
                      <a:pt x="3274" y="362"/>
                    </a:lnTo>
                    <a:lnTo>
                      <a:pt x="3275" y="401"/>
                    </a:lnTo>
                    <a:lnTo>
                      <a:pt x="3277" y="434"/>
                    </a:lnTo>
                    <a:lnTo>
                      <a:pt x="3278" y="468"/>
                    </a:lnTo>
                    <a:lnTo>
                      <a:pt x="3280" y="489"/>
                    </a:lnTo>
                    <a:lnTo>
                      <a:pt x="3281" y="445"/>
                    </a:lnTo>
                    <a:lnTo>
                      <a:pt x="3283" y="355"/>
                    </a:lnTo>
                    <a:lnTo>
                      <a:pt x="3284" y="275"/>
                    </a:lnTo>
                    <a:lnTo>
                      <a:pt x="3286" y="235"/>
                    </a:lnTo>
                    <a:lnTo>
                      <a:pt x="3287" y="235"/>
                    </a:lnTo>
                    <a:lnTo>
                      <a:pt x="3289" y="254"/>
                    </a:lnTo>
                    <a:lnTo>
                      <a:pt x="3290" y="279"/>
                    </a:lnTo>
                    <a:lnTo>
                      <a:pt x="3292" y="314"/>
                    </a:lnTo>
                    <a:lnTo>
                      <a:pt x="3293" y="350"/>
                    </a:lnTo>
                    <a:lnTo>
                      <a:pt x="3295" y="395"/>
                    </a:lnTo>
                    <a:lnTo>
                      <a:pt x="3296" y="438"/>
                    </a:lnTo>
                    <a:lnTo>
                      <a:pt x="3299" y="531"/>
                    </a:lnTo>
                    <a:lnTo>
                      <a:pt x="3300" y="577"/>
                    </a:lnTo>
                    <a:lnTo>
                      <a:pt x="3302" y="629"/>
                    </a:lnTo>
                    <a:lnTo>
                      <a:pt x="3303" y="686"/>
                    </a:lnTo>
                    <a:lnTo>
                      <a:pt x="3305" y="670"/>
                    </a:lnTo>
                    <a:lnTo>
                      <a:pt x="3306" y="565"/>
                    </a:lnTo>
                    <a:lnTo>
                      <a:pt x="3308" y="461"/>
                    </a:lnTo>
                    <a:lnTo>
                      <a:pt x="3309" y="382"/>
                    </a:lnTo>
                    <a:lnTo>
                      <a:pt x="3311" y="335"/>
                    </a:lnTo>
                    <a:lnTo>
                      <a:pt x="3312" y="349"/>
                    </a:lnTo>
                    <a:lnTo>
                      <a:pt x="3314" y="382"/>
                    </a:lnTo>
                    <a:lnTo>
                      <a:pt x="3315" y="423"/>
                    </a:lnTo>
                    <a:lnTo>
                      <a:pt x="3317" y="458"/>
                    </a:lnTo>
                    <a:lnTo>
                      <a:pt x="3318" y="492"/>
                    </a:lnTo>
                    <a:lnTo>
                      <a:pt x="3320" y="524"/>
                    </a:lnTo>
                    <a:lnTo>
                      <a:pt x="3321" y="533"/>
                    </a:lnTo>
                    <a:lnTo>
                      <a:pt x="3323" y="464"/>
                    </a:lnTo>
                    <a:lnTo>
                      <a:pt x="3324" y="360"/>
                    </a:lnTo>
                    <a:lnTo>
                      <a:pt x="3325" y="336"/>
                    </a:lnTo>
                    <a:lnTo>
                      <a:pt x="3327" y="306"/>
                    </a:lnTo>
                    <a:lnTo>
                      <a:pt x="3328" y="292"/>
                    </a:lnTo>
                    <a:lnTo>
                      <a:pt x="3330" y="322"/>
                    </a:lnTo>
                    <a:lnTo>
                      <a:pt x="3331" y="347"/>
                    </a:lnTo>
                    <a:lnTo>
                      <a:pt x="3333" y="381"/>
                    </a:lnTo>
                    <a:lnTo>
                      <a:pt x="3334" y="400"/>
                    </a:lnTo>
                    <a:lnTo>
                      <a:pt x="3336" y="411"/>
                    </a:lnTo>
                    <a:lnTo>
                      <a:pt x="3337" y="390"/>
                    </a:lnTo>
                    <a:lnTo>
                      <a:pt x="3339" y="352"/>
                    </a:lnTo>
                    <a:lnTo>
                      <a:pt x="3340" y="266"/>
                    </a:lnTo>
                    <a:lnTo>
                      <a:pt x="3342" y="184"/>
                    </a:lnTo>
                    <a:lnTo>
                      <a:pt x="3343" y="135"/>
                    </a:lnTo>
                    <a:lnTo>
                      <a:pt x="3344" y="115"/>
                    </a:lnTo>
                    <a:lnTo>
                      <a:pt x="3346" y="115"/>
                    </a:lnTo>
                    <a:lnTo>
                      <a:pt x="3347" y="121"/>
                    </a:lnTo>
                    <a:lnTo>
                      <a:pt x="3349" y="139"/>
                    </a:lnTo>
                    <a:lnTo>
                      <a:pt x="3350" y="156"/>
                    </a:lnTo>
                    <a:lnTo>
                      <a:pt x="3352" y="169"/>
                    </a:lnTo>
                    <a:lnTo>
                      <a:pt x="3353" y="183"/>
                    </a:lnTo>
                    <a:lnTo>
                      <a:pt x="3355" y="197"/>
                    </a:lnTo>
                    <a:lnTo>
                      <a:pt x="3356" y="209"/>
                    </a:lnTo>
                    <a:lnTo>
                      <a:pt x="3357" y="223"/>
                    </a:lnTo>
                    <a:lnTo>
                      <a:pt x="3359" y="223"/>
                    </a:lnTo>
                    <a:lnTo>
                      <a:pt x="3360" y="206"/>
                    </a:lnTo>
                    <a:lnTo>
                      <a:pt x="3362" y="176"/>
                    </a:lnTo>
                    <a:lnTo>
                      <a:pt x="3363" y="141"/>
                    </a:lnTo>
                    <a:lnTo>
                      <a:pt x="3365" y="122"/>
                    </a:lnTo>
                    <a:lnTo>
                      <a:pt x="3366" y="124"/>
                    </a:lnTo>
                    <a:lnTo>
                      <a:pt x="3368" y="125"/>
                    </a:lnTo>
                    <a:lnTo>
                      <a:pt x="3369" y="136"/>
                    </a:lnTo>
                    <a:lnTo>
                      <a:pt x="3370" y="152"/>
                    </a:lnTo>
                    <a:lnTo>
                      <a:pt x="3372" y="168"/>
                    </a:lnTo>
                    <a:lnTo>
                      <a:pt x="3373" y="186"/>
                    </a:lnTo>
                    <a:lnTo>
                      <a:pt x="3375" y="203"/>
                    </a:lnTo>
                    <a:lnTo>
                      <a:pt x="3376" y="218"/>
                    </a:lnTo>
                    <a:lnTo>
                      <a:pt x="3378" y="220"/>
                    </a:lnTo>
                    <a:lnTo>
                      <a:pt x="3379" y="203"/>
                    </a:lnTo>
                    <a:lnTo>
                      <a:pt x="3380" y="160"/>
                    </a:lnTo>
                    <a:lnTo>
                      <a:pt x="3382" y="120"/>
                    </a:lnTo>
                    <a:lnTo>
                      <a:pt x="3383" y="104"/>
                    </a:lnTo>
                    <a:lnTo>
                      <a:pt x="3385" y="100"/>
                    </a:lnTo>
                    <a:lnTo>
                      <a:pt x="3386" y="108"/>
                    </a:lnTo>
                    <a:lnTo>
                      <a:pt x="3388" y="122"/>
                    </a:lnTo>
                    <a:lnTo>
                      <a:pt x="3389" y="139"/>
                    </a:lnTo>
                    <a:lnTo>
                      <a:pt x="3392" y="173"/>
                    </a:lnTo>
                    <a:lnTo>
                      <a:pt x="3394" y="189"/>
                    </a:lnTo>
                    <a:lnTo>
                      <a:pt x="3395" y="206"/>
                    </a:lnTo>
                    <a:lnTo>
                      <a:pt x="3396" y="216"/>
                    </a:lnTo>
                    <a:lnTo>
                      <a:pt x="3398" y="215"/>
                    </a:lnTo>
                    <a:lnTo>
                      <a:pt x="3399" y="192"/>
                    </a:lnTo>
                    <a:lnTo>
                      <a:pt x="3401" y="152"/>
                    </a:lnTo>
                    <a:lnTo>
                      <a:pt x="3402" y="113"/>
                    </a:lnTo>
                    <a:lnTo>
                      <a:pt x="3404" y="99"/>
                    </a:lnTo>
                    <a:lnTo>
                      <a:pt x="3405" y="102"/>
                    </a:lnTo>
                    <a:lnTo>
                      <a:pt x="3407" y="108"/>
                    </a:lnTo>
                    <a:lnTo>
                      <a:pt x="3408" y="120"/>
                    </a:lnTo>
                    <a:lnTo>
                      <a:pt x="3409" y="134"/>
                    </a:lnTo>
                    <a:lnTo>
                      <a:pt x="3411" y="152"/>
                    </a:lnTo>
                    <a:lnTo>
                      <a:pt x="3412" y="169"/>
                    </a:lnTo>
                    <a:lnTo>
                      <a:pt x="3414" y="185"/>
                    </a:lnTo>
                    <a:lnTo>
                      <a:pt x="3415" y="204"/>
                    </a:lnTo>
                    <a:lnTo>
                      <a:pt x="3417" y="218"/>
                    </a:lnTo>
                    <a:lnTo>
                      <a:pt x="3418" y="218"/>
                    </a:lnTo>
                    <a:lnTo>
                      <a:pt x="3420" y="205"/>
                    </a:lnTo>
                    <a:lnTo>
                      <a:pt x="3421" y="179"/>
                    </a:lnTo>
                    <a:lnTo>
                      <a:pt x="3422" y="145"/>
                    </a:lnTo>
                    <a:lnTo>
                      <a:pt x="3424" y="127"/>
                    </a:lnTo>
                    <a:lnTo>
                      <a:pt x="3431" y="191"/>
                    </a:lnTo>
                    <a:lnTo>
                      <a:pt x="3433" y="212"/>
                    </a:lnTo>
                    <a:lnTo>
                      <a:pt x="3435" y="230"/>
                    </a:lnTo>
                    <a:lnTo>
                      <a:pt x="3436" y="245"/>
                    </a:lnTo>
                    <a:lnTo>
                      <a:pt x="3438" y="240"/>
                    </a:lnTo>
                    <a:lnTo>
                      <a:pt x="3439" y="216"/>
                    </a:lnTo>
                    <a:lnTo>
                      <a:pt x="3441" y="183"/>
                    </a:lnTo>
                    <a:lnTo>
                      <a:pt x="3442" y="157"/>
                    </a:lnTo>
                    <a:lnTo>
                      <a:pt x="3444" y="150"/>
                    </a:lnTo>
                    <a:lnTo>
                      <a:pt x="3445" y="152"/>
                    </a:lnTo>
                    <a:lnTo>
                      <a:pt x="3447" y="164"/>
                    </a:lnTo>
                    <a:lnTo>
                      <a:pt x="3449" y="181"/>
                    </a:lnTo>
                    <a:lnTo>
                      <a:pt x="3450" y="205"/>
                    </a:lnTo>
                    <a:lnTo>
                      <a:pt x="3452" y="225"/>
                    </a:lnTo>
                    <a:lnTo>
                      <a:pt x="3453" y="248"/>
                    </a:lnTo>
                    <a:lnTo>
                      <a:pt x="3455" y="263"/>
                    </a:lnTo>
                    <a:lnTo>
                      <a:pt x="3456" y="263"/>
                    </a:lnTo>
                    <a:lnTo>
                      <a:pt x="3458" y="249"/>
                    </a:lnTo>
                    <a:lnTo>
                      <a:pt x="3460" y="216"/>
                    </a:lnTo>
                    <a:lnTo>
                      <a:pt x="3461" y="187"/>
                    </a:lnTo>
                    <a:lnTo>
                      <a:pt x="3463" y="176"/>
                    </a:lnTo>
                    <a:lnTo>
                      <a:pt x="3464" y="182"/>
                    </a:lnTo>
                    <a:lnTo>
                      <a:pt x="3466" y="199"/>
                    </a:lnTo>
                    <a:lnTo>
                      <a:pt x="3467" y="223"/>
                    </a:lnTo>
                    <a:lnTo>
                      <a:pt x="3469" y="250"/>
                    </a:lnTo>
                    <a:lnTo>
                      <a:pt x="3471" y="274"/>
                    </a:lnTo>
                    <a:lnTo>
                      <a:pt x="3472" y="299"/>
                    </a:lnTo>
                    <a:lnTo>
                      <a:pt x="3474" y="322"/>
                    </a:lnTo>
                    <a:lnTo>
                      <a:pt x="3475" y="330"/>
                    </a:lnTo>
                    <a:lnTo>
                      <a:pt x="3477" y="316"/>
                    </a:lnTo>
                    <a:lnTo>
                      <a:pt x="3478" y="291"/>
                    </a:lnTo>
                    <a:lnTo>
                      <a:pt x="3480" y="240"/>
                    </a:lnTo>
                    <a:lnTo>
                      <a:pt x="3482" y="202"/>
                    </a:lnTo>
                    <a:lnTo>
                      <a:pt x="3489" y="283"/>
                    </a:lnTo>
                    <a:lnTo>
                      <a:pt x="3492" y="353"/>
                    </a:lnTo>
                    <a:lnTo>
                      <a:pt x="3494" y="385"/>
                    </a:lnTo>
                    <a:lnTo>
                      <a:pt x="3496" y="406"/>
                    </a:lnTo>
                    <a:lnTo>
                      <a:pt x="3497" y="424"/>
                    </a:lnTo>
                    <a:lnTo>
                      <a:pt x="3499" y="401"/>
                    </a:lnTo>
                    <a:lnTo>
                      <a:pt x="3500" y="348"/>
                    </a:lnTo>
                    <a:lnTo>
                      <a:pt x="3502" y="302"/>
                    </a:lnTo>
                    <a:lnTo>
                      <a:pt x="3503" y="266"/>
                    </a:lnTo>
                    <a:lnTo>
                      <a:pt x="3505" y="263"/>
                    </a:lnTo>
                    <a:lnTo>
                      <a:pt x="3507" y="278"/>
                    </a:lnTo>
                    <a:lnTo>
                      <a:pt x="3508" y="309"/>
                    </a:lnTo>
                    <a:lnTo>
                      <a:pt x="3510" y="344"/>
                    </a:lnTo>
                    <a:lnTo>
                      <a:pt x="3511" y="383"/>
                    </a:lnTo>
                    <a:lnTo>
                      <a:pt x="3514" y="450"/>
                    </a:lnTo>
                    <a:lnTo>
                      <a:pt x="3516" y="493"/>
                    </a:lnTo>
                    <a:lnTo>
                      <a:pt x="3518" y="510"/>
                    </a:lnTo>
                    <a:lnTo>
                      <a:pt x="3519" y="524"/>
                    </a:lnTo>
                    <a:lnTo>
                      <a:pt x="3521" y="508"/>
                    </a:lnTo>
                    <a:lnTo>
                      <a:pt x="3522" y="467"/>
                    </a:lnTo>
                    <a:lnTo>
                      <a:pt x="3524" y="395"/>
                    </a:lnTo>
                    <a:lnTo>
                      <a:pt x="3525" y="376"/>
                    </a:lnTo>
                    <a:lnTo>
                      <a:pt x="3527" y="396"/>
                    </a:lnTo>
                    <a:lnTo>
                      <a:pt x="3528" y="412"/>
                    </a:lnTo>
                    <a:lnTo>
                      <a:pt x="3530" y="435"/>
                    </a:lnTo>
                    <a:lnTo>
                      <a:pt x="3531" y="477"/>
                    </a:lnTo>
                    <a:lnTo>
                      <a:pt x="3533" y="533"/>
                    </a:lnTo>
                    <a:lnTo>
                      <a:pt x="3534" y="585"/>
                    </a:lnTo>
                    <a:lnTo>
                      <a:pt x="3536" y="620"/>
                    </a:lnTo>
                    <a:lnTo>
                      <a:pt x="3537" y="675"/>
                    </a:lnTo>
                    <a:lnTo>
                      <a:pt x="3539" y="678"/>
                    </a:lnTo>
                    <a:lnTo>
                      <a:pt x="3540" y="575"/>
                    </a:lnTo>
                    <a:lnTo>
                      <a:pt x="3542" y="404"/>
                    </a:lnTo>
                    <a:lnTo>
                      <a:pt x="3543" y="302"/>
                    </a:lnTo>
                    <a:lnTo>
                      <a:pt x="3544" y="244"/>
                    </a:lnTo>
                    <a:lnTo>
                      <a:pt x="3546" y="247"/>
                    </a:lnTo>
                    <a:lnTo>
                      <a:pt x="3547" y="278"/>
                    </a:lnTo>
                    <a:lnTo>
                      <a:pt x="3549" y="317"/>
                    </a:lnTo>
                    <a:lnTo>
                      <a:pt x="3550" y="364"/>
                    </a:lnTo>
                    <a:lnTo>
                      <a:pt x="3552" y="431"/>
                    </a:lnTo>
                    <a:lnTo>
                      <a:pt x="3553" y="474"/>
                    </a:lnTo>
                    <a:lnTo>
                      <a:pt x="3555" y="459"/>
                    </a:lnTo>
                    <a:lnTo>
                      <a:pt x="3556" y="398"/>
                    </a:lnTo>
                    <a:lnTo>
                      <a:pt x="3558" y="338"/>
                    </a:lnTo>
                    <a:lnTo>
                      <a:pt x="3559" y="316"/>
                    </a:lnTo>
                    <a:lnTo>
                      <a:pt x="3561" y="302"/>
                    </a:lnTo>
                    <a:lnTo>
                      <a:pt x="3562" y="286"/>
                    </a:lnTo>
                    <a:lnTo>
                      <a:pt x="3563" y="294"/>
                    </a:lnTo>
                    <a:lnTo>
                      <a:pt x="3565" y="307"/>
                    </a:lnTo>
                    <a:lnTo>
                      <a:pt x="3566" y="291"/>
                    </a:lnTo>
                    <a:lnTo>
                      <a:pt x="3572" y="207"/>
                    </a:lnTo>
                    <a:lnTo>
                      <a:pt x="3574" y="157"/>
                    </a:lnTo>
                    <a:lnTo>
                      <a:pt x="3575" y="130"/>
                    </a:lnTo>
                    <a:lnTo>
                      <a:pt x="3577" y="127"/>
                    </a:lnTo>
                    <a:lnTo>
                      <a:pt x="3578" y="132"/>
                    </a:lnTo>
                    <a:lnTo>
                      <a:pt x="3580" y="142"/>
                    </a:lnTo>
                    <a:lnTo>
                      <a:pt x="3581" y="157"/>
                    </a:lnTo>
                    <a:lnTo>
                      <a:pt x="3582" y="171"/>
                    </a:lnTo>
                    <a:lnTo>
                      <a:pt x="3584" y="186"/>
                    </a:lnTo>
                    <a:lnTo>
                      <a:pt x="3585" y="196"/>
                    </a:lnTo>
                    <a:lnTo>
                      <a:pt x="3587" y="193"/>
                    </a:lnTo>
                    <a:lnTo>
                      <a:pt x="3588" y="180"/>
                    </a:lnTo>
                    <a:lnTo>
                      <a:pt x="3590" y="155"/>
                    </a:lnTo>
                    <a:lnTo>
                      <a:pt x="3591" y="129"/>
                    </a:lnTo>
                    <a:lnTo>
                      <a:pt x="3593" y="119"/>
                    </a:lnTo>
                    <a:lnTo>
                      <a:pt x="3600" y="172"/>
                    </a:lnTo>
                    <a:lnTo>
                      <a:pt x="3601" y="185"/>
                    </a:lnTo>
                    <a:lnTo>
                      <a:pt x="3603" y="189"/>
                    </a:lnTo>
                    <a:lnTo>
                      <a:pt x="3604" y="178"/>
                    </a:lnTo>
                    <a:lnTo>
                      <a:pt x="3606" y="155"/>
                    </a:lnTo>
                    <a:lnTo>
                      <a:pt x="3607" y="129"/>
                    </a:lnTo>
                    <a:lnTo>
                      <a:pt x="3609" y="116"/>
                    </a:lnTo>
                    <a:lnTo>
                      <a:pt x="3610" y="115"/>
                    </a:lnTo>
                    <a:lnTo>
                      <a:pt x="3612" y="127"/>
                    </a:lnTo>
                    <a:lnTo>
                      <a:pt x="3613" y="139"/>
                    </a:lnTo>
                    <a:lnTo>
                      <a:pt x="3615" y="155"/>
                    </a:lnTo>
                    <a:lnTo>
                      <a:pt x="3616" y="168"/>
                    </a:lnTo>
                    <a:lnTo>
                      <a:pt x="3618" y="184"/>
                    </a:lnTo>
                    <a:lnTo>
                      <a:pt x="3619" y="195"/>
                    </a:lnTo>
                    <a:lnTo>
                      <a:pt x="3620" y="199"/>
                    </a:lnTo>
                    <a:lnTo>
                      <a:pt x="3622" y="184"/>
                    </a:lnTo>
                    <a:lnTo>
                      <a:pt x="3624" y="160"/>
                    </a:lnTo>
                    <a:lnTo>
                      <a:pt x="3625" y="142"/>
                    </a:lnTo>
                    <a:lnTo>
                      <a:pt x="3633" y="202"/>
                    </a:lnTo>
                    <a:lnTo>
                      <a:pt x="3635" y="217"/>
                    </a:lnTo>
                    <a:lnTo>
                      <a:pt x="3636" y="217"/>
                    </a:lnTo>
                    <a:lnTo>
                      <a:pt x="3638" y="200"/>
                    </a:lnTo>
                    <a:lnTo>
                      <a:pt x="3639" y="157"/>
                    </a:lnTo>
                    <a:lnTo>
                      <a:pt x="3641" y="117"/>
                    </a:lnTo>
                    <a:lnTo>
                      <a:pt x="3643" y="103"/>
                    </a:lnTo>
                    <a:lnTo>
                      <a:pt x="3644" y="104"/>
                    </a:lnTo>
                    <a:lnTo>
                      <a:pt x="3646" y="120"/>
                    </a:lnTo>
                    <a:lnTo>
                      <a:pt x="3647" y="138"/>
                    </a:lnTo>
                    <a:lnTo>
                      <a:pt x="3649" y="161"/>
                    </a:lnTo>
                    <a:lnTo>
                      <a:pt x="3651" y="182"/>
                    </a:lnTo>
                    <a:lnTo>
                      <a:pt x="3652" y="202"/>
                    </a:lnTo>
                    <a:lnTo>
                      <a:pt x="3654" y="218"/>
                    </a:lnTo>
                    <a:lnTo>
                      <a:pt x="3655" y="228"/>
                    </a:lnTo>
                    <a:lnTo>
                      <a:pt x="3657" y="230"/>
                    </a:lnTo>
                    <a:lnTo>
                      <a:pt x="3658" y="215"/>
                    </a:lnTo>
                    <a:lnTo>
                      <a:pt x="3660" y="187"/>
                    </a:lnTo>
                    <a:lnTo>
                      <a:pt x="3662" y="163"/>
                    </a:lnTo>
                    <a:lnTo>
                      <a:pt x="3671" y="238"/>
                    </a:lnTo>
                    <a:lnTo>
                      <a:pt x="3673" y="257"/>
                    </a:lnTo>
                    <a:lnTo>
                      <a:pt x="3674" y="262"/>
                    </a:lnTo>
                    <a:lnTo>
                      <a:pt x="3676" y="246"/>
                    </a:lnTo>
                    <a:lnTo>
                      <a:pt x="3677" y="210"/>
                    </a:lnTo>
                    <a:lnTo>
                      <a:pt x="3679" y="167"/>
                    </a:lnTo>
                    <a:lnTo>
                      <a:pt x="3681" y="147"/>
                    </a:lnTo>
                    <a:lnTo>
                      <a:pt x="3682" y="148"/>
                    </a:lnTo>
                    <a:lnTo>
                      <a:pt x="3684" y="158"/>
                    </a:lnTo>
                    <a:lnTo>
                      <a:pt x="3685" y="178"/>
                    </a:lnTo>
                    <a:lnTo>
                      <a:pt x="3687" y="203"/>
                    </a:lnTo>
                    <a:lnTo>
                      <a:pt x="3689" y="227"/>
                    </a:lnTo>
                    <a:lnTo>
                      <a:pt x="3690" y="251"/>
                    </a:lnTo>
                    <a:lnTo>
                      <a:pt x="3692" y="275"/>
                    </a:lnTo>
                    <a:lnTo>
                      <a:pt x="3693" y="290"/>
                    </a:lnTo>
                    <a:lnTo>
                      <a:pt x="3695" y="292"/>
                    </a:lnTo>
                    <a:lnTo>
                      <a:pt x="3696" y="275"/>
                    </a:lnTo>
                    <a:lnTo>
                      <a:pt x="3698" y="250"/>
                    </a:lnTo>
                    <a:lnTo>
                      <a:pt x="3700" y="230"/>
                    </a:lnTo>
                    <a:lnTo>
                      <a:pt x="3701" y="217"/>
                    </a:lnTo>
                    <a:lnTo>
                      <a:pt x="3703" y="217"/>
                    </a:lnTo>
                    <a:lnTo>
                      <a:pt x="3704" y="232"/>
                    </a:lnTo>
                    <a:lnTo>
                      <a:pt x="3706" y="254"/>
                    </a:lnTo>
                    <a:lnTo>
                      <a:pt x="3708" y="282"/>
                    </a:lnTo>
                    <a:lnTo>
                      <a:pt x="3709" y="310"/>
                    </a:lnTo>
                    <a:lnTo>
                      <a:pt x="3711" y="333"/>
                    </a:lnTo>
                    <a:lnTo>
                      <a:pt x="3712" y="352"/>
                    </a:lnTo>
                    <a:lnTo>
                      <a:pt x="3714" y="369"/>
                    </a:lnTo>
                    <a:lnTo>
                      <a:pt x="3715" y="367"/>
                    </a:lnTo>
                    <a:lnTo>
                      <a:pt x="3717" y="343"/>
                    </a:lnTo>
                    <a:lnTo>
                      <a:pt x="3719" y="299"/>
                    </a:lnTo>
                    <a:lnTo>
                      <a:pt x="3720" y="238"/>
                    </a:lnTo>
                    <a:lnTo>
                      <a:pt x="3722" y="208"/>
                    </a:lnTo>
                    <a:lnTo>
                      <a:pt x="3728" y="275"/>
                    </a:lnTo>
                    <a:lnTo>
                      <a:pt x="3731" y="339"/>
                    </a:lnTo>
                    <a:lnTo>
                      <a:pt x="3733" y="371"/>
                    </a:lnTo>
                    <a:lnTo>
                      <a:pt x="3734" y="403"/>
                    </a:lnTo>
                    <a:lnTo>
                      <a:pt x="3736" y="429"/>
                    </a:lnTo>
                    <a:lnTo>
                      <a:pt x="3737" y="445"/>
                    </a:lnTo>
                    <a:lnTo>
                      <a:pt x="3739" y="440"/>
                    </a:lnTo>
                    <a:lnTo>
                      <a:pt x="3741" y="402"/>
                    </a:lnTo>
                    <a:lnTo>
                      <a:pt x="3742" y="358"/>
                    </a:lnTo>
                    <a:lnTo>
                      <a:pt x="3744" y="337"/>
                    </a:lnTo>
                    <a:lnTo>
                      <a:pt x="3745" y="326"/>
                    </a:lnTo>
                    <a:lnTo>
                      <a:pt x="3747" y="336"/>
                    </a:lnTo>
                    <a:lnTo>
                      <a:pt x="3748" y="361"/>
                    </a:lnTo>
                    <a:lnTo>
                      <a:pt x="3750" y="398"/>
                    </a:lnTo>
                    <a:lnTo>
                      <a:pt x="3751" y="419"/>
                    </a:lnTo>
                    <a:lnTo>
                      <a:pt x="3753" y="444"/>
                    </a:lnTo>
                    <a:lnTo>
                      <a:pt x="3754" y="483"/>
                    </a:lnTo>
                    <a:lnTo>
                      <a:pt x="3756" y="525"/>
                    </a:lnTo>
                    <a:lnTo>
                      <a:pt x="3758" y="560"/>
                    </a:lnTo>
                    <a:lnTo>
                      <a:pt x="3759" y="543"/>
                    </a:lnTo>
                    <a:lnTo>
                      <a:pt x="3761" y="488"/>
                    </a:lnTo>
                    <a:lnTo>
                      <a:pt x="3762" y="439"/>
                    </a:lnTo>
                    <a:lnTo>
                      <a:pt x="3764" y="375"/>
                    </a:lnTo>
                    <a:lnTo>
                      <a:pt x="3765" y="370"/>
                    </a:lnTo>
                    <a:lnTo>
                      <a:pt x="3767" y="404"/>
                    </a:lnTo>
                    <a:lnTo>
                      <a:pt x="3768" y="438"/>
                    </a:lnTo>
                    <a:lnTo>
                      <a:pt x="3770" y="467"/>
                    </a:lnTo>
                    <a:lnTo>
                      <a:pt x="3772" y="489"/>
                    </a:lnTo>
                    <a:lnTo>
                      <a:pt x="3773" y="527"/>
                    </a:lnTo>
                    <a:lnTo>
                      <a:pt x="3775" y="497"/>
                    </a:lnTo>
                    <a:lnTo>
                      <a:pt x="3776" y="477"/>
                    </a:lnTo>
                    <a:lnTo>
                      <a:pt x="3778" y="422"/>
                    </a:lnTo>
                    <a:lnTo>
                      <a:pt x="3779" y="374"/>
                    </a:lnTo>
                    <a:lnTo>
                      <a:pt x="3781" y="375"/>
                    </a:lnTo>
                    <a:lnTo>
                      <a:pt x="3782" y="397"/>
                    </a:lnTo>
                    <a:lnTo>
                      <a:pt x="3784" y="424"/>
                    </a:lnTo>
                    <a:lnTo>
                      <a:pt x="3786" y="412"/>
                    </a:lnTo>
                    <a:lnTo>
                      <a:pt x="3787" y="425"/>
                    </a:lnTo>
                    <a:lnTo>
                      <a:pt x="3789" y="449"/>
                    </a:lnTo>
                    <a:lnTo>
                      <a:pt x="3790" y="476"/>
                    </a:lnTo>
                    <a:lnTo>
                      <a:pt x="3792" y="390"/>
                    </a:lnTo>
                    <a:lnTo>
                      <a:pt x="3793" y="265"/>
                    </a:lnTo>
                    <a:lnTo>
                      <a:pt x="3795" y="214"/>
                    </a:lnTo>
                    <a:lnTo>
                      <a:pt x="3796" y="218"/>
                    </a:lnTo>
                    <a:lnTo>
                      <a:pt x="3798" y="209"/>
                    </a:lnTo>
                    <a:lnTo>
                      <a:pt x="3800" y="217"/>
                    </a:lnTo>
                    <a:lnTo>
                      <a:pt x="3801" y="231"/>
                    </a:lnTo>
                    <a:lnTo>
                      <a:pt x="3803" y="238"/>
                    </a:lnTo>
                    <a:lnTo>
                      <a:pt x="3804" y="247"/>
                    </a:lnTo>
                    <a:lnTo>
                      <a:pt x="3806" y="252"/>
                    </a:lnTo>
                    <a:lnTo>
                      <a:pt x="3807" y="258"/>
                    </a:lnTo>
                    <a:lnTo>
                      <a:pt x="3809" y="237"/>
                    </a:lnTo>
                    <a:lnTo>
                      <a:pt x="3810" y="187"/>
                    </a:lnTo>
                    <a:lnTo>
                      <a:pt x="3812" y="154"/>
                    </a:lnTo>
                    <a:lnTo>
                      <a:pt x="3814" y="153"/>
                    </a:lnTo>
                    <a:lnTo>
                      <a:pt x="3815" y="166"/>
                    </a:lnTo>
                    <a:lnTo>
                      <a:pt x="3817" y="178"/>
                    </a:lnTo>
                    <a:lnTo>
                      <a:pt x="3818" y="193"/>
                    </a:lnTo>
                    <a:lnTo>
                      <a:pt x="3820" y="208"/>
                    </a:lnTo>
                    <a:lnTo>
                      <a:pt x="3821" y="220"/>
                    </a:lnTo>
                    <a:lnTo>
                      <a:pt x="3823" y="221"/>
                    </a:lnTo>
                    <a:lnTo>
                      <a:pt x="3824" y="200"/>
                    </a:lnTo>
                    <a:lnTo>
                      <a:pt x="3826" y="164"/>
                    </a:lnTo>
                    <a:lnTo>
                      <a:pt x="3827" y="126"/>
                    </a:lnTo>
                    <a:lnTo>
                      <a:pt x="3829" y="108"/>
                    </a:lnTo>
                    <a:lnTo>
                      <a:pt x="3836" y="163"/>
                    </a:lnTo>
                    <a:lnTo>
                      <a:pt x="3837" y="179"/>
                    </a:lnTo>
                    <a:lnTo>
                      <a:pt x="3839" y="197"/>
                    </a:lnTo>
                    <a:lnTo>
                      <a:pt x="3840" y="209"/>
                    </a:lnTo>
                    <a:lnTo>
                      <a:pt x="3842" y="206"/>
                    </a:lnTo>
                    <a:lnTo>
                      <a:pt x="3843" y="185"/>
                    </a:lnTo>
                    <a:lnTo>
                      <a:pt x="3845" y="149"/>
                    </a:lnTo>
                    <a:lnTo>
                      <a:pt x="3846" y="109"/>
                    </a:lnTo>
                    <a:lnTo>
                      <a:pt x="3847" y="92"/>
                    </a:lnTo>
                    <a:lnTo>
                      <a:pt x="3849" y="91"/>
                    </a:lnTo>
                    <a:lnTo>
                      <a:pt x="3850" y="101"/>
                    </a:lnTo>
                    <a:lnTo>
                      <a:pt x="3852" y="117"/>
                    </a:lnTo>
                    <a:lnTo>
                      <a:pt x="3853" y="129"/>
                    </a:lnTo>
                    <a:lnTo>
                      <a:pt x="3856" y="163"/>
                    </a:lnTo>
                    <a:lnTo>
                      <a:pt x="3858" y="179"/>
                    </a:lnTo>
                    <a:lnTo>
                      <a:pt x="3859" y="193"/>
                    </a:lnTo>
                    <a:lnTo>
                      <a:pt x="3860" y="196"/>
                    </a:lnTo>
                    <a:lnTo>
                      <a:pt x="3862" y="187"/>
                    </a:lnTo>
                    <a:lnTo>
                      <a:pt x="3863" y="170"/>
                    </a:lnTo>
                    <a:lnTo>
                      <a:pt x="3865" y="147"/>
                    </a:lnTo>
                    <a:lnTo>
                      <a:pt x="3866" y="126"/>
                    </a:lnTo>
                    <a:lnTo>
                      <a:pt x="3868" y="121"/>
                    </a:lnTo>
                    <a:lnTo>
                      <a:pt x="3869" y="129"/>
                    </a:lnTo>
                    <a:lnTo>
                      <a:pt x="3871" y="145"/>
                    </a:lnTo>
                    <a:lnTo>
                      <a:pt x="3872" y="161"/>
                    </a:lnTo>
                    <a:lnTo>
                      <a:pt x="3874" y="180"/>
                    </a:lnTo>
                    <a:lnTo>
                      <a:pt x="3875" y="199"/>
                    </a:lnTo>
                    <a:lnTo>
                      <a:pt x="3876" y="217"/>
                    </a:lnTo>
                    <a:lnTo>
                      <a:pt x="3878" y="224"/>
                    </a:lnTo>
                    <a:lnTo>
                      <a:pt x="3879" y="218"/>
                    </a:lnTo>
                    <a:lnTo>
                      <a:pt x="3881" y="197"/>
                    </a:lnTo>
                    <a:lnTo>
                      <a:pt x="3882" y="165"/>
                    </a:lnTo>
                    <a:lnTo>
                      <a:pt x="3884" y="140"/>
                    </a:lnTo>
                    <a:lnTo>
                      <a:pt x="3894" y="216"/>
                    </a:lnTo>
                    <a:lnTo>
                      <a:pt x="3895" y="230"/>
                    </a:lnTo>
                    <a:lnTo>
                      <a:pt x="3897" y="231"/>
                    </a:lnTo>
                    <a:lnTo>
                      <a:pt x="3898" y="222"/>
                    </a:lnTo>
                    <a:lnTo>
                      <a:pt x="3900" y="197"/>
                    </a:lnTo>
                    <a:lnTo>
                      <a:pt x="3901" y="172"/>
                    </a:lnTo>
                    <a:lnTo>
                      <a:pt x="3903" y="164"/>
                    </a:lnTo>
                    <a:lnTo>
                      <a:pt x="3904" y="171"/>
                    </a:lnTo>
                    <a:lnTo>
                      <a:pt x="3905" y="184"/>
                    </a:lnTo>
                    <a:lnTo>
                      <a:pt x="3907" y="198"/>
                    </a:lnTo>
                    <a:lnTo>
                      <a:pt x="3908" y="217"/>
                    </a:lnTo>
                    <a:lnTo>
                      <a:pt x="3910" y="235"/>
                    </a:lnTo>
                    <a:lnTo>
                      <a:pt x="3911" y="256"/>
                    </a:lnTo>
                    <a:lnTo>
                      <a:pt x="3913" y="268"/>
                    </a:lnTo>
                    <a:lnTo>
                      <a:pt x="3914" y="267"/>
                    </a:lnTo>
                    <a:lnTo>
                      <a:pt x="3916" y="251"/>
                    </a:lnTo>
                    <a:lnTo>
                      <a:pt x="3917" y="229"/>
                    </a:lnTo>
                    <a:lnTo>
                      <a:pt x="3919" y="211"/>
                    </a:lnTo>
                    <a:lnTo>
                      <a:pt x="3927" y="277"/>
                    </a:lnTo>
                    <a:lnTo>
                      <a:pt x="3928" y="297"/>
                    </a:lnTo>
                    <a:lnTo>
                      <a:pt x="3930" y="310"/>
                    </a:lnTo>
                    <a:lnTo>
                      <a:pt x="3931" y="311"/>
                    </a:lnTo>
                    <a:lnTo>
                      <a:pt x="3933" y="289"/>
                    </a:lnTo>
                    <a:lnTo>
                      <a:pt x="3935" y="254"/>
                    </a:lnTo>
                    <a:lnTo>
                      <a:pt x="3936" y="226"/>
                    </a:lnTo>
                    <a:lnTo>
                      <a:pt x="3938" y="213"/>
                    </a:lnTo>
                    <a:lnTo>
                      <a:pt x="3939" y="217"/>
                    </a:lnTo>
                    <a:lnTo>
                      <a:pt x="3941" y="236"/>
                    </a:lnTo>
                    <a:lnTo>
                      <a:pt x="3942" y="259"/>
                    </a:lnTo>
                    <a:lnTo>
                      <a:pt x="3944" y="285"/>
                    </a:lnTo>
                    <a:lnTo>
                      <a:pt x="3946" y="315"/>
                    </a:lnTo>
                    <a:lnTo>
                      <a:pt x="3947" y="342"/>
                    </a:lnTo>
                    <a:lnTo>
                      <a:pt x="3949" y="366"/>
                    </a:lnTo>
                    <a:lnTo>
                      <a:pt x="3950" y="379"/>
                    </a:lnTo>
                    <a:lnTo>
                      <a:pt x="3952" y="377"/>
                    </a:lnTo>
                    <a:lnTo>
                      <a:pt x="3953" y="341"/>
                    </a:lnTo>
                    <a:lnTo>
                      <a:pt x="3955" y="288"/>
                    </a:lnTo>
                    <a:lnTo>
                      <a:pt x="3957" y="242"/>
                    </a:lnTo>
                    <a:lnTo>
                      <a:pt x="3958" y="231"/>
                    </a:lnTo>
                    <a:lnTo>
                      <a:pt x="3960" y="242"/>
                    </a:lnTo>
                    <a:lnTo>
                      <a:pt x="3961" y="264"/>
                    </a:lnTo>
                    <a:lnTo>
                      <a:pt x="3963" y="293"/>
                    </a:lnTo>
                    <a:lnTo>
                      <a:pt x="3965" y="325"/>
                    </a:lnTo>
                    <a:lnTo>
                      <a:pt x="3966" y="355"/>
                    </a:lnTo>
                    <a:lnTo>
                      <a:pt x="3968" y="385"/>
                    </a:lnTo>
                    <a:lnTo>
                      <a:pt x="3969" y="414"/>
                    </a:lnTo>
                    <a:lnTo>
                      <a:pt x="3971" y="442"/>
                    </a:lnTo>
                    <a:lnTo>
                      <a:pt x="3972" y="472"/>
                    </a:lnTo>
                    <a:lnTo>
                      <a:pt x="3974" y="475"/>
                    </a:lnTo>
                    <a:lnTo>
                      <a:pt x="3976" y="457"/>
                    </a:lnTo>
                    <a:lnTo>
                      <a:pt x="3977" y="414"/>
                    </a:lnTo>
                    <a:lnTo>
                      <a:pt x="3979" y="338"/>
                    </a:lnTo>
                    <a:lnTo>
                      <a:pt x="3980" y="292"/>
                    </a:lnTo>
                    <a:lnTo>
                      <a:pt x="3987" y="357"/>
                    </a:lnTo>
                    <a:lnTo>
                      <a:pt x="3990" y="438"/>
                    </a:lnTo>
                    <a:lnTo>
                      <a:pt x="3991" y="476"/>
                    </a:lnTo>
                    <a:lnTo>
                      <a:pt x="3993" y="527"/>
                    </a:lnTo>
                    <a:lnTo>
                      <a:pt x="3994" y="567"/>
                    </a:lnTo>
                    <a:lnTo>
                      <a:pt x="3996" y="605"/>
                    </a:lnTo>
                    <a:lnTo>
                      <a:pt x="3998" y="655"/>
                    </a:lnTo>
                    <a:lnTo>
                      <a:pt x="3999" y="647"/>
                    </a:lnTo>
                    <a:lnTo>
                      <a:pt x="4001" y="573"/>
                    </a:lnTo>
                    <a:lnTo>
                      <a:pt x="4002" y="477"/>
                    </a:lnTo>
                    <a:lnTo>
                      <a:pt x="4004" y="405"/>
                    </a:lnTo>
                    <a:lnTo>
                      <a:pt x="4005" y="353"/>
                    </a:lnTo>
                    <a:lnTo>
                      <a:pt x="4007" y="360"/>
                    </a:lnTo>
                    <a:lnTo>
                      <a:pt x="4009" y="400"/>
                    </a:lnTo>
                    <a:lnTo>
                      <a:pt x="4010" y="452"/>
                    </a:lnTo>
                    <a:lnTo>
                      <a:pt x="4012" y="506"/>
                    </a:lnTo>
                    <a:lnTo>
                      <a:pt x="4013" y="551"/>
                    </a:lnTo>
                    <a:lnTo>
                      <a:pt x="4015" y="549"/>
                    </a:lnTo>
                    <a:lnTo>
                      <a:pt x="4016" y="566"/>
                    </a:lnTo>
                    <a:lnTo>
                      <a:pt x="4018" y="440"/>
                    </a:lnTo>
                    <a:lnTo>
                      <a:pt x="4019" y="347"/>
                    </a:lnTo>
                    <a:lnTo>
                      <a:pt x="4021" y="333"/>
                    </a:lnTo>
                    <a:lnTo>
                      <a:pt x="4022" y="322"/>
                    </a:lnTo>
                    <a:lnTo>
                      <a:pt x="4024" y="325"/>
                    </a:lnTo>
                    <a:lnTo>
                      <a:pt x="4025" y="327"/>
                    </a:lnTo>
                    <a:lnTo>
                      <a:pt x="4027" y="340"/>
                    </a:lnTo>
                    <a:lnTo>
                      <a:pt x="4028" y="386"/>
                    </a:lnTo>
                    <a:lnTo>
                      <a:pt x="4030" y="453"/>
                    </a:lnTo>
                    <a:lnTo>
                      <a:pt x="4031" y="441"/>
                    </a:lnTo>
                    <a:lnTo>
                      <a:pt x="4032" y="419"/>
                    </a:lnTo>
                    <a:lnTo>
                      <a:pt x="4034" y="400"/>
                    </a:lnTo>
                    <a:lnTo>
                      <a:pt x="4035" y="335"/>
                    </a:lnTo>
                    <a:lnTo>
                      <a:pt x="4037" y="289"/>
                    </a:lnTo>
                    <a:lnTo>
                      <a:pt x="4038" y="256"/>
                    </a:lnTo>
                    <a:lnTo>
                      <a:pt x="4040" y="233"/>
                    </a:lnTo>
                    <a:lnTo>
                      <a:pt x="4041" y="235"/>
                    </a:lnTo>
                    <a:lnTo>
                      <a:pt x="4043" y="243"/>
                    </a:lnTo>
                    <a:lnTo>
                      <a:pt x="4044" y="249"/>
                    </a:lnTo>
                    <a:lnTo>
                      <a:pt x="4046" y="270"/>
                    </a:lnTo>
                    <a:lnTo>
                      <a:pt x="4047" y="273"/>
                    </a:lnTo>
                    <a:lnTo>
                      <a:pt x="4049" y="266"/>
                    </a:lnTo>
                    <a:lnTo>
                      <a:pt x="4050" y="245"/>
                    </a:lnTo>
                    <a:lnTo>
                      <a:pt x="4052" y="211"/>
                    </a:lnTo>
                    <a:lnTo>
                      <a:pt x="4053" y="174"/>
                    </a:lnTo>
                    <a:lnTo>
                      <a:pt x="4054" y="150"/>
                    </a:lnTo>
                    <a:lnTo>
                      <a:pt x="4062" y="198"/>
                    </a:lnTo>
                    <a:lnTo>
                      <a:pt x="4063" y="213"/>
                    </a:lnTo>
                    <a:lnTo>
                      <a:pt x="4065" y="225"/>
                    </a:lnTo>
                    <a:lnTo>
                      <a:pt x="4066" y="233"/>
                    </a:lnTo>
                    <a:lnTo>
                      <a:pt x="4068" y="233"/>
                    </a:lnTo>
                    <a:lnTo>
                      <a:pt x="4069" y="220"/>
                    </a:lnTo>
                    <a:lnTo>
                      <a:pt x="4071" y="197"/>
                    </a:lnTo>
                    <a:lnTo>
                      <a:pt x="4072" y="164"/>
                    </a:lnTo>
                    <a:lnTo>
                      <a:pt x="4074" y="152"/>
                    </a:lnTo>
                    <a:lnTo>
                      <a:pt x="4081" y="201"/>
                    </a:lnTo>
                    <a:lnTo>
                      <a:pt x="4082" y="215"/>
                    </a:lnTo>
                    <a:lnTo>
                      <a:pt x="4084" y="226"/>
                    </a:lnTo>
                    <a:lnTo>
                      <a:pt x="4085" y="229"/>
                    </a:lnTo>
                    <a:lnTo>
                      <a:pt x="4087" y="223"/>
                    </a:lnTo>
                    <a:lnTo>
                      <a:pt x="4088" y="202"/>
                    </a:lnTo>
                    <a:lnTo>
                      <a:pt x="4090" y="166"/>
                    </a:lnTo>
                    <a:lnTo>
                      <a:pt x="4091" y="132"/>
                    </a:lnTo>
                    <a:lnTo>
                      <a:pt x="4093" y="115"/>
                    </a:lnTo>
                    <a:lnTo>
                      <a:pt x="4094" y="114"/>
                    </a:lnTo>
                    <a:lnTo>
                      <a:pt x="4096" y="125"/>
                    </a:lnTo>
                    <a:lnTo>
                      <a:pt x="4097" y="141"/>
                    </a:lnTo>
                    <a:lnTo>
                      <a:pt x="4099" y="159"/>
                    </a:lnTo>
                    <a:lnTo>
                      <a:pt x="4100" y="176"/>
                    </a:lnTo>
                    <a:lnTo>
                      <a:pt x="4101" y="194"/>
                    </a:lnTo>
                    <a:lnTo>
                      <a:pt x="4103" y="209"/>
                    </a:lnTo>
                    <a:lnTo>
                      <a:pt x="4104" y="226"/>
                    </a:lnTo>
                    <a:lnTo>
                      <a:pt x="4106" y="229"/>
                    </a:lnTo>
                    <a:lnTo>
                      <a:pt x="4107" y="211"/>
                    </a:lnTo>
                    <a:lnTo>
                      <a:pt x="4109" y="189"/>
                    </a:lnTo>
                    <a:lnTo>
                      <a:pt x="4110" y="154"/>
                    </a:lnTo>
                    <a:lnTo>
                      <a:pt x="4112" y="136"/>
                    </a:lnTo>
                    <a:lnTo>
                      <a:pt x="4113" y="131"/>
                    </a:lnTo>
                    <a:lnTo>
                      <a:pt x="4115" y="141"/>
                    </a:lnTo>
                    <a:lnTo>
                      <a:pt x="4116" y="153"/>
                    </a:lnTo>
                    <a:lnTo>
                      <a:pt x="4117" y="172"/>
                    </a:lnTo>
                    <a:lnTo>
                      <a:pt x="4119" y="189"/>
                    </a:lnTo>
                    <a:lnTo>
                      <a:pt x="4120" y="208"/>
                    </a:lnTo>
                    <a:lnTo>
                      <a:pt x="4122" y="224"/>
                    </a:lnTo>
                    <a:lnTo>
                      <a:pt x="4123" y="232"/>
                    </a:lnTo>
                    <a:lnTo>
                      <a:pt x="4125" y="238"/>
                    </a:lnTo>
                    <a:lnTo>
                      <a:pt x="4126" y="228"/>
                    </a:lnTo>
                    <a:lnTo>
                      <a:pt x="4128" y="212"/>
                    </a:lnTo>
                    <a:lnTo>
                      <a:pt x="4129" y="196"/>
                    </a:lnTo>
                    <a:lnTo>
                      <a:pt x="4130" y="184"/>
                    </a:lnTo>
                    <a:lnTo>
                      <a:pt x="4138" y="236"/>
                    </a:lnTo>
                    <a:lnTo>
                      <a:pt x="4139" y="250"/>
                    </a:lnTo>
                    <a:lnTo>
                      <a:pt x="4140" y="259"/>
                    </a:lnTo>
                    <a:lnTo>
                      <a:pt x="4142" y="263"/>
                    </a:lnTo>
                    <a:lnTo>
                      <a:pt x="4143" y="244"/>
                    </a:lnTo>
                    <a:lnTo>
                      <a:pt x="4145" y="202"/>
                    </a:lnTo>
                    <a:lnTo>
                      <a:pt x="4146" y="160"/>
                    </a:lnTo>
                    <a:lnTo>
                      <a:pt x="4148" y="139"/>
                    </a:lnTo>
                    <a:lnTo>
                      <a:pt x="4149" y="136"/>
                    </a:lnTo>
                    <a:lnTo>
                      <a:pt x="4151" y="147"/>
                    </a:lnTo>
                    <a:lnTo>
                      <a:pt x="4152" y="166"/>
                    </a:lnTo>
                    <a:lnTo>
                      <a:pt x="4153" y="184"/>
                    </a:lnTo>
                    <a:lnTo>
                      <a:pt x="4155" y="209"/>
                    </a:lnTo>
                    <a:lnTo>
                      <a:pt x="4156" y="231"/>
                    </a:lnTo>
                    <a:lnTo>
                      <a:pt x="4158" y="254"/>
                    </a:lnTo>
                    <a:lnTo>
                      <a:pt x="4159" y="277"/>
                    </a:lnTo>
                    <a:lnTo>
                      <a:pt x="4161" y="293"/>
                    </a:lnTo>
                    <a:lnTo>
                      <a:pt x="4162" y="310"/>
                    </a:lnTo>
                    <a:lnTo>
                      <a:pt x="4164" y="304"/>
                    </a:lnTo>
                    <a:lnTo>
                      <a:pt x="4165" y="277"/>
                    </a:lnTo>
                    <a:lnTo>
                      <a:pt x="4166" y="246"/>
                    </a:lnTo>
                    <a:lnTo>
                      <a:pt x="4168" y="215"/>
                    </a:lnTo>
                    <a:lnTo>
                      <a:pt x="4169" y="200"/>
                    </a:lnTo>
                    <a:lnTo>
                      <a:pt x="4171" y="203"/>
                    </a:lnTo>
                    <a:lnTo>
                      <a:pt x="4172" y="220"/>
                    </a:lnTo>
                    <a:lnTo>
                      <a:pt x="4174" y="243"/>
                    </a:lnTo>
                    <a:lnTo>
                      <a:pt x="4175" y="266"/>
                    </a:lnTo>
                    <a:lnTo>
                      <a:pt x="4176" y="294"/>
                    </a:lnTo>
                    <a:lnTo>
                      <a:pt x="4178" y="323"/>
                    </a:lnTo>
                    <a:lnTo>
                      <a:pt x="4179" y="352"/>
                    </a:lnTo>
                    <a:lnTo>
                      <a:pt x="4181" y="379"/>
                    </a:lnTo>
                    <a:lnTo>
                      <a:pt x="4182" y="393"/>
                    </a:lnTo>
                    <a:lnTo>
                      <a:pt x="4184" y="390"/>
                    </a:lnTo>
                    <a:lnTo>
                      <a:pt x="4185" y="361"/>
                    </a:lnTo>
                    <a:lnTo>
                      <a:pt x="4187" y="313"/>
                    </a:lnTo>
                    <a:lnTo>
                      <a:pt x="4188" y="259"/>
                    </a:lnTo>
                    <a:lnTo>
                      <a:pt x="4189" y="226"/>
                    </a:lnTo>
                    <a:lnTo>
                      <a:pt x="4197" y="308"/>
                    </a:lnTo>
                    <a:lnTo>
                      <a:pt x="4201" y="415"/>
                    </a:lnTo>
                    <a:lnTo>
                      <a:pt x="4203" y="459"/>
                    </a:lnTo>
                    <a:lnTo>
                      <a:pt x="4204" y="494"/>
                    </a:lnTo>
                    <a:lnTo>
                      <a:pt x="4206" y="516"/>
                    </a:lnTo>
                    <a:lnTo>
                      <a:pt x="4207" y="544"/>
                    </a:lnTo>
                    <a:lnTo>
                      <a:pt x="4209" y="518"/>
                    </a:lnTo>
                    <a:lnTo>
                      <a:pt x="4210" y="456"/>
                    </a:lnTo>
                    <a:lnTo>
                      <a:pt x="4212" y="411"/>
                    </a:lnTo>
                    <a:lnTo>
                      <a:pt x="4213" y="377"/>
                    </a:lnTo>
                    <a:lnTo>
                      <a:pt x="4215" y="361"/>
                    </a:lnTo>
                    <a:lnTo>
                      <a:pt x="4217" y="370"/>
                    </a:lnTo>
                    <a:lnTo>
                      <a:pt x="4218" y="399"/>
                    </a:lnTo>
                    <a:lnTo>
                      <a:pt x="4220" y="431"/>
                    </a:lnTo>
                    <a:lnTo>
                      <a:pt x="4221" y="475"/>
                    </a:lnTo>
                    <a:lnTo>
                      <a:pt x="4223" y="525"/>
                    </a:lnTo>
                    <a:lnTo>
                      <a:pt x="4224" y="572"/>
                    </a:lnTo>
                    <a:lnTo>
                      <a:pt x="4226" y="638"/>
                    </a:lnTo>
                    <a:lnTo>
                      <a:pt x="4227" y="739"/>
                    </a:lnTo>
                    <a:lnTo>
                      <a:pt x="4229" y="741"/>
                    </a:lnTo>
                    <a:lnTo>
                      <a:pt x="4231" y="690"/>
                    </a:lnTo>
                    <a:lnTo>
                      <a:pt x="4232" y="558"/>
                    </a:lnTo>
                    <a:lnTo>
                      <a:pt x="4234" y="454"/>
                    </a:lnTo>
                    <a:lnTo>
                      <a:pt x="4235" y="376"/>
                    </a:lnTo>
                    <a:lnTo>
                      <a:pt x="4237" y="380"/>
                    </a:lnTo>
                    <a:lnTo>
                      <a:pt x="4238" y="379"/>
                    </a:lnTo>
                    <a:lnTo>
                      <a:pt x="4240" y="396"/>
                    </a:lnTo>
                    <a:lnTo>
                      <a:pt x="4242" y="422"/>
                    </a:lnTo>
                    <a:lnTo>
                      <a:pt x="4243" y="402"/>
                    </a:lnTo>
                    <a:lnTo>
                      <a:pt x="4245" y="340"/>
                    </a:lnTo>
                    <a:lnTo>
                      <a:pt x="4246" y="302"/>
                    </a:lnTo>
                    <a:lnTo>
                      <a:pt x="4248" y="271"/>
                    </a:lnTo>
                    <a:lnTo>
                      <a:pt x="4249" y="252"/>
                    </a:lnTo>
                    <a:lnTo>
                      <a:pt x="4251" y="266"/>
                    </a:lnTo>
                    <a:lnTo>
                      <a:pt x="4252" y="271"/>
                    </a:lnTo>
                    <a:lnTo>
                      <a:pt x="4254" y="257"/>
                    </a:lnTo>
                    <a:lnTo>
                      <a:pt x="4256" y="275"/>
                    </a:lnTo>
                    <a:lnTo>
                      <a:pt x="4257" y="279"/>
                    </a:lnTo>
                    <a:lnTo>
                      <a:pt x="4259" y="289"/>
                    </a:lnTo>
                    <a:lnTo>
                      <a:pt x="4260" y="278"/>
                    </a:lnTo>
                    <a:lnTo>
                      <a:pt x="4262" y="249"/>
                    </a:lnTo>
                    <a:lnTo>
                      <a:pt x="4263" y="187"/>
                    </a:lnTo>
                    <a:lnTo>
                      <a:pt x="4265" y="130"/>
                    </a:lnTo>
                    <a:lnTo>
                      <a:pt x="4267" y="102"/>
                    </a:lnTo>
                    <a:lnTo>
                      <a:pt x="4268" y="98"/>
                    </a:lnTo>
                    <a:lnTo>
                      <a:pt x="4270" y="105"/>
                    </a:lnTo>
                    <a:lnTo>
                      <a:pt x="4271" y="120"/>
                    </a:lnTo>
                    <a:lnTo>
                      <a:pt x="4273" y="138"/>
                    </a:lnTo>
                    <a:lnTo>
                      <a:pt x="4274" y="157"/>
                    </a:lnTo>
                    <a:lnTo>
                      <a:pt x="4276" y="180"/>
                    </a:lnTo>
                    <a:lnTo>
                      <a:pt x="4277" y="197"/>
                    </a:lnTo>
                    <a:lnTo>
                      <a:pt x="4279" y="207"/>
                    </a:lnTo>
                    <a:lnTo>
                      <a:pt x="4281" y="199"/>
                    </a:lnTo>
                    <a:lnTo>
                      <a:pt x="4282" y="180"/>
                    </a:lnTo>
                    <a:lnTo>
                      <a:pt x="4284" y="144"/>
                    </a:lnTo>
                    <a:lnTo>
                      <a:pt x="4285" y="125"/>
                    </a:lnTo>
                    <a:lnTo>
                      <a:pt x="4287" y="121"/>
                    </a:lnTo>
                    <a:lnTo>
                      <a:pt x="4288" y="131"/>
                    </a:lnTo>
                    <a:lnTo>
                      <a:pt x="4290" y="145"/>
                    </a:lnTo>
                    <a:lnTo>
                      <a:pt x="4292" y="158"/>
                    </a:lnTo>
                    <a:lnTo>
                      <a:pt x="4293" y="173"/>
                    </a:lnTo>
                    <a:lnTo>
                      <a:pt x="4295" y="194"/>
                    </a:lnTo>
                    <a:lnTo>
                      <a:pt x="4296" y="213"/>
                    </a:lnTo>
                    <a:lnTo>
                      <a:pt x="4298" y="214"/>
                    </a:lnTo>
                    <a:lnTo>
                      <a:pt x="4299" y="187"/>
                    </a:lnTo>
                    <a:lnTo>
                      <a:pt x="4301" y="136"/>
                    </a:lnTo>
                    <a:lnTo>
                      <a:pt x="4302" y="100"/>
                    </a:lnTo>
                    <a:lnTo>
                      <a:pt x="4304" y="83"/>
                    </a:lnTo>
                    <a:lnTo>
                      <a:pt x="4305" y="83"/>
                    </a:lnTo>
                    <a:lnTo>
                      <a:pt x="4307" y="94"/>
                    </a:lnTo>
                    <a:lnTo>
                      <a:pt x="4308" y="110"/>
                    </a:lnTo>
                    <a:lnTo>
                      <a:pt x="4310" y="127"/>
                    </a:lnTo>
                    <a:lnTo>
                      <a:pt x="4313" y="161"/>
                    </a:lnTo>
                    <a:lnTo>
                      <a:pt x="4314" y="180"/>
                    </a:lnTo>
                    <a:lnTo>
                      <a:pt x="4315" y="198"/>
                    </a:lnTo>
                    <a:lnTo>
                      <a:pt x="4317" y="210"/>
                    </a:lnTo>
                    <a:lnTo>
                      <a:pt x="4318" y="211"/>
                    </a:lnTo>
                    <a:lnTo>
                      <a:pt x="4320" y="192"/>
                    </a:lnTo>
                    <a:lnTo>
                      <a:pt x="4321" y="158"/>
                    </a:lnTo>
                    <a:lnTo>
                      <a:pt x="4323" y="132"/>
                    </a:lnTo>
                    <a:lnTo>
                      <a:pt x="4330" y="181"/>
                    </a:lnTo>
                    <a:lnTo>
                      <a:pt x="4331" y="198"/>
                    </a:lnTo>
                    <a:lnTo>
                      <a:pt x="4333" y="214"/>
                    </a:lnTo>
                    <a:lnTo>
                      <a:pt x="4334" y="227"/>
                    </a:lnTo>
                    <a:lnTo>
                      <a:pt x="4336" y="220"/>
                    </a:lnTo>
                    <a:lnTo>
                      <a:pt x="4337" y="196"/>
                    </a:lnTo>
                    <a:lnTo>
                      <a:pt x="4339" y="158"/>
                    </a:lnTo>
                    <a:lnTo>
                      <a:pt x="4340" y="128"/>
                    </a:lnTo>
                    <a:lnTo>
                      <a:pt x="4342" y="117"/>
                    </a:lnTo>
                    <a:lnTo>
                      <a:pt x="4343" y="120"/>
                    </a:lnTo>
                    <a:lnTo>
                      <a:pt x="4345" y="129"/>
                    </a:lnTo>
                    <a:lnTo>
                      <a:pt x="4346" y="141"/>
                    </a:lnTo>
                    <a:lnTo>
                      <a:pt x="4348" y="157"/>
                    </a:lnTo>
                    <a:lnTo>
                      <a:pt x="4349" y="176"/>
                    </a:lnTo>
                    <a:lnTo>
                      <a:pt x="4350" y="190"/>
                    </a:lnTo>
                    <a:lnTo>
                      <a:pt x="4352" y="205"/>
                    </a:lnTo>
                    <a:lnTo>
                      <a:pt x="4353" y="217"/>
                    </a:lnTo>
                    <a:lnTo>
                      <a:pt x="4355" y="221"/>
                    </a:lnTo>
                    <a:lnTo>
                      <a:pt x="4356" y="203"/>
                    </a:lnTo>
                    <a:lnTo>
                      <a:pt x="4358" y="165"/>
                    </a:lnTo>
                    <a:lnTo>
                      <a:pt x="4359" y="133"/>
                    </a:lnTo>
                    <a:lnTo>
                      <a:pt x="4361" y="124"/>
                    </a:lnTo>
                    <a:lnTo>
                      <a:pt x="4362" y="130"/>
                    </a:lnTo>
                    <a:lnTo>
                      <a:pt x="4364" y="144"/>
                    </a:lnTo>
                    <a:lnTo>
                      <a:pt x="4365" y="159"/>
                    </a:lnTo>
                    <a:lnTo>
                      <a:pt x="4366" y="178"/>
                    </a:lnTo>
                    <a:lnTo>
                      <a:pt x="4368" y="198"/>
                    </a:lnTo>
                    <a:lnTo>
                      <a:pt x="4369" y="216"/>
                    </a:lnTo>
                    <a:lnTo>
                      <a:pt x="4371" y="236"/>
                    </a:lnTo>
                    <a:lnTo>
                      <a:pt x="4372" y="249"/>
                    </a:lnTo>
                    <a:lnTo>
                      <a:pt x="4374" y="251"/>
                    </a:lnTo>
                    <a:lnTo>
                      <a:pt x="4375" y="225"/>
                    </a:lnTo>
                    <a:lnTo>
                      <a:pt x="4377" y="191"/>
                    </a:lnTo>
                    <a:lnTo>
                      <a:pt x="4378" y="163"/>
                    </a:lnTo>
                    <a:lnTo>
                      <a:pt x="4380" y="151"/>
                    </a:lnTo>
                    <a:lnTo>
                      <a:pt x="4381" y="156"/>
                    </a:lnTo>
                    <a:lnTo>
                      <a:pt x="4383" y="169"/>
                    </a:lnTo>
                    <a:lnTo>
                      <a:pt x="4384" y="186"/>
                    </a:lnTo>
                    <a:lnTo>
                      <a:pt x="4385" y="206"/>
                    </a:lnTo>
                    <a:lnTo>
                      <a:pt x="4387" y="229"/>
                    </a:lnTo>
                    <a:lnTo>
                      <a:pt x="4388" y="248"/>
                    </a:lnTo>
                    <a:lnTo>
                      <a:pt x="4390" y="266"/>
                    </a:lnTo>
                    <a:lnTo>
                      <a:pt x="4391" y="274"/>
                    </a:lnTo>
                    <a:lnTo>
                      <a:pt x="4393" y="260"/>
                    </a:lnTo>
                    <a:lnTo>
                      <a:pt x="4394" y="227"/>
                    </a:lnTo>
                    <a:lnTo>
                      <a:pt x="4396" y="189"/>
                    </a:lnTo>
                    <a:lnTo>
                      <a:pt x="4397" y="168"/>
                    </a:lnTo>
                    <a:lnTo>
                      <a:pt x="4399" y="171"/>
                    </a:lnTo>
                    <a:lnTo>
                      <a:pt x="4401" y="188"/>
                    </a:lnTo>
                    <a:lnTo>
                      <a:pt x="4402" y="210"/>
                    </a:lnTo>
                    <a:lnTo>
                      <a:pt x="4404" y="239"/>
                    </a:lnTo>
                    <a:lnTo>
                      <a:pt x="4406" y="267"/>
                    </a:lnTo>
                    <a:lnTo>
                      <a:pt x="4407" y="296"/>
                    </a:lnTo>
                    <a:lnTo>
                      <a:pt x="4409" y="319"/>
                    </a:lnTo>
                    <a:lnTo>
                      <a:pt x="4410" y="324"/>
                    </a:lnTo>
                    <a:lnTo>
                      <a:pt x="4412" y="305"/>
                    </a:lnTo>
                    <a:lnTo>
                      <a:pt x="4414" y="269"/>
                    </a:lnTo>
                    <a:lnTo>
                      <a:pt x="4415" y="237"/>
                    </a:lnTo>
                    <a:lnTo>
                      <a:pt x="4417" y="226"/>
                    </a:lnTo>
                    <a:lnTo>
                      <a:pt x="4419" y="236"/>
                    </a:lnTo>
                    <a:lnTo>
                      <a:pt x="4420" y="256"/>
                    </a:lnTo>
                    <a:lnTo>
                      <a:pt x="4422" y="284"/>
                    </a:lnTo>
                    <a:lnTo>
                      <a:pt x="4423" y="316"/>
                    </a:lnTo>
                    <a:lnTo>
                      <a:pt x="4425" y="350"/>
                    </a:lnTo>
                    <a:lnTo>
                      <a:pt x="4427" y="382"/>
                    </a:lnTo>
                    <a:lnTo>
                      <a:pt x="4428" y="400"/>
                    </a:lnTo>
                    <a:lnTo>
                      <a:pt x="4430" y="395"/>
                    </a:lnTo>
                    <a:lnTo>
                      <a:pt x="4432" y="362"/>
                    </a:lnTo>
                    <a:lnTo>
                      <a:pt x="4433" y="311"/>
                    </a:lnTo>
                    <a:lnTo>
                      <a:pt x="4435" y="272"/>
                    </a:lnTo>
                    <a:lnTo>
                      <a:pt x="4441" y="352"/>
                    </a:lnTo>
                    <a:lnTo>
                      <a:pt x="4445" y="430"/>
                    </a:lnTo>
                    <a:lnTo>
                      <a:pt x="4446" y="469"/>
                    </a:lnTo>
                    <a:lnTo>
                      <a:pt x="4448" y="502"/>
                    </a:lnTo>
                    <a:lnTo>
                      <a:pt x="4449" y="517"/>
                    </a:lnTo>
                    <a:lnTo>
                      <a:pt x="4451" y="493"/>
                    </a:lnTo>
                    <a:lnTo>
                      <a:pt x="4453" y="447"/>
                    </a:lnTo>
                    <a:lnTo>
                      <a:pt x="4454" y="398"/>
                    </a:lnTo>
                    <a:lnTo>
                      <a:pt x="4456" y="351"/>
                    </a:lnTo>
                    <a:lnTo>
                      <a:pt x="4461" y="411"/>
                    </a:lnTo>
                    <a:lnTo>
                      <a:pt x="4464" y="509"/>
                    </a:lnTo>
                    <a:lnTo>
                      <a:pt x="4466" y="551"/>
                    </a:lnTo>
                    <a:lnTo>
                      <a:pt x="4467" y="606"/>
                    </a:lnTo>
                    <a:lnTo>
                      <a:pt x="4469" y="630"/>
                    </a:lnTo>
                    <a:lnTo>
                      <a:pt x="4471" y="636"/>
                    </a:lnTo>
                    <a:lnTo>
                      <a:pt x="4472" y="573"/>
                    </a:lnTo>
                    <a:lnTo>
                      <a:pt x="4474" y="475"/>
                    </a:lnTo>
                    <a:lnTo>
                      <a:pt x="4476" y="438"/>
                    </a:lnTo>
                    <a:lnTo>
                      <a:pt x="4477" y="457"/>
                    </a:lnTo>
                    <a:lnTo>
                      <a:pt x="4479" y="467"/>
                    </a:lnTo>
                    <a:lnTo>
                      <a:pt x="4480" y="517"/>
                    </a:lnTo>
                    <a:lnTo>
                      <a:pt x="4482" y="562"/>
                    </a:lnTo>
                    <a:lnTo>
                      <a:pt x="4484" y="614"/>
                    </a:lnTo>
                    <a:lnTo>
                      <a:pt x="4485" y="504"/>
                    </a:lnTo>
                    <a:lnTo>
                      <a:pt x="4487" y="361"/>
                    </a:lnTo>
                    <a:lnTo>
                      <a:pt x="4488" y="223"/>
                    </a:lnTo>
                    <a:lnTo>
                      <a:pt x="4490" y="155"/>
                    </a:lnTo>
                    <a:lnTo>
                      <a:pt x="4492" y="165"/>
                    </a:lnTo>
                    <a:lnTo>
                      <a:pt x="4493" y="195"/>
                    </a:lnTo>
                    <a:lnTo>
                      <a:pt x="4495" y="211"/>
                    </a:lnTo>
                    <a:lnTo>
                      <a:pt x="4497" y="259"/>
                    </a:lnTo>
                    <a:lnTo>
                      <a:pt x="4498" y="295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19" name="Group 405"/>
            <p:cNvGrpSpPr>
              <a:grpSpLocks/>
            </p:cNvGrpSpPr>
            <p:nvPr/>
          </p:nvGrpSpPr>
          <p:grpSpPr bwMode="auto">
            <a:xfrm>
              <a:off x="4209" y="1108"/>
              <a:ext cx="4" cy="10"/>
              <a:chOff x="4209" y="1108"/>
              <a:chExt cx="4" cy="10"/>
            </a:xfrm>
          </p:grpSpPr>
          <p:sp>
            <p:nvSpPr>
              <p:cNvPr id="1004016" name="Freeform 406"/>
              <p:cNvSpPr>
                <a:spLocks/>
              </p:cNvSpPr>
              <p:nvPr/>
            </p:nvSpPr>
            <p:spPr bwMode="auto">
              <a:xfrm>
                <a:off x="4209" y="1108"/>
                <a:ext cx="4" cy="10"/>
              </a:xfrm>
              <a:custGeom>
                <a:avLst/>
                <a:gdLst>
                  <a:gd name="T0" fmla="+- 0 4209 4209"/>
                  <a:gd name="T1" fmla="*/ T0 w 4"/>
                  <a:gd name="T2" fmla="+- 0 1118 1108"/>
                  <a:gd name="T3" fmla="*/ 1118 h 10"/>
                  <a:gd name="T4" fmla="+- 0 4209 4209"/>
                  <a:gd name="T5" fmla="*/ T4 w 4"/>
                  <a:gd name="T6" fmla="+- 0 1115 1108"/>
                  <a:gd name="T7" fmla="*/ 1115 h 10"/>
                  <a:gd name="T8" fmla="+- 0 4210 4209"/>
                  <a:gd name="T9" fmla="*/ T8 w 4"/>
                  <a:gd name="T10" fmla="+- 0 1108 1108"/>
                  <a:gd name="T11" fmla="*/ 1108 h 10"/>
                  <a:gd name="T12" fmla="+- 0 4212 4209"/>
                  <a:gd name="T13" fmla="*/ T12 w 4"/>
                  <a:gd name="T14" fmla="+- 0 1115 1108"/>
                  <a:gd name="T15" fmla="*/ 1115 h 10"/>
                  <a:gd name="T16" fmla="+- 0 4212 4209"/>
                  <a:gd name="T17" fmla="*/ T16 w 4"/>
                  <a:gd name="T18" fmla="+- 0 1118 1108"/>
                  <a:gd name="T19" fmla="*/ 1118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0" y="7"/>
                    </a:lnTo>
                    <a:lnTo>
                      <a:pt x="1" y="0"/>
                    </a:lnTo>
                    <a:lnTo>
                      <a:pt x="3" y="7"/>
                    </a:lnTo>
                    <a:lnTo>
                      <a:pt x="3" y="10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0" name="Group 407"/>
            <p:cNvGrpSpPr>
              <a:grpSpLocks/>
            </p:cNvGrpSpPr>
            <p:nvPr/>
          </p:nvGrpSpPr>
          <p:grpSpPr bwMode="auto">
            <a:xfrm>
              <a:off x="3912" y="131"/>
              <a:ext cx="4938" cy="988"/>
              <a:chOff x="3912" y="131"/>
              <a:chExt cx="4938" cy="988"/>
            </a:xfrm>
          </p:grpSpPr>
          <p:sp>
            <p:nvSpPr>
              <p:cNvPr id="1004015" name="Freeform 408"/>
              <p:cNvSpPr>
                <a:spLocks/>
              </p:cNvSpPr>
              <p:nvPr/>
            </p:nvSpPr>
            <p:spPr bwMode="auto">
              <a:xfrm>
                <a:off x="3912" y="131"/>
                <a:ext cx="4938" cy="988"/>
              </a:xfrm>
              <a:custGeom>
                <a:avLst/>
                <a:gdLst>
                  <a:gd name="T0" fmla="+- 0 8849 3912"/>
                  <a:gd name="T1" fmla="*/ T0 w 4938"/>
                  <a:gd name="T2" fmla="+- 0 1118 131"/>
                  <a:gd name="T3" fmla="*/ 1118 h 988"/>
                  <a:gd name="T4" fmla="+- 0 3912 3912"/>
                  <a:gd name="T5" fmla="*/ T4 w 4938"/>
                  <a:gd name="T6" fmla="+- 0 1118 131"/>
                  <a:gd name="T7" fmla="*/ 1118 h 988"/>
                  <a:gd name="T8" fmla="+- 0 3912 3912"/>
                  <a:gd name="T9" fmla="*/ T8 w 4938"/>
                  <a:gd name="T10" fmla="+- 0 131 131"/>
                  <a:gd name="T11" fmla="*/ 131 h 988"/>
                  <a:gd name="T12" fmla="+- 0 8849 3912"/>
                  <a:gd name="T13" fmla="*/ T12 w 4938"/>
                  <a:gd name="T14" fmla="+- 0 131 131"/>
                  <a:gd name="T15" fmla="*/ 131 h 988"/>
                  <a:gd name="T16" fmla="+- 0 8849 3912"/>
                  <a:gd name="T17" fmla="*/ T16 w 4938"/>
                  <a:gd name="T18" fmla="+- 0 1118 131"/>
                  <a:gd name="T19" fmla="*/ 1118 h 9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938" h="988">
                    <a:moveTo>
                      <a:pt x="4937" y="987"/>
                    </a:moveTo>
                    <a:lnTo>
                      <a:pt x="0" y="987"/>
                    </a:lnTo>
                    <a:lnTo>
                      <a:pt x="0" y="0"/>
                    </a:lnTo>
                    <a:lnTo>
                      <a:pt x="4937" y="0"/>
                    </a:lnTo>
                    <a:lnTo>
                      <a:pt x="4937" y="987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1" name="Group 409"/>
            <p:cNvGrpSpPr>
              <a:grpSpLocks/>
            </p:cNvGrpSpPr>
            <p:nvPr/>
          </p:nvGrpSpPr>
          <p:grpSpPr bwMode="auto">
            <a:xfrm>
              <a:off x="4010" y="1085"/>
              <a:ext cx="2" cy="34"/>
              <a:chOff x="4010" y="1085"/>
              <a:chExt cx="2" cy="34"/>
            </a:xfrm>
          </p:grpSpPr>
          <p:sp>
            <p:nvSpPr>
              <p:cNvPr id="1004014" name="Freeform 410"/>
              <p:cNvSpPr>
                <a:spLocks/>
              </p:cNvSpPr>
              <p:nvPr/>
            </p:nvSpPr>
            <p:spPr bwMode="auto">
              <a:xfrm>
                <a:off x="401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2" name="Group 411"/>
            <p:cNvGrpSpPr>
              <a:grpSpLocks/>
            </p:cNvGrpSpPr>
            <p:nvPr/>
          </p:nvGrpSpPr>
          <p:grpSpPr bwMode="auto">
            <a:xfrm>
              <a:off x="4168" y="1098"/>
              <a:ext cx="2" cy="20"/>
              <a:chOff x="4168" y="1098"/>
              <a:chExt cx="2" cy="20"/>
            </a:xfrm>
          </p:grpSpPr>
          <p:sp>
            <p:nvSpPr>
              <p:cNvPr id="1004013" name="Freeform 412"/>
              <p:cNvSpPr>
                <a:spLocks/>
              </p:cNvSpPr>
              <p:nvPr/>
            </p:nvSpPr>
            <p:spPr bwMode="auto">
              <a:xfrm>
                <a:off x="416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3" name="Group 413"/>
            <p:cNvGrpSpPr>
              <a:grpSpLocks/>
            </p:cNvGrpSpPr>
            <p:nvPr/>
          </p:nvGrpSpPr>
          <p:grpSpPr bwMode="auto">
            <a:xfrm>
              <a:off x="4326" y="1098"/>
              <a:ext cx="2" cy="20"/>
              <a:chOff x="4326" y="1098"/>
              <a:chExt cx="2" cy="20"/>
            </a:xfrm>
          </p:grpSpPr>
          <p:sp>
            <p:nvSpPr>
              <p:cNvPr id="1004012" name="Freeform 414"/>
              <p:cNvSpPr>
                <a:spLocks/>
              </p:cNvSpPr>
              <p:nvPr/>
            </p:nvSpPr>
            <p:spPr bwMode="auto">
              <a:xfrm>
                <a:off x="432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4" name="Group 415"/>
            <p:cNvGrpSpPr>
              <a:grpSpLocks/>
            </p:cNvGrpSpPr>
            <p:nvPr/>
          </p:nvGrpSpPr>
          <p:grpSpPr bwMode="auto">
            <a:xfrm>
              <a:off x="4484" y="1098"/>
              <a:ext cx="2" cy="20"/>
              <a:chOff x="4484" y="1098"/>
              <a:chExt cx="2" cy="20"/>
            </a:xfrm>
          </p:grpSpPr>
          <p:sp>
            <p:nvSpPr>
              <p:cNvPr id="1004011" name="Freeform 416"/>
              <p:cNvSpPr>
                <a:spLocks/>
              </p:cNvSpPr>
              <p:nvPr/>
            </p:nvSpPr>
            <p:spPr bwMode="auto">
              <a:xfrm>
                <a:off x="448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5" name="Group 417"/>
            <p:cNvGrpSpPr>
              <a:grpSpLocks/>
            </p:cNvGrpSpPr>
            <p:nvPr/>
          </p:nvGrpSpPr>
          <p:grpSpPr bwMode="auto">
            <a:xfrm>
              <a:off x="4642" y="1098"/>
              <a:ext cx="2" cy="20"/>
              <a:chOff x="4642" y="1098"/>
              <a:chExt cx="2" cy="20"/>
            </a:xfrm>
          </p:grpSpPr>
          <p:sp>
            <p:nvSpPr>
              <p:cNvPr id="1004010" name="Freeform 418"/>
              <p:cNvSpPr>
                <a:spLocks/>
              </p:cNvSpPr>
              <p:nvPr/>
            </p:nvSpPr>
            <p:spPr bwMode="auto">
              <a:xfrm>
                <a:off x="464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6" name="Group 419"/>
            <p:cNvGrpSpPr>
              <a:grpSpLocks/>
            </p:cNvGrpSpPr>
            <p:nvPr/>
          </p:nvGrpSpPr>
          <p:grpSpPr bwMode="auto">
            <a:xfrm>
              <a:off x="4800" y="1085"/>
              <a:ext cx="2" cy="34"/>
              <a:chOff x="4800" y="1085"/>
              <a:chExt cx="2" cy="34"/>
            </a:xfrm>
          </p:grpSpPr>
          <p:sp>
            <p:nvSpPr>
              <p:cNvPr id="1004009" name="Freeform 420"/>
              <p:cNvSpPr>
                <a:spLocks/>
              </p:cNvSpPr>
              <p:nvPr/>
            </p:nvSpPr>
            <p:spPr bwMode="auto">
              <a:xfrm>
                <a:off x="480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7" name="Group 421"/>
            <p:cNvGrpSpPr>
              <a:grpSpLocks/>
            </p:cNvGrpSpPr>
            <p:nvPr/>
          </p:nvGrpSpPr>
          <p:grpSpPr bwMode="auto">
            <a:xfrm>
              <a:off x="4958" y="1098"/>
              <a:ext cx="2" cy="20"/>
              <a:chOff x="4958" y="1098"/>
              <a:chExt cx="2" cy="20"/>
            </a:xfrm>
          </p:grpSpPr>
          <p:sp>
            <p:nvSpPr>
              <p:cNvPr id="1004008" name="Freeform 422"/>
              <p:cNvSpPr>
                <a:spLocks/>
              </p:cNvSpPr>
              <p:nvPr/>
            </p:nvSpPr>
            <p:spPr bwMode="auto">
              <a:xfrm>
                <a:off x="495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8" name="Group 423"/>
            <p:cNvGrpSpPr>
              <a:grpSpLocks/>
            </p:cNvGrpSpPr>
            <p:nvPr/>
          </p:nvGrpSpPr>
          <p:grpSpPr bwMode="auto">
            <a:xfrm>
              <a:off x="5116" y="1098"/>
              <a:ext cx="2" cy="20"/>
              <a:chOff x="5116" y="1098"/>
              <a:chExt cx="2" cy="20"/>
            </a:xfrm>
          </p:grpSpPr>
          <p:sp>
            <p:nvSpPr>
              <p:cNvPr id="1004007" name="Freeform 424"/>
              <p:cNvSpPr>
                <a:spLocks/>
              </p:cNvSpPr>
              <p:nvPr/>
            </p:nvSpPr>
            <p:spPr bwMode="auto">
              <a:xfrm>
                <a:off x="511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29" name="Group 425"/>
            <p:cNvGrpSpPr>
              <a:grpSpLocks/>
            </p:cNvGrpSpPr>
            <p:nvPr/>
          </p:nvGrpSpPr>
          <p:grpSpPr bwMode="auto">
            <a:xfrm>
              <a:off x="5274" y="1098"/>
              <a:ext cx="2" cy="20"/>
              <a:chOff x="5274" y="1098"/>
              <a:chExt cx="2" cy="20"/>
            </a:xfrm>
          </p:grpSpPr>
          <p:sp>
            <p:nvSpPr>
              <p:cNvPr id="1004006" name="Freeform 426"/>
              <p:cNvSpPr>
                <a:spLocks/>
              </p:cNvSpPr>
              <p:nvPr/>
            </p:nvSpPr>
            <p:spPr bwMode="auto">
              <a:xfrm>
                <a:off x="527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0" name="Group 427"/>
            <p:cNvGrpSpPr>
              <a:grpSpLocks/>
            </p:cNvGrpSpPr>
            <p:nvPr/>
          </p:nvGrpSpPr>
          <p:grpSpPr bwMode="auto">
            <a:xfrm>
              <a:off x="5432" y="1098"/>
              <a:ext cx="2" cy="20"/>
              <a:chOff x="5432" y="1098"/>
              <a:chExt cx="2" cy="20"/>
            </a:xfrm>
          </p:grpSpPr>
          <p:sp>
            <p:nvSpPr>
              <p:cNvPr id="1004005" name="Freeform 428"/>
              <p:cNvSpPr>
                <a:spLocks/>
              </p:cNvSpPr>
              <p:nvPr/>
            </p:nvSpPr>
            <p:spPr bwMode="auto">
              <a:xfrm>
                <a:off x="543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1" name="Group 429"/>
            <p:cNvGrpSpPr>
              <a:grpSpLocks/>
            </p:cNvGrpSpPr>
            <p:nvPr/>
          </p:nvGrpSpPr>
          <p:grpSpPr bwMode="auto">
            <a:xfrm>
              <a:off x="5590" y="1085"/>
              <a:ext cx="2" cy="34"/>
              <a:chOff x="5590" y="1085"/>
              <a:chExt cx="2" cy="34"/>
            </a:xfrm>
          </p:grpSpPr>
          <p:sp>
            <p:nvSpPr>
              <p:cNvPr id="1004004" name="Freeform 430"/>
              <p:cNvSpPr>
                <a:spLocks/>
              </p:cNvSpPr>
              <p:nvPr/>
            </p:nvSpPr>
            <p:spPr bwMode="auto">
              <a:xfrm>
                <a:off x="559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2" name="Group 431"/>
            <p:cNvGrpSpPr>
              <a:grpSpLocks/>
            </p:cNvGrpSpPr>
            <p:nvPr/>
          </p:nvGrpSpPr>
          <p:grpSpPr bwMode="auto">
            <a:xfrm>
              <a:off x="5748" y="1098"/>
              <a:ext cx="2" cy="20"/>
              <a:chOff x="5748" y="1098"/>
              <a:chExt cx="2" cy="20"/>
            </a:xfrm>
          </p:grpSpPr>
          <p:sp>
            <p:nvSpPr>
              <p:cNvPr id="1004003" name="Freeform 432"/>
              <p:cNvSpPr>
                <a:spLocks/>
              </p:cNvSpPr>
              <p:nvPr/>
            </p:nvSpPr>
            <p:spPr bwMode="auto">
              <a:xfrm>
                <a:off x="574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3" name="Group 433"/>
            <p:cNvGrpSpPr>
              <a:grpSpLocks/>
            </p:cNvGrpSpPr>
            <p:nvPr/>
          </p:nvGrpSpPr>
          <p:grpSpPr bwMode="auto">
            <a:xfrm>
              <a:off x="5906" y="1098"/>
              <a:ext cx="2" cy="20"/>
              <a:chOff x="5906" y="1098"/>
              <a:chExt cx="2" cy="20"/>
            </a:xfrm>
          </p:grpSpPr>
          <p:sp>
            <p:nvSpPr>
              <p:cNvPr id="1004002" name="Freeform 434"/>
              <p:cNvSpPr>
                <a:spLocks/>
              </p:cNvSpPr>
              <p:nvPr/>
            </p:nvSpPr>
            <p:spPr bwMode="auto">
              <a:xfrm>
                <a:off x="590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4" name="Group 435"/>
            <p:cNvGrpSpPr>
              <a:grpSpLocks/>
            </p:cNvGrpSpPr>
            <p:nvPr/>
          </p:nvGrpSpPr>
          <p:grpSpPr bwMode="auto">
            <a:xfrm>
              <a:off x="6064" y="1098"/>
              <a:ext cx="2" cy="20"/>
              <a:chOff x="6064" y="1098"/>
              <a:chExt cx="2" cy="20"/>
            </a:xfrm>
          </p:grpSpPr>
          <p:sp>
            <p:nvSpPr>
              <p:cNvPr id="1004001" name="Freeform 436"/>
              <p:cNvSpPr>
                <a:spLocks/>
              </p:cNvSpPr>
              <p:nvPr/>
            </p:nvSpPr>
            <p:spPr bwMode="auto">
              <a:xfrm>
                <a:off x="606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5" name="Group 437"/>
            <p:cNvGrpSpPr>
              <a:grpSpLocks/>
            </p:cNvGrpSpPr>
            <p:nvPr/>
          </p:nvGrpSpPr>
          <p:grpSpPr bwMode="auto">
            <a:xfrm>
              <a:off x="6222" y="1098"/>
              <a:ext cx="2" cy="20"/>
              <a:chOff x="6222" y="1098"/>
              <a:chExt cx="2" cy="20"/>
            </a:xfrm>
          </p:grpSpPr>
          <p:sp>
            <p:nvSpPr>
              <p:cNvPr id="1004000" name="Freeform 438"/>
              <p:cNvSpPr>
                <a:spLocks/>
              </p:cNvSpPr>
              <p:nvPr/>
            </p:nvSpPr>
            <p:spPr bwMode="auto">
              <a:xfrm>
                <a:off x="622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6" name="Group 439"/>
            <p:cNvGrpSpPr>
              <a:grpSpLocks/>
            </p:cNvGrpSpPr>
            <p:nvPr/>
          </p:nvGrpSpPr>
          <p:grpSpPr bwMode="auto">
            <a:xfrm>
              <a:off x="6380" y="1085"/>
              <a:ext cx="2" cy="34"/>
              <a:chOff x="6380" y="1085"/>
              <a:chExt cx="2" cy="34"/>
            </a:xfrm>
          </p:grpSpPr>
          <p:sp>
            <p:nvSpPr>
              <p:cNvPr id="1003999" name="Freeform 440"/>
              <p:cNvSpPr>
                <a:spLocks/>
              </p:cNvSpPr>
              <p:nvPr/>
            </p:nvSpPr>
            <p:spPr bwMode="auto">
              <a:xfrm>
                <a:off x="638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7" name="Group 441"/>
            <p:cNvGrpSpPr>
              <a:grpSpLocks/>
            </p:cNvGrpSpPr>
            <p:nvPr/>
          </p:nvGrpSpPr>
          <p:grpSpPr bwMode="auto">
            <a:xfrm>
              <a:off x="6538" y="1098"/>
              <a:ext cx="2" cy="20"/>
              <a:chOff x="6538" y="1098"/>
              <a:chExt cx="2" cy="20"/>
            </a:xfrm>
          </p:grpSpPr>
          <p:sp>
            <p:nvSpPr>
              <p:cNvPr id="1003998" name="Freeform 442"/>
              <p:cNvSpPr>
                <a:spLocks/>
              </p:cNvSpPr>
              <p:nvPr/>
            </p:nvSpPr>
            <p:spPr bwMode="auto">
              <a:xfrm>
                <a:off x="653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8" name="Group 443"/>
            <p:cNvGrpSpPr>
              <a:grpSpLocks/>
            </p:cNvGrpSpPr>
            <p:nvPr/>
          </p:nvGrpSpPr>
          <p:grpSpPr bwMode="auto">
            <a:xfrm>
              <a:off x="6696" y="1098"/>
              <a:ext cx="2" cy="20"/>
              <a:chOff x="6696" y="1098"/>
              <a:chExt cx="2" cy="20"/>
            </a:xfrm>
          </p:grpSpPr>
          <p:sp>
            <p:nvSpPr>
              <p:cNvPr id="1003997" name="Freeform 444"/>
              <p:cNvSpPr>
                <a:spLocks/>
              </p:cNvSpPr>
              <p:nvPr/>
            </p:nvSpPr>
            <p:spPr bwMode="auto">
              <a:xfrm>
                <a:off x="669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39" name="Group 445"/>
            <p:cNvGrpSpPr>
              <a:grpSpLocks/>
            </p:cNvGrpSpPr>
            <p:nvPr/>
          </p:nvGrpSpPr>
          <p:grpSpPr bwMode="auto">
            <a:xfrm>
              <a:off x="6854" y="1098"/>
              <a:ext cx="2" cy="20"/>
              <a:chOff x="6854" y="1098"/>
              <a:chExt cx="2" cy="20"/>
            </a:xfrm>
          </p:grpSpPr>
          <p:sp>
            <p:nvSpPr>
              <p:cNvPr id="1003996" name="Freeform 446"/>
              <p:cNvSpPr>
                <a:spLocks/>
              </p:cNvSpPr>
              <p:nvPr/>
            </p:nvSpPr>
            <p:spPr bwMode="auto">
              <a:xfrm>
                <a:off x="685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0" name="Group 447"/>
            <p:cNvGrpSpPr>
              <a:grpSpLocks/>
            </p:cNvGrpSpPr>
            <p:nvPr/>
          </p:nvGrpSpPr>
          <p:grpSpPr bwMode="auto">
            <a:xfrm>
              <a:off x="7012" y="1098"/>
              <a:ext cx="2" cy="20"/>
              <a:chOff x="7012" y="1098"/>
              <a:chExt cx="2" cy="20"/>
            </a:xfrm>
          </p:grpSpPr>
          <p:sp>
            <p:nvSpPr>
              <p:cNvPr id="1003995" name="Freeform 448"/>
              <p:cNvSpPr>
                <a:spLocks/>
              </p:cNvSpPr>
              <p:nvPr/>
            </p:nvSpPr>
            <p:spPr bwMode="auto">
              <a:xfrm>
                <a:off x="701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1" name="Group 449"/>
            <p:cNvGrpSpPr>
              <a:grpSpLocks/>
            </p:cNvGrpSpPr>
            <p:nvPr/>
          </p:nvGrpSpPr>
          <p:grpSpPr bwMode="auto">
            <a:xfrm>
              <a:off x="7170" y="1085"/>
              <a:ext cx="2" cy="34"/>
              <a:chOff x="7170" y="1085"/>
              <a:chExt cx="2" cy="34"/>
            </a:xfrm>
          </p:grpSpPr>
          <p:sp>
            <p:nvSpPr>
              <p:cNvPr id="1003994" name="Freeform 450"/>
              <p:cNvSpPr>
                <a:spLocks/>
              </p:cNvSpPr>
              <p:nvPr/>
            </p:nvSpPr>
            <p:spPr bwMode="auto">
              <a:xfrm>
                <a:off x="717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2" name="Group 451"/>
            <p:cNvGrpSpPr>
              <a:grpSpLocks/>
            </p:cNvGrpSpPr>
            <p:nvPr/>
          </p:nvGrpSpPr>
          <p:grpSpPr bwMode="auto">
            <a:xfrm>
              <a:off x="7328" y="1098"/>
              <a:ext cx="2" cy="20"/>
              <a:chOff x="7328" y="1098"/>
              <a:chExt cx="2" cy="20"/>
            </a:xfrm>
          </p:grpSpPr>
          <p:sp>
            <p:nvSpPr>
              <p:cNvPr id="1003993" name="Freeform 452"/>
              <p:cNvSpPr>
                <a:spLocks/>
              </p:cNvSpPr>
              <p:nvPr/>
            </p:nvSpPr>
            <p:spPr bwMode="auto">
              <a:xfrm>
                <a:off x="732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3" name="Group 453"/>
            <p:cNvGrpSpPr>
              <a:grpSpLocks/>
            </p:cNvGrpSpPr>
            <p:nvPr/>
          </p:nvGrpSpPr>
          <p:grpSpPr bwMode="auto">
            <a:xfrm>
              <a:off x="7486" y="1098"/>
              <a:ext cx="2" cy="20"/>
              <a:chOff x="7486" y="1098"/>
              <a:chExt cx="2" cy="20"/>
            </a:xfrm>
          </p:grpSpPr>
          <p:sp>
            <p:nvSpPr>
              <p:cNvPr id="1003992" name="Freeform 454"/>
              <p:cNvSpPr>
                <a:spLocks/>
              </p:cNvSpPr>
              <p:nvPr/>
            </p:nvSpPr>
            <p:spPr bwMode="auto">
              <a:xfrm>
                <a:off x="748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4" name="Group 455"/>
            <p:cNvGrpSpPr>
              <a:grpSpLocks/>
            </p:cNvGrpSpPr>
            <p:nvPr/>
          </p:nvGrpSpPr>
          <p:grpSpPr bwMode="auto">
            <a:xfrm>
              <a:off x="7644" y="1098"/>
              <a:ext cx="2" cy="20"/>
              <a:chOff x="7644" y="1098"/>
              <a:chExt cx="2" cy="20"/>
            </a:xfrm>
          </p:grpSpPr>
          <p:sp>
            <p:nvSpPr>
              <p:cNvPr id="1003991" name="Freeform 456"/>
              <p:cNvSpPr>
                <a:spLocks/>
              </p:cNvSpPr>
              <p:nvPr/>
            </p:nvSpPr>
            <p:spPr bwMode="auto">
              <a:xfrm>
                <a:off x="764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5" name="Group 457"/>
            <p:cNvGrpSpPr>
              <a:grpSpLocks/>
            </p:cNvGrpSpPr>
            <p:nvPr/>
          </p:nvGrpSpPr>
          <p:grpSpPr bwMode="auto">
            <a:xfrm>
              <a:off x="7802" y="1098"/>
              <a:ext cx="2" cy="20"/>
              <a:chOff x="7802" y="1098"/>
              <a:chExt cx="2" cy="20"/>
            </a:xfrm>
          </p:grpSpPr>
          <p:sp>
            <p:nvSpPr>
              <p:cNvPr id="1003990" name="Freeform 458"/>
              <p:cNvSpPr>
                <a:spLocks/>
              </p:cNvSpPr>
              <p:nvPr/>
            </p:nvSpPr>
            <p:spPr bwMode="auto">
              <a:xfrm>
                <a:off x="780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6" name="Group 459"/>
            <p:cNvGrpSpPr>
              <a:grpSpLocks/>
            </p:cNvGrpSpPr>
            <p:nvPr/>
          </p:nvGrpSpPr>
          <p:grpSpPr bwMode="auto">
            <a:xfrm>
              <a:off x="7960" y="1085"/>
              <a:ext cx="2" cy="34"/>
              <a:chOff x="7960" y="1085"/>
              <a:chExt cx="2" cy="34"/>
            </a:xfrm>
          </p:grpSpPr>
          <p:sp>
            <p:nvSpPr>
              <p:cNvPr id="1003989" name="Freeform 460"/>
              <p:cNvSpPr>
                <a:spLocks/>
              </p:cNvSpPr>
              <p:nvPr/>
            </p:nvSpPr>
            <p:spPr bwMode="auto">
              <a:xfrm>
                <a:off x="796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7" name="Group 461"/>
            <p:cNvGrpSpPr>
              <a:grpSpLocks/>
            </p:cNvGrpSpPr>
            <p:nvPr/>
          </p:nvGrpSpPr>
          <p:grpSpPr bwMode="auto">
            <a:xfrm>
              <a:off x="8118" y="1098"/>
              <a:ext cx="2" cy="20"/>
              <a:chOff x="8118" y="1098"/>
              <a:chExt cx="2" cy="20"/>
            </a:xfrm>
          </p:grpSpPr>
          <p:sp>
            <p:nvSpPr>
              <p:cNvPr id="1003988" name="Freeform 462"/>
              <p:cNvSpPr>
                <a:spLocks/>
              </p:cNvSpPr>
              <p:nvPr/>
            </p:nvSpPr>
            <p:spPr bwMode="auto">
              <a:xfrm>
                <a:off x="811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8" name="Group 463"/>
            <p:cNvGrpSpPr>
              <a:grpSpLocks/>
            </p:cNvGrpSpPr>
            <p:nvPr/>
          </p:nvGrpSpPr>
          <p:grpSpPr bwMode="auto">
            <a:xfrm>
              <a:off x="8276" y="1098"/>
              <a:ext cx="2" cy="20"/>
              <a:chOff x="8276" y="1098"/>
              <a:chExt cx="2" cy="20"/>
            </a:xfrm>
          </p:grpSpPr>
          <p:sp>
            <p:nvSpPr>
              <p:cNvPr id="1003987" name="Freeform 464"/>
              <p:cNvSpPr>
                <a:spLocks/>
              </p:cNvSpPr>
              <p:nvPr/>
            </p:nvSpPr>
            <p:spPr bwMode="auto">
              <a:xfrm>
                <a:off x="827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49" name="Group 465"/>
            <p:cNvGrpSpPr>
              <a:grpSpLocks/>
            </p:cNvGrpSpPr>
            <p:nvPr/>
          </p:nvGrpSpPr>
          <p:grpSpPr bwMode="auto">
            <a:xfrm>
              <a:off x="8434" y="1098"/>
              <a:ext cx="2" cy="20"/>
              <a:chOff x="8434" y="1098"/>
              <a:chExt cx="2" cy="20"/>
            </a:xfrm>
          </p:grpSpPr>
          <p:sp>
            <p:nvSpPr>
              <p:cNvPr id="1003986" name="Freeform 466"/>
              <p:cNvSpPr>
                <a:spLocks/>
              </p:cNvSpPr>
              <p:nvPr/>
            </p:nvSpPr>
            <p:spPr bwMode="auto">
              <a:xfrm>
                <a:off x="843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0" name="Group 467"/>
            <p:cNvGrpSpPr>
              <a:grpSpLocks/>
            </p:cNvGrpSpPr>
            <p:nvPr/>
          </p:nvGrpSpPr>
          <p:grpSpPr bwMode="auto">
            <a:xfrm>
              <a:off x="8592" y="1098"/>
              <a:ext cx="2" cy="20"/>
              <a:chOff x="8592" y="1098"/>
              <a:chExt cx="2" cy="20"/>
            </a:xfrm>
          </p:grpSpPr>
          <p:sp>
            <p:nvSpPr>
              <p:cNvPr id="1003985" name="Freeform 468"/>
              <p:cNvSpPr>
                <a:spLocks/>
              </p:cNvSpPr>
              <p:nvPr/>
            </p:nvSpPr>
            <p:spPr bwMode="auto">
              <a:xfrm>
                <a:off x="859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1" name="Group 469"/>
            <p:cNvGrpSpPr>
              <a:grpSpLocks/>
            </p:cNvGrpSpPr>
            <p:nvPr/>
          </p:nvGrpSpPr>
          <p:grpSpPr bwMode="auto">
            <a:xfrm>
              <a:off x="8750" y="1085"/>
              <a:ext cx="2" cy="34"/>
              <a:chOff x="8750" y="1085"/>
              <a:chExt cx="2" cy="34"/>
            </a:xfrm>
          </p:grpSpPr>
          <p:sp>
            <p:nvSpPr>
              <p:cNvPr id="1003984" name="Freeform 470"/>
              <p:cNvSpPr>
                <a:spLocks/>
              </p:cNvSpPr>
              <p:nvPr/>
            </p:nvSpPr>
            <p:spPr bwMode="auto">
              <a:xfrm>
                <a:off x="8750" y="1085"/>
                <a:ext cx="2" cy="34"/>
              </a:xfrm>
              <a:custGeom>
                <a:avLst/>
                <a:gdLst>
                  <a:gd name="T0" fmla="+- 0 1118 1085"/>
                  <a:gd name="T1" fmla="*/ 1118 h 34"/>
                  <a:gd name="T2" fmla="+- 0 1085 1085"/>
                  <a:gd name="T3" fmla="*/ 1085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2" name="Group 471"/>
            <p:cNvGrpSpPr>
              <a:grpSpLocks/>
            </p:cNvGrpSpPr>
            <p:nvPr/>
          </p:nvGrpSpPr>
          <p:grpSpPr bwMode="auto">
            <a:xfrm>
              <a:off x="3912" y="1118"/>
              <a:ext cx="34" cy="2"/>
              <a:chOff x="3912" y="1118"/>
              <a:chExt cx="34" cy="2"/>
            </a:xfrm>
          </p:grpSpPr>
          <p:sp>
            <p:nvSpPr>
              <p:cNvPr id="1003983" name="Freeform 472"/>
              <p:cNvSpPr>
                <a:spLocks/>
              </p:cNvSpPr>
              <p:nvPr/>
            </p:nvSpPr>
            <p:spPr bwMode="auto">
              <a:xfrm>
                <a:off x="3912" y="1118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3" name="Group 473"/>
            <p:cNvGrpSpPr>
              <a:grpSpLocks/>
            </p:cNvGrpSpPr>
            <p:nvPr/>
          </p:nvGrpSpPr>
          <p:grpSpPr bwMode="auto">
            <a:xfrm>
              <a:off x="3912" y="1078"/>
              <a:ext cx="20" cy="2"/>
              <a:chOff x="3912" y="1078"/>
              <a:chExt cx="20" cy="2"/>
            </a:xfrm>
          </p:grpSpPr>
          <p:sp>
            <p:nvSpPr>
              <p:cNvPr id="1003982" name="Freeform 474"/>
              <p:cNvSpPr>
                <a:spLocks/>
              </p:cNvSpPr>
              <p:nvPr/>
            </p:nvSpPr>
            <p:spPr bwMode="auto">
              <a:xfrm>
                <a:off x="3912" y="1078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4" name="Group 475"/>
            <p:cNvGrpSpPr>
              <a:grpSpLocks/>
            </p:cNvGrpSpPr>
            <p:nvPr/>
          </p:nvGrpSpPr>
          <p:grpSpPr bwMode="auto">
            <a:xfrm>
              <a:off x="3912" y="1038"/>
              <a:ext cx="20" cy="2"/>
              <a:chOff x="3912" y="1038"/>
              <a:chExt cx="20" cy="2"/>
            </a:xfrm>
          </p:grpSpPr>
          <p:sp>
            <p:nvSpPr>
              <p:cNvPr id="1003981" name="Freeform 476"/>
              <p:cNvSpPr>
                <a:spLocks/>
              </p:cNvSpPr>
              <p:nvPr/>
            </p:nvSpPr>
            <p:spPr bwMode="auto">
              <a:xfrm>
                <a:off x="3912" y="1038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5" name="Group 477"/>
            <p:cNvGrpSpPr>
              <a:grpSpLocks/>
            </p:cNvGrpSpPr>
            <p:nvPr/>
          </p:nvGrpSpPr>
          <p:grpSpPr bwMode="auto">
            <a:xfrm>
              <a:off x="3912" y="997"/>
              <a:ext cx="20" cy="2"/>
              <a:chOff x="3912" y="997"/>
              <a:chExt cx="20" cy="2"/>
            </a:xfrm>
          </p:grpSpPr>
          <p:sp>
            <p:nvSpPr>
              <p:cNvPr id="1003980" name="Freeform 478"/>
              <p:cNvSpPr>
                <a:spLocks/>
              </p:cNvSpPr>
              <p:nvPr/>
            </p:nvSpPr>
            <p:spPr bwMode="auto">
              <a:xfrm>
                <a:off x="3912" y="997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6" name="Group 479"/>
            <p:cNvGrpSpPr>
              <a:grpSpLocks/>
            </p:cNvGrpSpPr>
            <p:nvPr/>
          </p:nvGrpSpPr>
          <p:grpSpPr bwMode="auto">
            <a:xfrm>
              <a:off x="3912" y="957"/>
              <a:ext cx="34" cy="2"/>
              <a:chOff x="3912" y="957"/>
              <a:chExt cx="34" cy="2"/>
            </a:xfrm>
          </p:grpSpPr>
          <p:sp>
            <p:nvSpPr>
              <p:cNvPr id="1003979" name="Freeform 480"/>
              <p:cNvSpPr>
                <a:spLocks/>
              </p:cNvSpPr>
              <p:nvPr/>
            </p:nvSpPr>
            <p:spPr bwMode="auto">
              <a:xfrm>
                <a:off x="3912" y="957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7" name="Group 481"/>
            <p:cNvGrpSpPr>
              <a:grpSpLocks/>
            </p:cNvGrpSpPr>
            <p:nvPr/>
          </p:nvGrpSpPr>
          <p:grpSpPr bwMode="auto">
            <a:xfrm>
              <a:off x="3912" y="917"/>
              <a:ext cx="20" cy="2"/>
              <a:chOff x="3912" y="917"/>
              <a:chExt cx="20" cy="2"/>
            </a:xfrm>
          </p:grpSpPr>
          <p:sp>
            <p:nvSpPr>
              <p:cNvPr id="1003978" name="Freeform 482"/>
              <p:cNvSpPr>
                <a:spLocks/>
              </p:cNvSpPr>
              <p:nvPr/>
            </p:nvSpPr>
            <p:spPr bwMode="auto">
              <a:xfrm>
                <a:off x="3912" y="917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8" name="Group 483"/>
            <p:cNvGrpSpPr>
              <a:grpSpLocks/>
            </p:cNvGrpSpPr>
            <p:nvPr/>
          </p:nvGrpSpPr>
          <p:grpSpPr bwMode="auto">
            <a:xfrm>
              <a:off x="3912" y="877"/>
              <a:ext cx="20" cy="2"/>
              <a:chOff x="3912" y="877"/>
              <a:chExt cx="20" cy="2"/>
            </a:xfrm>
          </p:grpSpPr>
          <p:sp>
            <p:nvSpPr>
              <p:cNvPr id="1003977" name="Freeform 484"/>
              <p:cNvSpPr>
                <a:spLocks/>
              </p:cNvSpPr>
              <p:nvPr/>
            </p:nvSpPr>
            <p:spPr bwMode="auto">
              <a:xfrm>
                <a:off x="3912" y="877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59" name="Group 485"/>
            <p:cNvGrpSpPr>
              <a:grpSpLocks/>
            </p:cNvGrpSpPr>
            <p:nvPr/>
          </p:nvGrpSpPr>
          <p:grpSpPr bwMode="auto">
            <a:xfrm>
              <a:off x="3912" y="837"/>
              <a:ext cx="20" cy="2"/>
              <a:chOff x="3912" y="837"/>
              <a:chExt cx="20" cy="2"/>
            </a:xfrm>
          </p:grpSpPr>
          <p:sp>
            <p:nvSpPr>
              <p:cNvPr id="1003976" name="Freeform 486"/>
              <p:cNvSpPr>
                <a:spLocks/>
              </p:cNvSpPr>
              <p:nvPr/>
            </p:nvSpPr>
            <p:spPr bwMode="auto">
              <a:xfrm>
                <a:off x="3912" y="837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0" name="Group 487"/>
            <p:cNvGrpSpPr>
              <a:grpSpLocks/>
            </p:cNvGrpSpPr>
            <p:nvPr/>
          </p:nvGrpSpPr>
          <p:grpSpPr bwMode="auto">
            <a:xfrm>
              <a:off x="3912" y="797"/>
              <a:ext cx="34" cy="2"/>
              <a:chOff x="3912" y="797"/>
              <a:chExt cx="34" cy="2"/>
            </a:xfrm>
          </p:grpSpPr>
          <p:sp>
            <p:nvSpPr>
              <p:cNvPr id="1003975" name="Freeform 488"/>
              <p:cNvSpPr>
                <a:spLocks/>
              </p:cNvSpPr>
              <p:nvPr/>
            </p:nvSpPr>
            <p:spPr bwMode="auto">
              <a:xfrm>
                <a:off x="3912" y="797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1" name="Group 489"/>
            <p:cNvGrpSpPr>
              <a:grpSpLocks/>
            </p:cNvGrpSpPr>
            <p:nvPr/>
          </p:nvGrpSpPr>
          <p:grpSpPr bwMode="auto">
            <a:xfrm>
              <a:off x="3912" y="756"/>
              <a:ext cx="20" cy="2"/>
              <a:chOff x="3912" y="756"/>
              <a:chExt cx="20" cy="2"/>
            </a:xfrm>
          </p:grpSpPr>
          <p:sp>
            <p:nvSpPr>
              <p:cNvPr id="1003974" name="Freeform 490"/>
              <p:cNvSpPr>
                <a:spLocks/>
              </p:cNvSpPr>
              <p:nvPr/>
            </p:nvSpPr>
            <p:spPr bwMode="auto">
              <a:xfrm>
                <a:off x="3912" y="756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2" name="Group 491"/>
            <p:cNvGrpSpPr>
              <a:grpSpLocks/>
            </p:cNvGrpSpPr>
            <p:nvPr/>
          </p:nvGrpSpPr>
          <p:grpSpPr bwMode="auto">
            <a:xfrm>
              <a:off x="3912" y="716"/>
              <a:ext cx="20" cy="2"/>
              <a:chOff x="3912" y="716"/>
              <a:chExt cx="20" cy="2"/>
            </a:xfrm>
          </p:grpSpPr>
          <p:sp>
            <p:nvSpPr>
              <p:cNvPr id="1003973" name="Freeform 492"/>
              <p:cNvSpPr>
                <a:spLocks/>
              </p:cNvSpPr>
              <p:nvPr/>
            </p:nvSpPr>
            <p:spPr bwMode="auto">
              <a:xfrm>
                <a:off x="3912" y="716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3" name="Group 493"/>
            <p:cNvGrpSpPr>
              <a:grpSpLocks/>
            </p:cNvGrpSpPr>
            <p:nvPr/>
          </p:nvGrpSpPr>
          <p:grpSpPr bwMode="auto">
            <a:xfrm>
              <a:off x="3912" y="676"/>
              <a:ext cx="20" cy="2"/>
              <a:chOff x="3912" y="676"/>
              <a:chExt cx="20" cy="2"/>
            </a:xfrm>
          </p:grpSpPr>
          <p:sp>
            <p:nvSpPr>
              <p:cNvPr id="1003972" name="Freeform 494"/>
              <p:cNvSpPr>
                <a:spLocks/>
              </p:cNvSpPr>
              <p:nvPr/>
            </p:nvSpPr>
            <p:spPr bwMode="auto">
              <a:xfrm>
                <a:off x="3912" y="676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4" name="Group 495"/>
            <p:cNvGrpSpPr>
              <a:grpSpLocks/>
            </p:cNvGrpSpPr>
            <p:nvPr/>
          </p:nvGrpSpPr>
          <p:grpSpPr bwMode="auto">
            <a:xfrm>
              <a:off x="3912" y="636"/>
              <a:ext cx="34" cy="2"/>
              <a:chOff x="3912" y="636"/>
              <a:chExt cx="34" cy="2"/>
            </a:xfrm>
          </p:grpSpPr>
          <p:sp>
            <p:nvSpPr>
              <p:cNvPr id="1003971" name="Freeform 496"/>
              <p:cNvSpPr>
                <a:spLocks/>
              </p:cNvSpPr>
              <p:nvPr/>
            </p:nvSpPr>
            <p:spPr bwMode="auto">
              <a:xfrm>
                <a:off x="3912" y="636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5" name="Group 497"/>
            <p:cNvGrpSpPr>
              <a:grpSpLocks/>
            </p:cNvGrpSpPr>
            <p:nvPr/>
          </p:nvGrpSpPr>
          <p:grpSpPr bwMode="auto">
            <a:xfrm>
              <a:off x="3912" y="596"/>
              <a:ext cx="20" cy="2"/>
              <a:chOff x="3912" y="596"/>
              <a:chExt cx="20" cy="2"/>
            </a:xfrm>
          </p:grpSpPr>
          <p:sp>
            <p:nvSpPr>
              <p:cNvPr id="1003970" name="Freeform 498"/>
              <p:cNvSpPr>
                <a:spLocks/>
              </p:cNvSpPr>
              <p:nvPr/>
            </p:nvSpPr>
            <p:spPr bwMode="auto">
              <a:xfrm>
                <a:off x="3912" y="596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6" name="Group 499"/>
            <p:cNvGrpSpPr>
              <a:grpSpLocks/>
            </p:cNvGrpSpPr>
            <p:nvPr/>
          </p:nvGrpSpPr>
          <p:grpSpPr bwMode="auto">
            <a:xfrm>
              <a:off x="3912" y="556"/>
              <a:ext cx="20" cy="2"/>
              <a:chOff x="3912" y="556"/>
              <a:chExt cx="20" cy="2"/>
            </a:xfrm>
          </p:grpSpPr>
          <p:sp>
            <p:nvSpPr>
              <p:cNvPr id="1003969" name="Freeform 500"/>
              <p:cNvSpPr>
                <a:spLocks/>
              </p:cNvSpPr>
              <p:nvPr/>
            </p:nvSpPr>
            <p:spPr bwMode="auto">
              <a:xfrm>
                <a:off x="3912" y="556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7" name="Group 501"/>
            <p:cNvGrpSpPr>
              <a:grpSpLocks/>
            </p:cNvGrpSpPr>
            <p:nvPr/>
          </p:nvGrpSpPr>
          <p:grpSpPr bwMode="auto">
            <a:xfrm>
              <a:off x="3912" y="515"/>
              <a:ext cx="20" cy="2"/>
              <a:chOff x="3912" y="515"/>
              <a:chExt cx="20" cy="2"/>
            </a:xfrm>
          </p:grpSpPr>
          <p:sp>
            <p:nvSpPr>
              <p:cNvPr id="1003968" name="Freeform 502"/>
              <p:cNvSpPr>
                <a:spLocks/>
              </p:cNvSpPr>
              <p:nvPr/>
            </p:nvSpPr>
            <p:spPr bwMode="auto">
              <a:xfrm>
                <a:off x="3912" y="515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8" name="Group 503"/>
            <p:cNvGrpSpPr>
              <a:grpSpLocks/>
            </p:cNvGrpSpPr>
            <p:nvPr/>
          </p:nvGrpSpPr>
          <p:grpSpPr bwMode="auto">
            <a:xfrm>
              <a:off x="3912" y="475"/>
              <a:ext cx="34" cy="2"/>
              <a:chOff x="3912" y="475"/>
              <a:chExt cx="34" cy="2"/>
            </a:xfrm>
          </p:grpSpPr>
          <p:sp>
            <p:nvSpPr>
              <p:cNvPr id="1003967" name="Freeform 504"/>
              <p:cNvSpPr>
                <a:spLocks/>
              </p:cNvSpPr>
              <p:nvPr/>
            </p:nvSpPr>
            <p:spPr bwMode="auto">
              <a:xfrm>
                <a:off x="3912" y="475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69" name="Group 505"/>
            <p:cNvGrpSpPr>
              <a:grpSpLocks/>
            </p:cNvGrpSpPr>
            <p:nvPr/>
          </p:nvGrpSpPr>
          <p:grpSpPr bwMode="auto">
            <a:xfrm>
              <a:off x="3912" y="435"/>
              <a:ext cx="20" cy="2"/>
              <a:chOff x="3912" y="435"/>
              <a:chExt cx="20" cy="2"/>
            </a:xfrm>
          </p:grpSpPr>
          <p:sp>
            <p:nvSpPr>
              <p:cNvPr id="1003966" name="Freeform 506"/>
              <p:cNvSpPr>
                <a:spLocks/>
              </p:cNvSpPr>
              <p:nvPr/>
            </p:nvSpPr>
            <p:spPr bwMode="auto">
              <a:xfrm>
                <a:off x="3912" y="435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0" name="Group 507"/>
            <p:cNvGrpSpPr>
              <a:grpSpLocks/>
            </p:cNvGrpSpPr>
            <p:nvPr/>
          </p:nvGrpSpPr>
          <p:grpSpPr bwMode="auto">
            <a:xfrm>
              <a:off x="3912" y="395"/>
              <a:ext cx="20" cy="2"/>
              <a:chOff x="3912" y="395"/>
              <a:chExt cx="20" cy="2"/>
            </a:xfrm>
          </p:grpSpPr>
          <p:sp>
            <p:nvSpPr>
              <p:cNvPr id="1003965" name="Freeform 508"/>
              <p:cNvSpPr>
                <a:spLocks/>
              </p:cNvSpPr>
              <p:nvPr/>
            </p:nvSpPr>
            <p:spPr bwMode="auto">
              <a:xfrm>
                <a:off x="3912" y="395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1" name="Group 509"/>
            <p:cNvGrpSpPr>
              <a:grpSpLocks/>
            </p:cNvGrpSpPr>
            <p:nvPr/>
          </p:nvGrpSpPr>
          <p:grpSpPr bwMode="auto">
            <a:xfrm>
              <a:off x="3912" y="355"/>
              <a:ext cx="20" cy="2"/>
              <a:chOff x="3912" y="355"/>
              <a:chExt cx="20" cy="2"/>
            </a:xfrm>
          </p:grpSpPr>
          <p:sp>
            <p:nvSpPr>
              <p:cNvPr id="1003964" name="Freeform 510"/>
              <p:cNvSpPr>
                <a:spLocks/>
              </p:cNvSpPr>
              <p:nvPr/>
            </p:nvSpPr>
            <p:spPr bwMode="auto">
              <a:xfrm>
                <a:off x="3912" y="355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2" name="Group 511"/>
            <p:cNvGrpSpPr>
              <a:grpSpLocks/>
            </p:cNvGrpSpPr>
            <p:nvPr/>
          </p:nvGrpSpPr>
          <p:grpSpPr bwMode="auto">
            <a:xfrm>
              <a:off x="3912" y="315"/>
              <a:ext cx="34" cy="2"/>
              <a:chOff x="3912" y="315"/>
              <a:chExt cx="34" cy="2"/>
            </a:xfrm>
          </p:grpSpPr>
          <p:sp>
            <p:nvSpPr>
              <p:cNvPr id="1003963" name="Freeform 512"/>
              <p:cNvSpPr>
                <a:spLocks/>
              </p:cNvSpPr>
              <p:nvPr/>
            </p:nvSpPr>
            <p:spPr bwMode="auto">
              <a:xfrm>
                <a:off x="3912" y="315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3" name="Group 513"/>
            <p:cNvGrpSpPr>
              <a:grpSpLocks/>
            </p:cNvGrpSpPr>
            <p:nvPr/>
          </p:nvGrpSpPr>
          <p:grpSpPr bwMode="auto">
            <a:xfrm>
              <a:off x="3912" y="274"/>
              <a:ext cx="20" cy="2"/>
              <a:chOff x="3912" y="274"/>
              <a:chExt cx="20" cy="2"/>
            </a:xfrm>
          </p:grpSpPr>
          <p:sp>
            <p:nvSpPr>
              <p:cNvPr id="1003962" name="Freeform 514"/>
              <p:cNvSpPr>
                <a:spLocks/>
              </p:cNvSpPr>
              <p:nvPr/>
            </p:nvSpPr>
            <p:spPr bwMode="auto">
              <a:xfrm>
                <a:off x="3912" y="274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4" name="Group 515"/>
            <p:cNvGrpSpPr>
              <a:grpSpLocks/>
            </p:cNvGrpSpPr>
            <p:nvPr/>
          </p:nvGrpSpPr>
          <p:grpSpPr bwMode="auto">
            <a:xfrm>
              <a:off x="3912" y="234"/>
              <a:ext cx="20" cy="2"/>
              <a:chOff x="3912" y="234"/>
              <a:chExt cx="20" cy="2"/>
            </a:xfrm>
          </p:grpSpPr>
          <p:sp>
            <p:nvSpPr>
              <p:cNvPr id="1003961" name="Freeform 516"/>
              <p:cNvSpPr>
                <a:spLocks/>
              </p:cNvSpPr>
              <p:nvPr/>
            </p:nvSpPr>
            <p:spPr bwMode="auto">
              <a:xfrm>
                <a:off x="3912" y="234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5" name="Group 517"/>
            <p:cNvGrpSpPr>
              <a:grpSpLocks/>
            </p:cNvGrpSpPr>
            <p:nvPr/>
          </p:nvGrpSpPr>
          <p:grpSpPr bwMode="auto">
            <a:xfrm>
              <a:off x="3912" y="194"/>
              <a:ext cx="20" cy="2"/>
              <a:chOff x="3912" y="194"/>
              <a:chExt cx="20" cy="2"/>
            </a:xfrm>
          </p:grpSpPr>
          <p:sp>
            <p:nvSpPr>
              <p:cNvPr id="1003960" name="Freeform 518"/>
              <p:cNvSpPr>
                <a:spLocks/>
              </p:cNvSpPr>
              <p:nvPr/>
            </p:nvSpPr>
            <p:spPr bwMode="auto">
              <a:xfrm>
                <a:off x="3912" y="194"/>
                <a:ext cx="20" cy="2"/>
              </a:xfrm>
              <a:custGeom>
                <a:avLst/>
                <a:gdLst>
                  <a:gd name="T0" fmla="+- 0 3912 3912"/>
                  <a:gd name="T1" fmla="*/ T0 w 20"/>
                  <a:gd name="T2" fmla="+- 0 3932 3912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6" name="Group 519"/>
            <p:cNvGrpSpPr>
              <a:grpSpLocks/>
            </p:cNvGrpSpPr>
            <p:nvPr/>
          </p:nvGrpSpPr>
          <p:grpSpPr bwMode="auto">
            <a:xfrm>
              <a:off x="3912" y="154"/>
              <a:ext cx="34" cy="2"/>
              <a:chOff x="3912" y="154"/>
              <a:chExt cx="34" cy="2"/>
            </a:xfrm>
          </p:grpSpPr>
          <p:sp>
            <p:nvSpPr>
              <p:cNvPr id="1003959" name="Freeform 520"/>
              <p:cNvSpPr>
                <a:spLocks/>
              </p:cNvSpPr>
              <p:nvPr/>
            </p:nvSpPr>
            <p:spPr bwMode="auto">
              <a:xfrm>
                <a:off x="3912" y="154"/>
                <a:ext cx="34" cy="2"/>
              </a:xfrm>
              <a:custGeom>
                <a:avLst/>
                <a:gdLst>
                  <a:gd name="T0" fmla="+- 0 3912 3912"/>
                  <a:gd name="T1" fmla="*/ T0 w 34"/>
                  <a:gd name="T2" fmla="+- 0 3945 3912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7" name="Group 521"/>
            <p:cNvGrpSpPr>
              <a:grpSpLocks/>
            </p:cNvGrpSpPr>
            <p:nvPr/>
          </p:nvGrpSpPr>
          <p:grpSpPr bwMode="auto">
            <a:xfrm>
              <a:off x="4010" y="131"/>
              <a:ext cx="2" cy="50"/>
              <a:chOff x="4010" y="131"/>
              <a:chExt cx="2" cy="50"/>
            </a:xfrm>
          </p:grpSpPr>
          <p:sp>
            <p:nvSpPr>
              <p:cNvPr id="1003958" name="Freeform 522"/>
              <p:cNvSpPr>
                <a:spLocks/>
              </p:cNvSpPr>
              <p:nvPr/>
            </p:nvSpPr>
            <p:spPr bwMode="auto">
              <a:xfrm>
                <a:off x="4010" y="131"/>
                <a:ext cx="2" cy="50"/>
              </a:xfrm>
              <a:custGeom>
                <a:avLst/>
                <a:gdLst>
                  <a:gd name="T0" fmla="+- 0 131 131"/>
                  <a:gd name="T1" fmla="*/ 131 h 50"/>
                  <a:gd name="T2" fmla="+- 0 180 131"/>
                  <a:gd name="T3" fmla="*/ 180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8" name="Group 523"/>
            <p:cNvGrpSpPr>
              <a:grpSpLocks/>
            </p:cNvGrpSpPr>
            <p:nvPr/>
          </p:nvGrpSpPr>
          <p:grpSpPr bwMode="auto">
            <a:xfrm>
              <a:off x="5590" y="131"/>
              <a:ext cx="2" cy="50"/>
              <a:chOff x="5590" y="131"/>
              <a:chExt cx="2" cy="50"/>
            </a:xfrm>
          </p:grpSpPr>
          <p:sp>
            <p:nvSpPr>
              <p:cNvPr id="1003957" name="Freeform 524"/>
              <p:cNvSpPr>
                <a:spLocks/>
              </p:cNvSpPr>
              <p:nvPr/>
            </p:nvSpPr>
            <p:spPr bwMode="auto">
              <a:xfrm>
                <a:off x="5590" y="131"/>
                <a:ext cx="2" cy="50"/>
              </a:xfrm>
              <a:custGeom>
                <a:avLst/>
                <a:gdLst>
                  <a:gd name="T0" fmla="+- 0 131 131"/>
                  <a:gd name="T1" fmla="*/ 131 h 50"/>
                  <a:gd name="T2" fmla="+- 0 180 131"/>
                  <a:gd name="T3" fmla="*/ 180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79" name="Group 525"/>
            <p:cNvGrpSpPr>
              <a:grpSpLocks/>
            </p:cNvGrpSpPr>
            <p:nvPr/>
          </p:nvGrpSpPr>
          <p:grpSpPr bwMode="auto">
            <a:xfrm>
              <a:off x="7170" y="131"/>
              <a:ext cx="2" cy="50"/>
              <a:chOff x="7170" y="131"/>
              <a:chExt cx="2" cy="50"/>
            </a:xfrm>
          </p:grpSpPr>
          <p:sp>
            <p:nvSpPr>
              <p:cNvPr id="1003956" name="Freeform 526"/>
              <p:cNvSpPr>
                <a:spLocks/>
              </p:cNvSpPr>
              <p:nvPr/>
            </p:nvSpPr>
            <p:spPr bwMode="auto">
              <a:xfrm>
                <a:off x="7170" y="131"/>
                <a:ext cx="2" cy="50"/>
              </a:xfrm>
              <a:custGeom>
                <a:avLst/>
                <a:gdLst>
                  <a:gd name="T0" fmla="+- 0 131 131"/>
                  <a:gd name="T1" fmla="*/ 131 h 50"/>
                  <a:gd name="T2" fmla="+- 0 180 131"/>
                  <a:gd name="T3" fmla="*/ 180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0" name="Group 527"/>
            <p:cNvGrpSpPr>
              <a:grpSpLocks/>
            </p:cNvGrpSpPr>
            <p:nvPr/>
          </p:nvGrpSpPr>
          <p:grpSpPr bwMode="auto">
            <a:xfrm>
              <a:off x="8750" y="131"/>
              <a:ext cx="2" cy="50"/>
              <a:chOff x="8750" y="131"/>
              <a:chExt cx="2" cy="50"/>
            </a:xfrm>
          </p:grpSpPr>
          <p:sp>
            <p:nvSpPr>
              <p:cNvPr id="1003955" name="Freeform 528"/>
              <p:cNvSpPr>
                <a:spLocks/>
              </p:cNvSpPr>
              <p:nvPr/>
            </p:nvSpPr>
            <p:spPr bwMode="auto">
              <a:xfrm>
                <a:off x="8750" y="131"/>
                <a:ext cx="2" cy="50"/>
              </a:xfrm>
              <a:custGeom>
                <a:avLst/>
                <a:gdLst>
                  <a:gd name="T0" fmla="+- 0 131 131"/>
                  <a:gd name="T1" fmla="*/ 131 h 50"/>
                  <a:gd name="T2" fmla="+- 0 180 131"/>
                  <a:gd name="T3" fmla="*/ 180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1" name="Group 529"/>
            <p:cNvGrpSpPr>
              <a:grpSpLocks/>
            </p:cNvGrpSpPr>
            <p:nvPr/>
          </p:nvGrpSpPr>
          <p:grpSpPr bwMode="auto">
            <a:xfrm>
              <a:off x="4326" y="131"/>
              <a:ext cx="2" cy="25"/>
              <a:chOff x="4326" y="131"/>
              <a:chExt cx="2" cy="25"/>
            </a:xfrm>
          </p:grpSpPr>
          <p:sp>
            <p:nvSpPr>
              <p:cNvPr id="1003954" name="Freeform 530"/>
              <p:cNvSpPr>
                <a:spLocks/>
              </p:cNvSpPr>
              <p:nvPr/>
            </p:nvSpPr>
            <p:spPr bwMode="auto">
              <a:xfrm>
                <a:off x="4326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2" name="Group 531"/>
            <p:cNvGrpSpPr>
              <a:grpSpLocks/>
            </p:cNvGrpSpPr>
            <p:nvPr/>
          </p:nvGrpSpPr>
          <p:grpSpPr bwMode="auto">
            <a:xfrm>
              <a:off x="4642" y="131"/>
              <a:ext cx="2" cy="25"/>
              <a:chOff x="4642" y="131"/>
              <a:chExt cx="2" cy="25"/>
            </a:xfrm>
          </p:grpSpPr>
          <p:sp>
            <p:nvSpPr>
              <p:cNvPr id="1003953" name="Freeform 532"/>
              <p:cNvSpPr>
                <a:spLocks/>
              </p:cNvSpPr>
              <p:nvPr/>
            </p:nvSpPr>
            <p:spPr bwMode="auto">
              <a:xfrm>
                <a:off x="4642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3" name="Group 533"/>
            <p:cNvGrpSpPr>
              <a:grpSpLocks/>
            </p:cNvGrpSpPr>
            <p:nvPr/>
          </p:nvGrpSpPr>
          <p:grpSpPr bwMode="auto">
            <a:xfrm>
              <a:off x="4958" y="131"/>
              <a:ext cx="2" cy="25"/>
              <a:chOff x="4958" y="131"/>
              <a:chExt cx="2" cy="25"/>
            </a:xfrm>
          </p:grpSpPr>
          <p:sp>
            <p:nvSpPr>
              <p:cNvPr id="1003952" name="Freeform 534"/>
              <p:cNvSpPr>
                <a:spLocks/>
              </p:cNvSpPr>
              <p:nvPr/>
            </p:nvSpPr>
            <p:spPr bwMode="auto">
              <a:xfrm>
                <a:off x="4958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4" name="Group 535"/>
            <p:cNvGrpSpPr>
              <a:grpSpLocks/>
            </p:cNvGrpSpPr>
            <p:nvPr/>
          </p:nvGrpSpPr>
          <p:grpSpPr bwMode="auto">
            <a:xfrm>
              <a:off x="5274" y="131"/>
              <a:ext cx="2" cy="25"/>
              <a:chOff x="5274" y="131"/>
              <a:chExt cx="2" cy="25"/>
            </a:xfrm>
          </p:grpSpPr>
          <p:sp>
            <p:nvSpPr>
              <p:cNvPr id="1003951" name="Freeform 536"/>
              <p:cNvSpPr>
                <a:spLocks/>
              </p:cNvSpPr>
              <p:nvPr/>
            </p:nvSpPr>
            <p:spPr bwMode="auto">
              <a:xfrm>
                <a:off x="5274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5" name="Group 537"/>
            <p:cNvGrpSpPr>
              <a:grpSpLocks/>
            </p:cNvGrpSpPr>
            <p:nvPr/>
          </p:nvGrpSpPr>
          <p:grpSpPr bwMode="auto">
            <a:xfrm>
              <a:off x="5906" y="131"/>
              <a:ext cx="2" cy="25"/>
              <a:chOff x="5906" y="131"/>
              <a:chExt cx="2" cy="25"/>
            </a:xfrm>
          </p:grpSpPr>
          <p:sp>
            <p:nvSpPr>
              <p:cNvPr id="1003950" name="Freeform 538"/>
              <p:cNvSpPr>
                <a:spLocks/>
              </p:cNvSpPr>
              <p:nvPr/>
            </p:nvSpPr>
            <p:spPr bwMode="auto">
              <a:xfrm>
                <a:off x="5906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6" name="Group 539"/>
            <p:cNvGrpSpPr>
              <a:grpSpLocks/>
            </p:cNvGrpSpPr>
            <p:nvPr/>
          </p:nvGrpSpPr>
          <p:grpSpPr bwMode="auto">
            <a:xfrm>
              <a:off x="6222" y="131"/>
              <a:ext cx="2" cy="25"/>
              <a:chOff x="6222" y="131"/>
              <a:chExt cx="2" cy="25"/>
            </a:xfrm>
          </p:grpSpPr>
          <p:sp>
            <p:nvSpPr>
              <p:cNvPr id="1003949" name="Freeform 540"/>
              <p:cNvSpPr>
                <a:spLocks/>
              </p:cNvSpPr>
              <p:nvPr/>
            </p:nvSpPr>
            <p:spPr bwMode="auto">
              <a:xfrm>
                <a:off x="6222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7" name="Group 541"/>
            <p:cNvGrpSpPr>
              <a:grpSpLocks/>
            </p:cNvGrpSpPr>
            <p:nvPr/>
          </p:nvGrpSpPr>
          <p:grpSpPr bwMode="auto">
            <a:xfrm>
              <a:off x="6538" y="131"/>
              <a:ext cx="2" cy="25"/>
              <a:chOff x="6538" y="131"/>
              <a:chExt cx="2" cy="25"/>
            </a:xfrm>
          </p:grpSpPr>
          <p:sp>
            <p:nvSpPr>
              <p:cNvPr id="1003948" name="Freeform 542"/>
              <p:cNvSpPr>
                <a:spLocks/>
              </p:cNvSpPr>
              <p:nvPr/>
            </p:nvSpPr>
            <p:spPr bwMode="auto">
              <a:xfrm>
                <a:off x="6538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8" name="Group 543"/>
            <p:cNvGrpSpPr>
              <a:grpSpLocks/>
            </p:cNvGrpSpPr>
            <p:nvPr/>
          </p:nvGrpSpPr>
          <p:grpSpPr bwMode="auto">
            <a:xfrm>
              <a:off x="6854" y="131"/>
              <a:ext cx="2" cy="25"/>
              <a:chOff x="6854" y="131"/>
              <a:chExt cx="2" cy="25"/>
            </a:xfrm>
          </p:grpSpPr>
          <p:sp>
            <p:nvSpPr>
              <p:cNvPr id="1003947" name="Freeform 544"/>
              <p:cNvSpPr>
                <a:spLocks/>
              </p:cNvSpPr>
              <p:nvPr/>
            </p:nvSpPr>
            <p:spPr bwMode="auto">
              <a:xfrm>
                <a:off x="6854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89" name="Group 545"/>
            <p:cNvGrpSpPr>
              <a:grpSpLocks/>
            </p:cNvGrpSpPr>
            <p:nvPr/>
          </p:nvGrpSpPr>
          <p:grpSpPr bwMode="auto">
            <a:xfrm>
              <a:off x="7486" y="131"/>
              <a:ext cx="2" cy="25"/>
              <a:chOff x="7486" y="131"/>
              <a:chExt cx="2" cy="25"/>
            </a:xfrm>
          </p:grpSpPr>
          <p:sp>
            <p:nvSpPr>
              <p:cNvPr id="1003946" name="Freeform 546"/>
              <p:cNvSpPr>
                <a:spLocks/>
              </p:cNvSpPr>
              <p:nvPr/>
            </p:nvSpPr>
            <p:spPr bwMode="auto">
              <a:xfrm>
                <a:off x="7486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0" name="Group 547"/>
            <p:cNvGrpSpPr>
              <a:grpSpLocks/>
            </p:cNvGrpSpPr>
            <p:nvPr/>
          </p:nvGrpSpPr>
          <p:grpSpPr bwMode="auto">
            <a:xfrm>
              <a:off x="7802" y="131"/>
              <a:ext cx="2" cy="25"/>
              <a:chOff x="7802" y="131"/>
              <a:chExt cx="2" cy="25"/>
            </a:xfrm>
          </p:grpSpPr>
          <p:sp>
            <p:nvSpPr>
              <p:cNvPr id="1003945" name="Freeform 548"/>
              <p:cNvSpPr>
                <a:spLocks/>
              </p:cNvSpPr>
              <p:nvPr/>
            </p:nvSpPr>
            <p:spPr bwMode="auto">
              <a:xfrm>
                <a:off x="7802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1" name="Group 549"/>
            <p:cNvGrpSpPr>
              <a:grpSpLocks/>
            </p:cNvGrpSpPr>
            <p:nvPr/>
          </p:nvGrpSpPr>
          <p:grpSpPr bwMode="auto">
            <a:xfrm>
              <a:off x="8118" y="131"/>
              <a:ext cx="2" cy="25"/>
              <a:chOff x="8118" y="131"/>
              <a:chExt cx="2" cy="25"/>
            </a:xfrm>
          </p:grpSpPr>
          <p:sp>
            <p:nvSpPr>
              <p:cNvPr id="1003944" name="Freeform 550"/>
              <p:cNvSpPr>
                <a:spLocks/>
              </p:cNvSpPr>
              <p:nvPr/>
            </p:nvSpPr>
            <p:spPr bwMode="auto">
              <a:xfrm>
                <a:off x="8118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2" name="Group 551"/>
            <p:cNvGrpSpPr>
              <a:grpSpLocks/>
            </p:cNvGrpSpPr>
            <p:nvPr/>
          </p:nvGrpSpPr>
          <p:grpSpPr bwMode="auto">
            <a:xfrm>
              <a:off x="8434" y="131"/>
              <a:ext cx="2" cy="25"/>
              <a:chOff x="8434" y="131"/>
              <a:chExt cx="2" cy="25"/>
            </a:xfrm>
          </p:grpSpPr>
          <p:sp>
            <p:nvSpPr>
              <p:cNvPr id="1003943" name="Freeform 552"/>
              <p:cNvSpPr>
                <a:spLocks/>
              </p:cNvSpPr>
              <p:nvPr/>
            </p:nvSpPr>
            <p:spPr bwMode="auto">
              <a:xfrm>
                <a:off x="8434" y="131"/>
                <a:ext cx="2" cy="25"/>
              </a:xfrm>
              <a:custGeom>
                <a:avLst/>
                <a:gdLst>
                  <a:gd name="T0" fmla="+- 0 131 131"/>
                  <a:gd name="T1" fmla="*/ 131 h 25"/>
                  <a:gd name="T2" fmla="+- 0 155 131"/>
                  <a:gd name="T3" fmla="*/ 155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3" name="Group 553"/>
            <p:cNvGrpSpPr>
              <a:grpSpLocks/>
            </p:cNvGrpSpPr>
            <p:nvPr/>
          </p:nvGrpSpPr>
          <p:grpSpPr bwMode="auto">
            <a:xfrm>
              <a:off x="8800" y="1038"/>
              <a:ext cx="50" cy="2"/>
              <a:chOff x="8800" y="1038"/>
              <a:chExt cx="50" cy="2"/>
            </a:xfrm>
          </p:grpSpPr>
          <p:sp>
            <p:nvSpPr>
              <p:cNvPr id="1003942" name="Freeform 554"/>
              <p:cNvSpPr>
                <a:spLocks/>
              </p:cNvSpPr>
              <p:nvPr/>
            </p:nvSpPr>
            <p:spPr bwMode="auto">
              <a:xfrm>
                <a:off x="8800" y="1038"/>
                <a:ext cx="50" cy="2"/>
              </a:xfrm>
              <a:custGeom>
                <a:avLst/>
                <a:gdLst>
                  <a:gd name="T0" fmla="+- 0 8849 8800"/>
                  <a:gd name="T1" fmla="*/ T0 w 50"/>
                  <a:gd name="T2" fmla="+- 0 8800 8800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4" name="Group 555"/>
            <p:cNvGrpSpPr>
              <a:grpSpLocks/>
            </p:cNvGrpSpPr>
            <p:nvPr/>
          </p:nvGrpSpPr>
          <p:grpSpPr bwMode="auto">
            <a:xfrm>
              <a:off x="8800" y="837"/>
              <a:ext cx="50" cy="2"/>
              <a:chOff x="8800" y="837"/>
              <a:chExt cx="50" cy="2"/>
            </a:xfrm>
          </p:grpSpPr>
          <p:sp>
            <p:nvSpPr>
              <p:cNvPr id="1003941" name="Freeform 556"/>
              <p:cNvSpPr>
                <a:spLocks/>
              </p:cNvSpPr>
              <p:nvPr/>
            </p:nvSpPr>
            <p:spPr bwMode="auto">
              <a:xfrm>
                <a:off x="8800" y="837"/>
                <a:ext cx="50" cy="2"/>
              </a:xfrm>
              <a:custGeom>
                <a:avLst/>
                <a:gdLst>
                  <a:gd name="T0" fmla="+- 0 8849 8800"/>
                  <a:gd name="T1" fmla="*/ T0 w 50"/>
                  <a:gd name="T2" fmla="+- 0 8800 8800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5" name="Group 557"/>
            <p:cNvGrpSpPr>
              <a:grpSpLocks/>
            </p:cNvGrpSpPr>
            <p:nvPr/>
          </p:nvGrpSpPr>
          <p:grpSpPr bwMode="auto">
            <a:xfrm>
              <a:off x="8800" y="636"/>
              <a:ext cx="50" cy="2"/>
              <a:chOff x="8800" y="636"/>
              <a:chExt cx="50" cy="2"/>
            </a:xfrm>
          </p:grpSpPr>
          <p:sp>
            <p:nvSpPr>
              <p:cNvPr id="1003940" name="Freeform 558"/>
              <p:cNvSpPr>
                <a:spLocks/>
              </p:cNvSpPr>
              <p:nvPr/>
            </p:nvSpPr>
            <p:spPr bwMode="auto">
              <a:xfrm>
                <a:off x="8800" y="636"/>
                <a:ext cx="50" cy="2"/>
              </a:xfrm>
              <a:custGeom>
                <a:avLst/>
                <a:gdLst>
                  <a:gd name="T0" fmla="+- 0 8849 8800"/>
                  <a:gd name="T1" fmla="*/ T0 w 50"/>
                  <a:gd name="T2" fmla="+- 0 8800 8800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6" name="Group 559"/>
            <p:cNvGrpSpPr>
              <a:grpSpLocks/>
            </p:cNvGrpSpPr>
            <p:nvPr/>
          </p:nvGrpSpPr>
          <p:grpSpPr bwMode="auto">
            <a:xfrm>
              <a:off x="8800" y="435"/>
              <a:ext cx="50" cy="2"/>
              <a:chOff x="8800" y="435"/>
              <a:chExt cx="50" cy="2"/>
            </a:xfrm>
          </p:grpSpPr>
          <p:sp>
            <p:nvSpPr>
              <p:cNvPr id="1003939" name="Freeform 560"/>
              <p:cNvSpPr>
                <a:spLocks/>
              </p:cNvSpPr>
              <p:nvPr/>
            </p:nvSpPr>
            <p:spPr bwMode="auto">
              <a:xfrm>
                <a:off x="8800" y="435"/>
                <a:ext cx="50" cy="2"/>
              </a:xfrm>
              <a:custGeom>
                <a:avLst/>
                <a:gdLst>
                  <a:gd name="T0" fmla="+- 0 8849 8800"/>
                  <a:gd name="T1" fmla="*/ T0 w 50"/>
                  <a:gd name="T2" fmla="+- 0 8800 8800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7" name="Group 561"/>
            <p:cNvGrpSpPr>
              <a:grpSpLocks/>
            </p:cNvGrpSpPr>
            <p:nvPr/>
          </p:nvGrpSpPr>
          <p:grpSpPr bwMode="auto">
            <a:xfrm>
              <a:off x="8800" y="234"/>
              <a:ext cx="50" cy="2"/>
              <a:chOff x="8800" y="234"/>
              <a:chExt cx="50" cy="2"/>
            </a:xfrm>
          </p:grpSpPr>
          <p:sp>
            <p:nvSpPr>
              <p:cNvPr id="1003938" name="Freeform 562"/>
              <p:cNvSpPr>
                <a:spLocks/>
              </p:cNvSpPr>
              <p:nvPr/>
            </p:nvSpPr>
            <p:spPr bwMode="auto">
              <a:xfrm>
                <a:off x="8800" y="234"/>
                <a:ext cx="50" cy="2"/>
              </a:xfrm>
              <a:custGeom>
                <a:avLst/>
                <a:gdLst>
                  <a:gd name="T0" fmla="+- 0 8849 8800"/>
                  <a:gd name="T1" fmla="*/ T0 w 50"/>
                  <a:gd name="T2" fmla="+- 0 8800 8800"/>
                  <a:gd name="T3" fmla="*/ T2 w 5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8" name="Group 563"/>
            <p:cNvGrpSpPr>
              <a:grpSpLocks/>
            </p:cNvGrpSpPr>
            <p:nvPr/>
          </p:nvGrpSpPr>
          <p:grpSpPr bwMode="auto">
            <a:xfrm>
              <a:off x="8824" y="1118"/>
              <a:ext cx="25" cy="2"/>
              <a:chOff x="8824" y="1118"/>
              <a:chExt cx="25" cy="2"/>
            </a:xfrm>
          </p:grpSpPr>
          <p:sp>
            <p:nvSpPr>
              <p:cNvPr id="1003937" name="Freeform 564"/>
              <p:cNvSpPr>
                <a:spLocks/>
              </p:cNvSpPr>
              <p:nvPr/>
            </p:nvSpPr>
            <p:spPr bwMode="auto">
              <a:xfrm>
                <a:off x="8824" y="1118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899" name="Group 565"/>
            <p:cNvGrpSpPr>
              <a:grpSpLocks/>
            </p:cNvGrpSpPr>
            <p:nvPr/>
          </p:nvGrpSpPr>
          <p:grpSpPr bwMode="auto">
            <a:xfrm>
              <a:off x="8824" y="1078"/>
              <a:ext cx="25" cy="2"/>
              <a:chOff x="8824" y="1078"/>
              <a:chExt cx="25" cy="2"/>
            </a:xfrm>
          </p:grpSpPr>
          <p:sp>
            <p:nvSpPr>
              <p:cNvPr id="1003936" name="Freeform 566"/>
              <p:cNvSpPr>
                <a:spLocks/>
              </p:cNvSpPr>
              <p:nvPr/>
            </p:nvSpPr>
            <p:spPr bwMode="auto">
              <a:xfrm>
                <a:off x="8824" y="1078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0" name="Group 567"/>
            <p:cNvGrpSpPr>
              <a:grpSpLocks/>
            </p:cNvGrpSpPr>
            <p:nvPr/>
          </p:nvGrpSpPr>
          <p:grpSpPr bwMode="auto">
            <a:xfrm>
              <a:off x="8824" y="997"/>
              <a:ext cx="25" cy="2"/>
              <a:chOff x="8824" y="997"/>
              <a:chExt cx="25" cy="2"/>
            </a:xfrm>
          </p:grpSpPr>
          <p:sp>
            <p:nvSpPr>
              <p:cNvPr id="1003935" name="Freeform 568"/>
              <p:cNvSpPr>
                <a:spLocks/>
              </p:cNvSpPr>
              <p:nvPr/>
            </p:nvSpPr>
            <p:spPr bwMode="auto">
              <a:xfrm>
                <a:off x="8824" y="997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1" name="Group 569"/>
            <p:cNvGrpSpPr>
              <a:grpSpLocks/>
            </p:cNvGrpSpPr>
            <p:nvPr/>
          </p:nvGrpSpPr>
          <p:grpSpPr bwMode="auto">
            <a:xfrm>
              <a:off x="8824" y="957"/>
              <a:ext cx="25" cy="2"/>
              <a:chOff x="8824" y="957"/>
              <a:chExt cx="25" cy="2"/>
            </a:xfrm>
          </p:grpSpPr>
          <p:sp>
            <p:nvSpPr>
              <p:cNvPr id="1003934" name="Freeform 570"/>
              <p:cNvSpPr>
                <a:spLocks/>
              </p:cNvSpPr>
              <p:nvPr/>
            </p:nvSpPr>
            <p:spPr bwMode="auto">
              <a:xfrm>
                <a:off x="8824" y="957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2" name="Group 571"/>
            <p:cNvGrpSpPr>
              <a:grpSpLocks/>
            </p:cNvGrpSpPr>
            <p:nvPr/>
          </p:nvGrpSpPr>
          <p:grpSpPr bwMode="auto">
            <a:xfrm>
              <a:off x="8824" y="917"/>
              <a:ext cx="25" cy="2"/>
              <a:chOff x="8824" y="917"/>
              <a:chExt cx="25" cy="2"/>
            </a:xfrm>
          </p:grpSpPr>
          <p:sp>
            <p:nvSpPr>
              <p:cNvPr id="1003933" name="Freeform 572"/>
              <p:cNvSpPr>
                <a:spLocks/>
              </p:cNvSpPr>
              <p:nvPr/>
            </p:nvSpPr>
            <p:spPr bwMode="auto">
              <a:xfrm>
                <a:off x="8824" y="917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3" name="Group 573"/>
            <p:cNvGrpSpPr>
              <a:grpSpLocks/>
            </p:cNvGrpSpPr>
            <p:nvPr/>
          </p:nvGrpSpPr>
          <p:grpSpPr bwMode="auto">
            <a:xfrm>
              <a:off x="8824" y="877"/>
              <a:ext cx="25" cy="2"/>
              <a:chOff x="8824" y="877"/>
              <a:chExt cx="25" cy="2"/>
            </a:xfrm>
          </p:grpSpPr>
          <p:sp>
            <p:nvSpPr>
              <p:cNvPr id="1003932" name="Freeform 574"/>
              <p:cNvSpPr>
                <a:spLocks/>
              </p:cNvSpPr>
              <p:nvPr/>
            </p:nvSpPr>
            <p:spPr bwMode="auto">
              <a:xfrm>
                <a:off x="8824" y="877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4" name="Group 575"/>
            <p:cNvGrpSpPr>
              <a:grpSpLocks/>
            </p:cNvGrpSpPr>
            <p:nvPr/>
          </p:nvGrpSpPr>
          <p:grpSpPr bwMode="auto">
            <a:xfrm>
              <a:off x="8824" y="797"/>
              <a:ext cx="25" cy="2"/>
              <a:chOff x="8824" y="797"/>
              <a:chExt cx="25" cy="2"/>
            </a:xfrm>
          </p:grpSpPr>
          <p:sp>
            <p:nvSpPr>
              <p:cNvPr id="1003931" name="Freeform 576"/>
              <p:cNvSpPr>
                <a:spLocks/>
              </p:cNvSpPr>
              <p:nvPr/>
            </p:nvSpPr>
            <p:spPr bwMode="auto">
              <a:xfrm>
                <a:off x="8824" y="797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5" name="Group 577"/>
            <p:cNvGrpSpPr>
              <a:grpSpLocks/>
            </p:cNvGrpSpPr>
            <p:nvPr/>
          </p:nvGrpSpPr>
          <p:grpSpPr bwMode="auto">
            <a:xfrm>
              <a:off x="8824" y="756"/>
              <a:ext cx="25" cy="2"/>
              <a:chOff x="8824" y="756"/>
              <a:chExt cx="25" cy="2"/>
            </a:xfrm>
          </p:grpSpPr>
          <p:sp>
            <p:nvSpPr>
              <p:cNvPr id="1003930" name="Freeform 578"/>
              <p:cNvSpPr>
                <a:spLocks/>
              </p:cNvSpPr>
              <p:nvPr/>
            </p:nvSpPr>
            <p:spPr bwMode="auto">
              <a:xfrm>
                <a:off x="8824" y="756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6" name="Group 579"/>
            <p:cNvGrpSpPr>
              <a:grpSpLocks/>
            </p:cNvGrpSpPr>
            <p:nvPr/>
          </p:nvGrpSpPr>
          <p:grpSpPr bwMode="auto">
            <a:xfrm>
              <a:off x="8824" y="716"/>
              <a:ext cx="25" cy="2"/>
              <a:chOff x="8824" y="716"/>
              <a:chExt cx="25" cy="2"/>
            </a:xfrm>
          </p:grpSpPr>
          <p:sp>
            <p:nvSpPr>
              <p:cNvPr id="1003929" name="Freeform 580"/>
              <p:cNvSpPr>
                <a:spLocks/>
              </p:cNvSpPr>
              <p:nvPr/>
            </p:nvSpPr>
            <p:spPr bwMode="auto">
              <a:xfrm>
                <a:off x="8824" y="716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7" name="Group 581"/>
            <p:cNvGrpSpPr>
              <a:grpSpLocks/>
            </p:cNvGrpSpPr>
            <p:nvPr/>
          </p:nvGrpSpPr>
          <p:grpSpPr bwMode="auto">
            <a:xfrm>
              <a:off x="8824" y="676"/>
              <a:ext cx="25" cy="2"/>
              <a:chOff x="8824" y="676"/>
              <a:chExt cx="25" cy="2"/>
            </a:xfrm>
          </p:grpSpPr>
          <p:sp>
            <p:nvSpPr>
              <p:cNvPr id="1003928" name="Freeform 582"/>
              <p:cNvSpPr>
                <a:spLocks/>
              </p:cNvSpPr>
              <p:nvPr/>
            </p:nvSpPr>
            <p:spPr bwMode="auto">
              <a:xfrm>
                <a:off x="8824" y="676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8" name="Group 583"/>
            <p:cNvGrpSpPr>
              <a:grpSpLocks/>
            </p:cNvGrpSpPr>
            <p:nvPr/>
          </p:nvGrpSpPr>
          <p:grpSpPr bwMode="auto">
            <a:xfrm>
              <a:off x="8824" y="596"/>
              <a:ext cx="25" cy="2"/>
              <a:chOff x="8824" y="596"/>
              <a:chExt cx="25" cy="2"/>
            </a:xfrm>
          </p:grpSpPr>
          <p:sp>
            <p:nvSpPr>
              <p:cNvPr id="1003927" name="Freeform 584"/>
              <p:cNvSpPr>
                <a:spLocks/>
              </p:cNvSpPr>
              <p:nvPr/>
            </p:nvSpPr>
            <p:spPr bwMode="auto">
              <a:xfrm>
                <a:off x="8824" y="596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09" name="Group 585"/>
            <p:cNvGrpSpPr>
              <a:grpSpLocks/>
            </p:cNvGrpSpPr>
            <p:nvPr/>
          </p:nvGrpSpPr>
          <p:grpSpPr bwMode="auto">
            <a:xfrm>
              <a:off x="8824" y="556"/>
              <a:ext cx="25" cy="2"/>
              <a:chOff x="8824" y="556"/>
              <a:chExt cx="25" cy="2"/>
            </a:xfrm>
          </p:grpSpPr>
          <p:sp>
            <p:nvSpPr>
              <p:cNvPr id="1003926" name="Freeform 586"/>
              <p:cNvSpPr>
                <a:spLocks/>
              </p:cNvSpPr>
              <p:nvPr/>
            </p:nvSpPr>
            <p:spPr bwMode="auto">
              <a:xfrm>
                <a:off x="8824" y="556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0" name="Group 587"/>
            <p:cNvGrpSpPr>
              <a:grpSpLocks/>
            </p:cNvGrpSpPr>
            <p:nvPr/>
          </p:nvGrpSpPr>
          <p:grpSpPr bwMode="auto">
            <a:xfrm>
              <a:off x="8824" y="515"/>
              <a:ext cx="25" cy="2"/>
              <a:chOff x="8824" y="515"/>
              <a:chExt cx="25" cy="2"/>
            </a:xfrm>
          </p:grpSpPr>
          <p:sp>
            <p:nvSpPr>
              <p:cNvPr id="1003925" name="Freeform 588"/>
              <p:cNvSpPr>
                <a:spLocks/>
              </p:cNvSpPr>
              <p:nvPr/>
            </p:nvSpPr>
            <p:spPr bwMode="auto">
              <a:xfrm>
                <a:off x="8824" y="515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1" name="Group 589"/>
            <p:cNvGrpSpPr>
              <a:grpSpLocks/>
            </p:cNvGrpSpPr>
            <p:nvPr/>
          </p:nvGrpSpPr>
          <p:grpSpPr bwMode="auto">
            <a:xfrm>
              <a:off x="8824" y="475"/>
              <a:ext cx="25" cy="2"/>
              <a:chOff x="8824" y="475"/>
              <a:chExt cx="25" cy="2"/>
            </a:xfrm>
          </p:grpSpPr>
          <p:sp>
            <p:nvSpPr>
              <p:cNvPr id="1003924" name="Freeform 590"/>
              <p:cNvSpPr>
                <a:spLocks/>
              </p:cNvSpPr>
              <p:nvPr/>
            </p:nvSpPr>
            <p:spPr bwMode="auto">
              <a:xfrm>
                <a:off x="8824" y="475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2" name="Group 591"/>
            <p:cNvGrpSpPr>
              <a:grpSpLocks/>
            </p:cNvGrpSpPr>
            <p:nvPr/>
          </p:nvGrpSpPr>
          <p:grpSpPr bwMode="auto">
            <a:xfrm>
              <a:off x="8824" y="395"/>
              <a:ext cx="25" cy="2"/>
              <a:chOff x="8824" y="395"/>
              <a:chExt cx="25" cy="2"/>
            </a:xfrm>
          </p:grpSpPr>
          <p:sp>
            <p:nvSpPr>
              <p:cNvPr id="1003923" name="Freeform 592"/>
              <p:cNvSpPr>
                <a:spLocks/>
              </p:cNvSpPr>
              <p:nvPr/>
            </p:nvSpPr>
            <p:spPr bwMode="auto">
              <a:xfrm>
                <a:off x="8824" y="395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3" name="Group 593"/>
            <p:cNvGrpSpPr>
              <a:grpSpLocks/>
            </p:cNvGrpSpPr>
            <p:nvPr/>
          </p:nvGrpSpPr>
          <p:grpSpPr bwMode="auto">
            <a:xfrm>
              <a:off x="8824" y="355"/>
              <a:ext cx="25" cy="2"/>
              <a:chOff x="8824" y="355"/>
              <a:chExt cx="25" cy="2"/>
            </a:xfrm>
          </p:grpSpPr>
          <p:sp>
            <p:nvSpPr>
              <p:cNvPr id="1003922" name="Freeform 594"/>
              <p:cNvSpPr>
                <a:spLocks/>
              </p:cNvSpPr>
              <p:nvPr/>
            </p:nvSpPr>
            <p:spPr bwMode="auto">
              <a:xfrm>
                <a:off x="8824" y="355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4" name="Group 595"/>
            <p:cNvGrpSpPr>
              <a:grpSpLocks/>
            </p:cNvGrpSpPr>
            <p:nvPr/>
          </p:nvGrpSpPr>
          <p:grpSpPr bwMode="auto">
            <a:xfrm>
              <a:off x="8824" y="315"/>
              <a:ext cx="25" cy="2"/>
              <a:chOff x="8824" y="315"/>
              <a:chExt cx="25" cy="2"/>
            </a:xfrm>
          </p:grpSpPr>
          <p:sp>
            <p:nvSpPr>
              <p:cNvPr id="1003921" name="Freeform 596"/>
              <p:cNvSpPr>
                <a:spLocks/>
              </p:cNvSpPr>
              <p:nvPr/>
            </p:nvSpPr>
            <p:spPr bwMode="auto">
              <a:xfrm>
                <a:off x="8824" y="315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5" name="Group 597"/>
            <p:cNvGrpSpPr>
              <a:grpSpLocks/>
            </p:cNvGrpSpPr>
            <p:nvPr/>
          </p:nvGrpSpPr>
          <p:grpSpPr bwMode="auto">
            <a:xfrm>
              <a:off x="8824" y="274"/>
              <a:ext cx="25" cy="2"/>
              <a:chOff x="8824" y="274"/>
              <a:chExt cx="25" cy="2"/>
            </a:xfrm>
          </p:grpSpPr>
          <p:sp>
            <p:nvSpPr>
              <p:cNvPr id="1003920" name="Freeform 598"/>
              <p:cNvSpPr>
                <a:spLocks/>
              </p:cNvSpPr>
              <p:nvPr/>
            </p:nvSpPr>
            <p:spPr bwMode="auto">
              <a:xfrm>
                <a:off x="8824" y="274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6" name="Group 599"/>
            <p:cNvGrpSpPr>
              <a:grpSpLocks/>
            </p:cNvGrpSpPr>
            <p:nvPr/>
          </p:nvGrpSpPr>
          <p:grpSpPr bwMode="auto">
            <a:xfrm>
              <a:off x="8824" y="194"/>
              <a:ext cx="25" cy="2"/>
              <a:chOff x="8824" y="194"/>
              <a:chExt cx="25" cy="2"/>
            </a:xfrm>
          </p:grpSpPr>
          <p:sp>
            <p:nvSpPr>
              <p:cNvPr id="1003919" name="Freeform 600"/>
              <p:cNvSpPr>
                <a:spLocks/>
              </p:cNvSpPr>
              <p:nvPr/>
            </p:nvSpPr>
            <p:spPr bwMode="auto">
              <a:xfrm>
                <a:off x="8824" y="194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3917" name="Group 601"/>
            <p:cNvGrpSpPr>
              <a:grpSpLocks/>
            </p:cNvGrpSpPr>
            <p:nvPr/>
          </p:nvGrpSpPr>
          <p:grpSpPr bwMode="auto">
            <a:xfrm>
              <a:off x="8824" y="154"/>
              <a:ext cx="25" cy="2"/>
              <a:chOff x="8824" y="154"/>
              <a:chExt cx="25" cy="2"/>
            </a:xfrm>
          </p:grpSpPr>
          <p:sp>
            <p:nvSpPr>
              <p:cNvPr id="1003918" name="Freeform 602"/>
              <p:cNvSpPr>
                <a:spLocks/>
              </p:cNvSpPr>
              <p:nvPr/>
            </p:nvSpPr>
            <p:spPr bwMode="auto">
              <a:xfrm>
                <a:off x="8824" y="154"/>
                <a:ext cx="25" cy="2"/>
              </a:xfrm>
              <a:custGeom>
                <a:avLst/>
                <a:gdLst>
                  <a:gd name="T0" fmla="+- 0 8849 8824"/>
                  <a:gd name="T1" fmla="*/ T0 w 25"/>
                  <a:gd name="T2" fmla="+- 0 8824 8824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4018" name="Group 603"/>
          <p:cNvGrpSpPr>
            <a:grpSpLocks noChangeAspect="1"/>
          </p:cNvGrpSpPr>
          <p:nvPr/>
        </p:nvGrpSpPr>
        <p:grpSpPr bwMode="auto">
          <a:xfrm>
            <a:off x="3480826" y="4337499"/>
            <a:ext cx="4841392" cy="976456"/>
            <a:chOff x="3866" y="52"/>
            <a:chExt cx="5031" cy="1014"/>
          </a:xfrm>
        </p:grpSpPr>
        <p:grpSp>
          <p:nvGrpSpPr>
            <p:cNvPr id="1004019" name="Group 604"/>
            <p:cNvGrpSpPr>
              <a:grpSpLocks/>
            </p:cNvGrpSpPr>
            <p:nvPr/>
          </p:nvGrpSpPr>
          <p:grpSpPr bwMode="auto">
            <a:xfrm>
              <a:off x="4257" y="103"/>
              <a:ext cx="4538" cy="956"/>
              <a:chOff x="4257" y="103"/>
              <a:chExt cx="4538" cy="956"/>
            </a:xfrm>
          </p:grpSpPr>
          <p:sp>
            <p:nvSpPr>
              <p:cNvPr id="1004194" name="Freeform 605"/>
              <p:cNvSpPr>
                <a:spLocks/>
              </p:cNvSpPr>
              <p:nvPr/>
            </p:nvSpPr>
            <p:spPr bwMode="auto">
              <a:xfrm>
                <a:off x="4257" y="103"/>
                <a:ext cx="4538" cy="956"/>
              </a:xfrm>
              <a:custGeom>
                <a:avLst/>
                <a:gdLst>
                  <a:gd name="T0" fmla="+- 0 4326 4257"/>
                  <a:gd name="T1" fmla="*/ T0 w 4538"/>
                  <a:gd name="T2" fmla="+- 0 829 103"/>
                  <a:gd name="T3" fmla="*/ 829 h 956"/>
                  <a:gd name="T4" fmla="+- 0 4393 4257"/>
                  <a:gd name="T5" fmla="*/ T4 w 4538"/>
                  <a:gd name="T6" fmla="+- 0 714 103"/>
                  <a:gd name="T7" fmla="*/ 714 h 956"/>
                  <a:gd name="T8" fmla="+- 0 4463 4257"/>
                  <a:gd name="T9" fmla="*/ T8 w 4538"/>
                  <a:gd name="T10" fmla="+- 0 750 103"/>
                  <a:gd name="T11" fmla="*/ 750 h 956"/>
                  <a:gd name="T12" fmla="+- 0 4534 4257"/>
                  <a:gd name="T13" fmla="*/ T12 w 4538"/>
                  <a:gd name="T14" fmla="+- 0 515 103"/>
                  <a:gd name="T15" fmla="*/ 515 h 956"/>
                  <a:gd name="T16" fmla="+- 0 4604 4257"/>
                  <a:gd name="T17" fmla="*/ T16 w 4538"/>
                  <a:gd name="T18" fmla="+- 0 507 103"/>
                  <a:gd name="T19" fmla="*/ 507 h 956"/>
                  <a:gd name="T20" fmla="+- 0 4674 4257"/>
                  <a:gd name="T21" fmla="*/ T20 w 4538"/>
                  <a:gd name="T22" fmla="+- 0 302 103"/>
                  <a:gd name="T23" fmla="*/ 302 h 956"/>
                  <a:gd name="T24" fmla="+- 0 4746 4257"/>
                  <a:gd name="T25" fmla="*/ T24 w 4538"/>
                  <a:gd name="T26" fmla="+- 0 462 103"/>
                  <a:gd name="T27" fmla="*/ 462 h 956"/>
                  <a:gd name="T28" fmla="+- 0 4811 4257"/>
                  <a:gd name="T29" fmla="*/ T28 w 4538"/>
                  <a:gd name="T30" fmla="+- 0 309 103"/>
                  <a:gd name="T31" fmla="*/ 309 h 956"/>
                  <a:gd name="T32" fmla="+- 0 4885 4257"/>
                  <a:gd name="T33" fmla="*/ T32 w 4538"/>
                  <a:gd name="T34" fmla="+- 0 742 103"/>
                  <a:gd name="T35" fmla="*/ 742 h 956"/>
                  <a:gd name="T36" fmla="+- 0 4955 4257"/>
                  <a:gd name="T37" fmla="*/ T36 w 4538"/>
                  <a:gd name="T38" fmla="+- 0 409 103"/>
                  <a:gd name="T39" fmla="*/ 409 h 956"/>
                  <a:gd name="T40" fmla="+- 0 5021 4257"/>
                  <a:gd name="T41" fmla="*/ T40 w 4538"/>
                  <a:gd name="T42" fmla="+- 0 391 103"/>
                  <a:gd name="T43" fmla="*/ 391 h 956"/>
                  <a:gd name="T44" fmla="+- 0 5086 4257"/>
                  <a:gd name="T45" fmla="*/ T44 w 4538"/>
                  <a:gd name="T46" fmla="+- 0 426 103"/>
                  <a:gd name="T47" fmla="*/ 426 h 956"/>
                  <a:gd name="T48" fmla="+- 0 5151 4257"/>
                  <a:gd name="T49" fmla="*/ T48 w 4538"/>
                  <a:gd name="T50" fmla="+- 0 486 103"/>
                  <a:gd name="T51" fmla="*/ 486 h 956"/>
                  <a:gd name="T52" fmla="+- 0 5227 4257"/>
                  <a:gd name="T53" fmla="*/ T52 w 4538"/>
                  <a:gd name="T54" fmla="+- 0 345 103"/>
                  <a:gd name="T55" fmla="*/ 345 h 956"/>
                  <a:gd name="T56" fmla="+- 0 5300 4257"/>
                  <a:gd name="T57" fmla="*/ T56 w 4538"/>
                  <a:gd name="T58" fmla="+- 0 405 103"/>
                  <a:gd name="T59" fmla="*/ 405 h 956"/>
                  <a:gd name="T60" fmla="+- 0 5380 4257"/>
                  <a:gd name="T61" fmla="*/ T60 w 4538"/>
                  <a:gd name="T62" fmla="+- 0 309 103"/>
                  <a:gd name="T63" fmla="*/ 309 h 956"/>
                  <a:gd name="T64" fmla="+- 0 5452 4257"/>
                  <a:gd name="T65" fmla="*/ T64 w 4538"/>
                  <a:gd name="T66" fmla="+- 0 410 103"/>
                  <a:gd name="T67" fmla="*/ 410 h 956"/>
                  <a:gd name="T68" fmla="+- 0 5521 4257"/>
                  <a:gd name="T69" fmla="*/ T68 w 4538"/>
                  <a:gd name="T70" fmla="+- 0 394 103"/>
                  <a:gd name="T71" fmla="*/ 394 h 956"/>
                  <a:gd name="T72" fmla="+- 0 5595 4257"/>
                  <a:gd name="T73" fmla="*/ T72 w 4538"/>
                  <a:gd name="T74" fmla="+- 0 438 103"/>
                  <a:gd name="T75" fmla="*/ 438 h 956"/>
                  <a:gd name="T76" fmla="+- 0 5662 4257"/>
                  <a:gd name="T77" fmla="*/ T76 w 4538"/>
                  <a:gd name="T78" fmla="+- 0 402 103"/>
                  <a:gd name="T79" fmla="*/ 402 h 956"/>
                  <a:gd name="T80" fmla="+- 0 5737 4257"/>
                  <a:gd name="T81" fmla="*/ T80 w 4538"/>
                  <a:gd name="T82" fmla="+- 0 412 103"/>
                  <a:gd name="T83" fmla="*/ 412 h 956"/>
                  <a:gd name="T84" fmla="+- 0 5803 4257"/>
                  <a:gd name="T85" fmla="*/ T84 w 4538"/>
                  <a:gd name="T86" fmla="+- 0 358 103"/>
                  <a:gd name="T87" fmla="*/ 358 h 956"/>
                  <a:gd name="T88" fmla="+- 0 5871 4257"/>
                  <a:gd name="T89" fmla="*/ T88 w 4538"/>
                  <a:gd name="T90" fmla="+- 0 427 103"/>
                  <a:gd name="T91" fmla="*/ 427 h 956"/>
                  <a:gd name="T92" fmla="+- 0 5948 4257"/>
                  <a:gd name="T93" fmla="*/ T92 w 4538"/>
                  <a:gd name="T94" fmla="+- 0 197 103"/>
                  <a:gd name="T95" fmla="*/ 197 h 956"/>
                  <a:gd name="T96" fmla="+- 0 6024 4257"/>
                  <a:gd name="T97" fmla="*/ T96 w 4538"/>
                  <a:gd name="T98" fmla="+- 0 333 103"/>
                  <a:gd name="T99" fmla="*/ 333 h 956"/>
                  <a:gd name="T100" fmla="+- 0 6105 4257"/>
                  <a:gd name="T101" fmla="*/ T100 w 4538"/>
                  <a:gd name="T102" fmla="+- 0 470 103"/>
                  <a:gd name="T103" fmla="*/ 470 h 956"/>
                  <a:gd name="T104" fmla="+- 0 6173 4257"/>
                  <a:gd name="T105" fmla="*/ T104 w 4538"/>
                  <a:gd name="T106" fmla="+- 0 272 103"/>
                  <a:gd name="T107" fmla="*/ 272 h 956"/>
                  <a:gd name="T108" fmla="+- 0 6243 4257"/>
                  <a:gd name="T109" fmla="*/ T108 w 4538"/>
                  <a:gd name="T110" fmla="+- 0 356 103"/>
                  <a:gd name="T111" fmla="*/ 356 h 956"/>
                  <a:gd name="T112" fmla="+- 0 6326 4257"/>
                  <a:gd name="T113" fmla="*/ T112 w 4538"/>
                  <a:gd name="T114" fmla="+- 0 411 103"/>
                  <a:gd name="T115" fmla="*/ 411 h 956"/>
                  <a:gd name="T116" fmla="+- 0 6390 4257"/>
                  <a:gd name="T117" fmla="*/ T116 w 4538"/>
                  <a:gd name="T118" fmla="+- 0 517 103"/>
                  <a:gd name="T119" fmla="*/ 517 h 956"/>
                  <a:gd name="T120" fmla="+- 0 6457 4257"/>
                  <a:gd name="T121" fmla="*/ T120 w 4538"/>
                  <a:gd name="T122" fmla="+- 0 392 103"/>
                  <a:gd name="T123" fmla="*/ 392 h 956"/>
                  <a:gd name="T124" fmla="+- 0 6527 4257"/>
                  <a:gd name="T125" fmla="*/ T124 w 4538"/>
                  <a:gd name="T126" fmla="+- 0 432 103"/>
                  <a:gd name="T127" fmla="*/ 432 h 956"/>
                  <a:gd name="T128" fmla="+- 0 6593 4257"/>
                  <a:gd name="T129" fmla="*/ T128 w 4538"/>
                  <a:gd name="T130" fmla="+- 0 414 103"/>
                  <a:gd name="T131" fmla="*/ 414 h 956"/>
                  <a:gd name="T132" fmla="+- 0 6661 4257"/>
                  <a:gd name="T133" fmla="*/ T132 w 4538"/>
                  <a:gd name="T134" fmla="+- 0 348 103"/>
                  <a:gd name="T135" fmla="*/ 348 h 956"/>
                  <a:gd name="T136" fmla="+- 0 6745 4257"/>
                  <a:gd name="T137" fmla="*/ T136 w 4538"/>
                  <a:gd name="T138" fmla="+- 0 326 103"/>
                  <a:gd name="T139" fmla="*/ 326 h 956"/>
                  <a:gd name="T140" fmla="+- 0 6814 4257"/>
                  <a:gd name="T141" fmla="*/ T140 w 4538"/>
                  <a:gd name="T142" fmla="+- 0 475 103"/>
                  <a:gd name="T143" fmla="*/ 475 h 956"/>
                  <a:gd name="T144" fmla="+- 0 6880 4257"/>
                  <a:gd name="T145" fmla="*/ T144 w 4538"/>
                  <a:gd name="T146" fmla="+- 0 423 103"/>
                  <a:gd name="T147" fmla="*/ 423 h 956"/>
                  <a:gd name="T148" fmla="+- 0 6947 4257"/>
                  <a:gd name="T149" fmla="*/ T148 w 4538"/>
                  <a:gd name="T150" fmla="+- 0 467 103"/>
                  <a:gd name="T151" fmla="*/ 467 h 956"/>
                  <a:gd name="T152" fmla="+- 0 7023 4257"/>
                  <a:gd name="T153" fmla="*/ T152 w 4538"/>
                  <a:gd name="T154" fmla="+- 0 376 103"/>
                  <a:gd name="T155" fmla="*/ 376 h 956"/>
                  <a:gd name="T156" fmla="+- 0 7089 4257"/>
                  <a:gd name="T157" fmla="*/ T156 w 4538"/>
                  <a:gd name="T158" fmla="+- 0 500 103"/>
                  <a:gd name="T159" fmla="*/ 500 h 956"/>
                  <a:gd name="T160" fmla="+- 0 7154 4257"/>
                  <a:gd name="T161" fmla="*/ T160 w 4538"/>
                  <a:gd name="T162" fmla="+- 0 446 103"/>
                  <a:gd name="T163" fmla="*/ 446 h 956"/>
                  <a:gd name="T164" fmla="+- 0 7219 4257"/>
                  <a:gd name="T165" fmla="*/ T164 w 4538"/>
                  <a:gd name="T166" fmla="+- 0 381 103"/>
                  <a:gd name="T167" fmla="*/ 381 h 956"/>
                  <a:gd name="T168" fmla="+- 0 7294 4257"/>
                  <a:gd name="T169" fmla="*/ T168 w 4538"/>
                  <a:gd name="T170" fmla="+- 0 619 103"/>
                  <a:gd name="T171" fmla="*/ 619 h 956"/>
                  <a:gd name="T172" fmla="+- 0 7362 4257"/>
                  <a:gd name="T173" fmla="*/ T172 w 4538"/>
                  <a:gd name="T174" fmla="+- 0 304 103"/>
                  <a:gd name="T175" fmla="*/ 304 h 956"/>
                  <a:gd name="T176" fmla="+- 0 7428 4257"/>
                  <a:gd name="T177" fmla="*/ T176 w 4538"/>
                  <a:gd name="T178" fmla="+- 0 422 103"/>
                  <a:gd name="T179" fmla="*/ 422 h 956"/>
                  <a:gd name="T180" fmla="+- 0 7499 4257"/>
                  <a:gd name="T181" fmla="*/ T180 w 4538"/>
                  <a:gd name="T182" fmla="+- 0 526 103"/>
                  <a:gd name="T183" fmla="*/ 526 h 956"/>
                  <a:gd name="T184" fmla="+- 0 7575 4257"/>
                  <a:gd name="T185" fmla="*/ T184 w 4538"/>
                  <a:gd name="T186" fmla="+- 0 387 103"/>
                  <a:gd name="T187" fmla="*/ 387 h 956"/>
                  <a:gd name="T188" fmla="+- 0 7640 4257"/>
                  <a:gd name="T189" fmla="*/ T188 w 4538"/>
                  <a:gd name="T190" fmla="+- 0 442 103"/>
                  <a:gd name="T191" fmla="*/ 442 h 956"/>
                  <a:gd name="T192" fmla="+- 0 7716 4257"/>
                  <a:gd name="T193" fmla="*/ T192 w 4538"/>
                  <a:gd name="T194" fmla="+- 0 334 103"/>
                  <a:gd name="T195" fmla="*/ 334 h 956"/>
                  <a:gd name="T196" fmla="+- 0 7793 4257"/>
                  <a:gd name="T197" fmla="*/ T196 w 4538"/>
                  <a:gd name="T198" fmla="+- 0 382 103"/>
                  <a:gd name="T199" fmla="*/ 382 h 956"/>
                  <a:gd name="T200" fmla="+- 0 7864 4257"/>
                  <a:gd name="T201" fmla="*/ T200 w 4538"/>
                  <a:gd name="T202" fmla="+- 0 304 103"/>
                  <a:gd name="T203" fmla="*/ 304 h 956"/>
                  <a:gd name="T204" fmla="+- 0 7938 4257"/>
                  <a:gd name="T205" fmla="*/ T204 w 4538"/>
                  <a:gd name="T206" fmla="+- 0 447 103"/>
                  <a:gd name="T207" fmla="*/ 447 h 956"/>
                  <a:gd name="T208" fmla="+- 0 8009 4257"/>
                  <a:gd name="T209" fmla="*/ T208 w 4538"/>
                  <a:gd name="T210" fmla="+- 0 542 103"/>
                  <a:gd name="T211" fmla="*/ 542 h 956"/>
                  <a:gd name="T212" fmla="+- 0 8079 4257"/>
                  <a:gd name="T213" fmla="*/ T212 w 4538"/>
                  <a:gd name="T214" fmla="+- 0 426 103"/>
                  <a:gd name="T215" fmla="*/ 426 h 956"/>
                  <a:gd name="T216" fmla="+- 0 8162 4257"/>
                  <a:gd name="T217" fmla="*/ T216 w 4538"/>
                  <a:gd name="T218" fmla="+- 0 466 103"/>
                  <a:gd name="T219" fmla="*/ 466 h 956"/>
                  <a:gd name="T220" fmla="+- 0 8242 4257"/>
                  <a:gd name="T221" fmla="*/ T220 w 4538"/>
                  <a:gd name="T222" fmla="+- 0 635 103"/>
                  <a:gd name="T223" fmla="*/ 635 h 956"/>
                  <a:gd name="T224" fmla="+- 0 8312 4257"/>
                  <a:gd name="T225" fmla="*/ T224 w 4538"/>
                  <a:gd name="T226" fmla="+- 0 499 103"/>
                  <a:gd name="T227" fmla="*/ 499 h 956"/>
                  <a:gd name="T228" fmla="+- 0 8377 4257"/>
                  <a:gd name="T229" fmla="*/ T228 w 4538"/>
                  <a:gd name="T230" fmla="+- 0 427 103"/>
                  <a:gd name="T231" fmla="*/ 427 h 956"/>
                  <a:gd name="T232" fmla="+- 0 8442 4257"/>
                  <a:gd name="T233" fmla="*/ T232 w 4538"/>
                  <a:gd name="T234" fmla="+- 0 436 103"/>
                  <a:gd name="T235" fmla="*/ 436 h 956"/>
                  <a:gd name="T236" fmla="+- 0 8521 4257"/>
                  <a:gd name="T237" fmla="*/ T236 w 4538"/>
                  <a:gd name="T238" fmla="+- 0 317 103"/>
                  <a:gd name="T239" fmla="*/ 317 h 956"/>
                  <a:gd name="T240" fmla="+- 0 8597 4257"/>
                  <a:gd name="T241" fmla="*/ T240 w 4538"/>
                  <a:gd name="T242" fmla="+- 0 493 103"/>
                  <a:gd name="T243" fmla="*/ 493 h 956"/>
                  <a:gd name="T244" fmla="+- 0 8664 4257"/>
                  <a:gd name="T245" fmla="*/ T244 w 4538"/>
                  <a:gd name="T246" fmla="+- 0 446 103"/>
                  <a:gd name="T247" fmla="*/ 446 h 956"/>
                  <a:gd name="T248" fmla="+- 0 8734 4257"/>
                  <a:gd name="T249" fmla="*/ T248 w 4538"/>
                  <a:gd name="T250" fmla="+- 0 445 103"/>
                  <a:gd name="T251" fmla="*/ 445 h 9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538" h="956">
                    <a:moveTo>
                      <a:pt x="0" y="955"/>
                    </a:moveTo>
                    <a:lnTo>
                      <a:pt x="1" y="936"/>
                    </a:lnTo>
                    <a:lnTo>
                      <a:pt x="2" y="897"/>
                    </a:lnTo>
                    <a:lnTo>
                      <a:pt x="4" y="867"/>
                    </a:lnTo>
                    <a:lnTo>
                      <a:pt x="5" y="856"/>
                    </a:lnTo>
                    <a:lnTo>
                      <a:pt x="7" y="863"/>
                    </a:lnTo>
                    <a:lnTo>
                      <a:pt x="8" y="878"/>
                    </a:lnTo>
                    <a:lnTo>
                      <a:pt x="10" y="891"/>
                    </a:lnTo>
                    <a:lnTo>
                      <a:pt x="11" y="908"/>
                    </a:lnTo>
                    <a:lnTo>
                      <a:pt x="13" y="929"/>
                    </a:lnTo>
                    <a:lnTo>
                      <a:pt x="14" y="941"/>
                    </a:lnTo>
                    <a:lnTo>
                      <a:pt x="22" y="842"/>
                    </a:lnTo>
                    <a:lnTo>
                      <a:pt x="23" y="813"/>
                    </a:lnTo>
                    <a:lnTo>
                      <a:pt x="24" y="809"/>
                    </a:lnTo>
                    <a:lnTo>
                      <a:pt x="26" y="808"/>
                    </a:lnTo>
                    <a:lnTo>
                      <a:pt x="27" y="809"/>
                    </a:lnTo>
                    <a:lnTo>
                      <a:pt x="29" y="825"/>
                    </a:lnTo>
                    <a:lnTo>
                      <a:pt x="30" y="848"/>
                    </a:lnTo>
                    <a:lnTo>
                      <a:pt x="32" y="860"/>
                    </a:lnTo>
                    <a:lnTo>
                      <a:pt x="33" y="874"/>
                    </a:lnTo>
                    <a:lnTo>
                      <a:pt x="35" y="865"/>
                    </a:lnTo>
                    <a:lnTo>
                      <a:pt x="36" y="848"/>
                    </a:lnTo>
                    <a:lnTo>
                      <a:pt x="38" y="830"/>
                    </a:lnTo>
                    <a:lnTo>
                      <a:pt x="39" y="804"/>
                    </a:lnTo>
                    <a:lnTo>
                      <a:pt x="41" y="765"/>
                    </a:lnTo>
                    <a:lnTo>
                      <a:pt x="42" y="749"/>
                    </a:lnTo>
                    <a:lnTo>
                      <a:pt x="44" y="728"/>
                    </a:lnTo>
                    <a:lnTo>
                      <a:pt x="45" y="715"/>
                    </a:lnTo>
                    <a:lnTo>
                      <a:pt x="47" y="731"/>
                    </a:lnTo>
                    <a:lnTo>
                      <a:pt x="48" y="744"/>
                    </a:lnTo>
                    <a:lnTo>
                      <a:pt x="49" y="765"/>
                    </a:lnTo>
                    <a:lnTo>
                      <a:pt x="51" y="789"/>
                    </a:lnTo>
                    <a:lnTo>
                      <a:pt x="52" y="804"/>
                    </a:lnTo>
                    <a:lnTo>
                      <a:pt x="54" y="821"/>
                    </a:lnTo>
                    <a:lnTo>
                      <a:pt x="55" y="820"/>
                    </a:lnTo>
                    <a:lnTo>
                      <a:pt x="57" y="810"/>
                    </a:lnTo>
                    <a:lnTo>
                      <a:pt x="58" y="780"/>
                    </a:lnTo>
                    <a:lnTo>
                      <a:pt x="60" y="742"/>
                    </a:lnTo>
                    <a:lnTo>
                      <a:pt x="61" y="702"/>
                    </a:lnTo>
                    <a:lnTo>
                      <a:pt x="63" y="689"/>
                    </a:lnTo>
                    <a:lnTo>
                      <a:pt x="64" y="684"/>
                    </a:lnTo>
                    <a:lnTo>
                      <a:pt x="66" y="688"/>
                    </a:lnTo>
                    <a:lnTo>
                      <a:pt x="67" y="702"/>
                    </a:lnTo>
                    <a:lnTo>
                      <a:pt x="69" y="726"/>
                    </a:lnTo>
                    <a:lnTo>
                      <a:pt x="70" y="737"/>
                    </a:lnTo>
                    <a:lnTo>
                      <a:pt x="71" y="752"/>
                    </a:lnTo>
                    <a:lnTo>
                      <a:pt x="73" y="777"/>
                    </a:lnTo>
                    <a:lnTo>
                      <a:pt x="74" y="783"/>
                    </a:lnTo>
                    <a:lnTo>
                      <a:pt x="76" y="771"/>
                    </a:lnTo>
                    <a:lnTo>
                      <a:pt x="77" y="744"/>
                    </a:lnTo>
                    <a:lnTo>
                      <a:pt x="79" y="702"/>
                    </a:lnTo>
                    <a:lnTo>
                      <a:pt x="80" y="661"/>
                    </a:lnTo>
                    <a:lnTo>
                      <a:pt x="82" y="624"/>
                    </a:lnTo>
                    <a:lnTo>
                      <a:pt x="83" y="611"/>
                    </a:lnTo>
                    <a:lnTo>
                      <a:pt x="85" y="618"/>
                    </a:lnTo>
                    <a:lnTo>
                      <a:pt x="86" y="622"/>
                    </a:lnTo>
                    <a:lnTo>
                      <a:pt x="88" y="631"/>
                    </a:lnTo>
                    <a:lnTo>
                      <a:pt x="89" y="648"/>
                    </a:lnTo>
                    <a:lnTo>
                      <a:pt x="91" y="659"/>
                    </a:lnTo>
                    <a:lnTo>
                      <a:pt x="92" y="668"/>
                    </a:lnTo>
                    <a:lnTo>
                      <a:pt x="94" y="689"/>
                    </a:lnTo>
                    <a:lnTo>
                      <a:pt x="95" y="699"/>
                    </a:lnTo>
                    <a:lnTo>
                      <a:pt x="96" y="700"/>
                    </a:lnTo>
                    <a:lnTo>
                      <a:pt x="98" y="682"/>
                    </a:lnTo>
                    <a:lnTo>
                      <a:pt x="100" y="653"/>
                    </a:lnTo>
                    <a:lnTo>
                      <a:pt x="101" y="617"/>
                    </a:lnTo>
                    <a:lnTo>
                      <a:pt x="103" y="581"/>
                    </a:lnTo>
                    <a:lnTo>
                      <a:pt x="104" y="557"/>
                    </a:lnTo>
                    <a:lnTo>
                      <a:pt x="106" y="550"/>
                    </a:lnTo>
                    <a:lnTo>
                      <a:pt x="108" y="564"/>
                    </a:lnTo>
                    <a:lnTo>
                      <a:pt x="109" y="578"/>
                    </a:lnTo>
                    <a:lnTo>
                      <a:pt x="111" y="595"/>
                    </a:lnTo>
                    <a:lnTo>
                      <a:pt x="112" y="613"/>
                    </a:lnTo>
                    <a:lnTo>
                      <a:pt x="114" y="644"/>
                    </a:lnTo>
                    <a:lnTo>
                      <a:pt x="115" y="656"/>
                    </a:lnTo>
                    <a:lnTo>
                      <a:pt x="117" y="673"/>
                    </a:lnTo>
                    <a:lnTo>
                      <a:pt x="119" y="686"/>
                    </a:lnTo>
                    <a:lnTo>
                      <a:pt x="120" y="666"/>
                    </a:lnTo>
                    <a:lnTo>
                      <a:pt x="122" y="615"/>
                    </a:lnTo>
                    <a:lnTo>
                      <a:pt x="123" y="555"/>
                    </a:lnTo>
                    <a:lnTo>
                      <a:pt x="125" y="497"/>
                    </a:lnTo>
                    <a:lnTo>
                      <a:pt x="127" y="466"/>
                    </a:lnTo>
                    <a:lnTo>
                      <a:pt x="128" y="460"/>
                    </a:lnTo>
                    <a:lnTo>
                      <a:pt x="130" y="472"/>
                    </a:lnTo>
                    <a:lnTo>
                      <a:pt x="131" y="496"/>
                    </a:lnTo>
                    <a:lnTo>
                      <a:pt x="133" y="527"/>
                    </a:lnTo>
                    <a:lnTo>
                      <a:pt x="135" y="572"/>
                    </a:lnTo>
                    <a:lnTo>
                      <a:pt x="136" y="611"/>
                    </a:lnTo>
                    <a:lnTo>
                      <a:pt x="138" y="634"/>
                    </a:lnTo>
                    <a:lnTo>
                      <a:pt x="139" y="646"/>
                    </a:lnTo>
                    <a:lnTo>
                      <a:pt x="141" y="652"/>
                    </a:lnTo>
                    <a:lnTo>
                      <a:pt x="143" y="645"/>
                    </a:lnTo>
                    <a:lnTo>
                      <a:pt x="144" y="622"/>
                    </a:lnTo>
                    <a:lnTo>
                      <a:pt x="146" y="597"/>
                    </a:lnTo>
                    <a:lnTo>
                      <a:pt x="147" y="580"/>
                    </a:lnTo>
                    <a:lnTo>
                      <a:pt x="149" y="569"/>
                    </a:lnTo>
                    <a:lnTo>
                      <a:pt x="151" y="587"/>
                    </a:lnTo>
                    <a:lnTo>
                      <a:pt x="152" y="606"/>
                    </a:lnTo>
                    <a:lnTo>
                      <a:pt x="154" y="606"/>
                    </a:lnTo>
                    <a:lnTo>
                      <a:pt x="155" y="631"/>
                    </a:lnTo>
                    <a:lnTo>
                      <a:pt x="157" y="653"/>
                    </a:lnTo>
                    <a:lnTo>
                      <a:pt x="159" y="688"/>
                    </a:lnTo>
                    <a:lnTo>
                      <a:pt x="160" y="710"/>
                    </a:lnTo>
                    <a:lnTo>
                      <a:pt x="162" y="713"/>
                    </a:lnTo>
                    <a:lnTo>
                      <a:pt x="163" y="756"/>
                    </a:lnTo>
                    <a:lnTo>
                      <a:pt x="165" y="694"/>
                    </a:lnTo>
                    <a:lnTo>
                      <a:pt x="166" y="611"/>
                    </a:lnTo>
                    <a:lnTo>
                      <a:pt x="168" y="575"/>
                    </a:lnTo>
                    <a:lnTo>
                      <a:pt x="170" y="592"/>
                    </a:lnTo>
                    <a:lnTo>
                      <a:pt x="171" y="648"/>
                    </a:lnTo>
                    <a:lnTo>
                      <a:pt x="173" y="630"/>
                    </a:lnTo>
                    <a:lnTo>
                      <a:pt x="174" y="627"/>
                    </a:lnTo>
                    <a:lnTo>
                      <a:pt x="176" y="648"/>
                    </a:lnTo>
                    <a:lnTo>
                      <a:pt x="178" y="618"/>
                    </a:lnTo>
                    <a:lnTo>
                      <a:pt x="179" y="558"/>
                    </a:lnTo>
                    <a:lnTo>
                      <a:pt x="181" y="521"/>
                    </a:lnTo>
                    <a:lnTo>
                      <a:pt x="182" y="509"/>
                    </a:lnTo>
                    <a:lnTo>
                      <a:pt x="184" y="455"/>
                    </a:lnTo>
                    <a:lnTo>
                      <a:pt x="186" y="488"/>
                    </a:lnTo>
                    <a:lnTo>
                      <a:pt x="187" y="582"/>
                    </a:lnTo>
                    <a:lnTo>
                      <a:pt x="189" y="628"/>
                    </a:lnTo>
                    <a:lnTo>
                      <a:pt x="190" y="620"/>
                    </a:lnTo>
                    <a:lnTo>
                      <a:pt x="192" y="592"/>
                    </a:lnTo>
                    <a:lnTo>
                      <a:pt x="194" y="582"/>
                    </a:lnTo>
                    <a:lnTo>
                      <a:pt x="195" y="562"/>
                    </a:lnTo>
                    <a:lnTo>
                      <a:pt x="197" y="562"/>
                    </a:lnTo>
                    <a:lnTo>
                      <a:pt x="198" y="513"/>
                    </a:lnTo>
                    <a:lnTo>
                      <a:pt x="200" y="466"/>
                    </a:lnTo>
                    <a:lnTo>
                      <a:pt x="201" y="464"/>
                    </a:lnTo>
                    <a:lnTo>
                      <a:pt x="203" y="534"/>
                    </a:lnTo>
                    <a:lnTo>
                      <a:pt x="204" y="593"/>
                    </a:lnTo>
                    <a:lnTo>
                      <a:pt x="206" y="647"/>
                    </a:lnTo>
                    <a:lnTo>
                      <a:pt x="207" y="644"/>
                    </a:lnTo>
                    <a:lnTo>
                      <a:pt x="209" y="651"/>
                    </a:lnTo>
                    <a:lnTo>
                      <a:pt x="210" y="651"/>
                    </a:lnTo>
                    <a:lnTo>
                      <a:pt x="212" y="624"/>
                    </a:lnTo>
                    <a:lnTo>
                      <a:pt x="213" y="584"/>
                    </a:lnTo>
                    <a:lnTo>
                      <a:pt x="215" y="551"/>
                    </a:lnTo>
                    <a:lnTo>
                      <a:pt x="216" y="531"/>
                    </a:lnTo>
                    <a:lnTo>
                      <a:pt x="218" y="529"/>
                    </a:lnTo>
                    <a:lnTo>
                      <a:pt x="219" y="537"/>
                    </a:lnTo>
                    <a:lnTo>
                      <a:pt x="221" y="547"/>
                    </a:lnTo>
                    <a:lnTo>
                      <a:pt x="222" y="574"/>
                    </a:lnTo>
                    <a:lnTo>
                      <a:pt x="224" y="588"/>
                    </a:lnTo>
                    <a:lnTo>
                      <a:pt x="225" y="607"/>
                    </a:lnTo>
                    <a:lnTo>
                      <a:pt x="227" y="618"/>
                    </a:lnTo>
                    <a:lnTo>
                      <a:pt x="228" y="619"/>
                    </a:lnTo>
                    <a:lnTo>
                      <a:pt x="230" y="606"/>
                    </a:lnTo>
                    <a:lnTo>
                      <a:pt x="231" y="581"/>
                    </a:lnTo>
                    <a:lnTo>
                      <a:pt x="233" y="545"/>
                    </a:lnTo>
                    <a:lnTo>
                      <a:pt x="234" y="508"/>
                    </a:lnTo>
                    <a:lnTo>
                      <a:pt x="236" y="499"/>
                    </a:lnTo>
                    <a:lnTo>
                      <a:pt x="243" y="552"/>
                    </a:lnTo>
                    <a:lnTo>
                      <a:pt x="245" y="567"/>
                    </a:lnTo>
                    <a:lnTo>
                      <a:pt x="246" y="583"/>
                    </a:lnTo>
                    <a:lnTo>
                      <a:pt x="248" y="594"/>
                    </a:lnTo>
                    <a:lnTo>
                      <a:pt x="249" y="594"/>
                    </a:lnTo>
                    <a:lnTo>
                      <a:pt x="251" y="560"/>
                    </a:lnTo>
                    <a:lnTo>
                      <a:pt x="252" y="516"/>
                    </a:lnTo>
                    <a:lnTo>
                      <a:pt x="253" y="475"/>
                    </a:lnTo>
                    <a:lnTo>
                      <a:pt x="255" y="445"/>
                    </a:lnTo>
                    <a:lnTo>
                      <a:pt x="256" y="440"/>
                    </a:lnTo>
                    <a:lnTo>
                      <a:pt x="258" y="453"/>
                    </a:lnTo>
                    <a:lnTo>
                      <a:pt x="259" y="464"/>
                    </a:lnTo>
                    <a:lnTo>
                      <a:pt x="261" y="489"/>
                    </a:lnTo>
                    <a:lnTo>
                      <a:pt x="262" y="504"/>
                    </a:lnTo>
                    <a:lnTo>
                      <a:pt x="264" y="521"/>
                    </a:lnTo>
                    <a:lnTo>
                      <a:pt x="265" y="540"/>
                    </a:lnTo>
                    <a:lnTo>
                      <a:pt x="267" y="561"/>
                    </a:lnTo>
                    <a:lnTo>
                      <a:pt x="268" y="572"/>
                    </a:lnTo>
                    <a:lnTo>
                      <a:pt x="270" y="562"/>
                    </a:lnTo>
                    <a:lnTo>
                      <a:pt x="271" y="530"/>
                    </a:lnTo>
                    <a:lnTo>
                      <a:pt x="273" y="483"/>
                    </a:lnTo>
                    <a:lnTo>
                      <a:pt x="274" y="441"/>
                    </a:lnTo>
                    <a:lnTo>
                      <a:pt x="276" y="415"/>
                    </a:lnTo>
                    <a:lnTo>
                      <a:pt x="277" y="412"/>
                    </a:lnTo>
                    <a:lnTo>
                      <a:pt x="279" y="424"/>
                    </a:lnTo>
                    <a:lnTo>
                      <a:pt x="280" y="438"/>
                    </a:lnTo>
                    <a:lnTo>
                      <a:pt x="282" y="455"/>
                    </a:lnTo>
                    <a:lnTo>
                      <a:pt x="283" y="470"/>
                    </a:lnTo>
                    <a:lnTo>
                      <a:pt x="285" y="492"/>
                    </a:lnTo>
                    <a:lnTo>
                      <a:pt x="286" y="507"/>
                    </a:lnTo>
                    <a:lnTo>
                      <a:pt x="288" y="520"/>
                    </a:lnTo>
                    <a:lnTo>
                      <a:pt x="289" y="527"/>
                    </a:lnTo>
                    <a:lnTo>
                      <a:pt x="291" y="526"/>
                    </a:lnTo>
                    <a:lnTo>
                      <a:pt x="292" y="494"/>
                    </a:lnTo>
                    <a:lnTo>
                      <a:pt x="294" y="456"/>
                    </a:lnTo>
                    <a:lnTo>
                      <a:pt x="295" y="411"/>
                    </a:lnTo>
                    <a:lnTo>
                      <a:pt x="297" y="382"/>
                    </a:lnTo>
                    <a:lnTo>
                      <a:pt x="298" y="369"/>
                    </a:lnTo>
                    <a:lnTo>
                      <a:pt x="300" y="379"/>
                    </a:lnTo>
                    <a:lnTo>
                      <a:pt x="302" y="395"/>
                    </a:lnTo>
                    <a:lnTo>
                      <a:pt x="303" y="417"/>
                    </a:lnTo>
                    <a:lnTo>
                      <a:pt x="305" y="440"/>
                    </a:lnTo>
                    <a:lnTo>
                      <a:pt x="306" y="459"/>
                    </a:lnTo>
                    <a:lnTo>
                      <a:pt x="308" y="469"/>
                    </a:lnTo>
                    <a:lnTo>
                      <a:pt x="310" y="484"/>
                    </a:lnTo>
                    <a:lnTo>
                      <a:pt x="311" y="484"/>
                    </a:lnTo>
                    <a:lnTo>
                      <a:pt x="313" y="461"/>
                    </a:lnTo>
                    <a:lnTo>
                      <a:pt x="315" y="430"/>
                    </a:lnTo>
                    <a:lnTo>
                      <a:pt x="316" y="404"/>
                    </a:lnTo>
                    <a:lnTo>
                      <a:pt x="318" y="372"/>
                    </a:lnTo>
                    <a:lnTo>
                      <a:pt x="319" y="363"/>
                    </a:lnTo>
                    <a:lnTo>
                      <a:pt x="321" y="372"/>
                    </a:lnTo>
                    <a:lnTo>
                      <a:pt x="323" y="391"/>
                    </a:lnTo>
                    <a:lnTo>
                      <a:pt x="324" y="412"/>
                    </a:lnTo>
                    <a:lnTo>
                      <a:pt x="326" y="434"/>
                    </a:lnTo>
                    <a:lnTo>
                      <a:pt x="327" y="446"/>
                    </a:lnTo>
                    <a:lnTo>
                      <a:pt x="329" y="442"/>
                    </a:lnTo>
                    <a:lnTo>
                      <a:pt x="331" y="441"/>
                    </a:lnTo>
                    <a:lnTo>
                      <a:pt x="332" y="413"/>
                    </a:lnTo>
                    <a:lnTo>
                      <a:pt x="334" y="413"/>
                    </a:lnTo>
                    <a:lnTo>
                      <a:pt x="335" y="381"/>
                    </a:lnTo>
                    <a:lnTo>
                      <a:pt x="337" y="350"/>
                    </a:lnTo>
                    <a:lnTo>
                      <a:pt x="339" y="348"/>
                    </a:lnTo>
                    <a:lnTo>
                      <a:pt x="340" y="345"/>
                    </a:lnTo>
                    <a:lnTo>
                      <a:pt x="342" y="356"/>
                    </a:lnTo>
                    <a:lnTo>
                      <a:pt x="344" y="372"/>
                    </a:lnTo>
                    <a:lnTo>
                      <a:pt x="345" y="391"/>
                    </a:lnTo>
                    <a:lnTo>
                      <a:pt x="347" y="404"/>
                    </a:lnTo>
                    <a:lnTo>
                      <a:pt x="348" y="422"/>
                    </a:lnTo>
                    <a:lnTo>
                      <a:pt x="350" y="429"/>
                    </a:lnTo>
                    <a:lnTo>
                      <a:pt x="352" y="431"/>
                    </a:lnTo>
                    <a:lnTo>
                      <a:pt x="353" y="413"/>
                    </a:lnTo>
                    <a:lnTo>
                      <a:pt x="355" y="399"/>
                    </a:lnTo>
                    <a:lnTo>
                      <a:pt x="356" y="382"/>
                    </a:lnTo>
                    <a:lnTo>
                      <a:pt x="358" y="364"/>
                    </a:lnTo>
                    <a:lnTo>
                      <a:pt x="360" y="372"/>
                    </a:lnTo>
                    <a:lnTo>
                      <a:pt x="361" y="384"/>
                    </a:lnTo>
                    <a:lnTo>
                      <a:pt x="363" y="405"/>
                    </a:lnTo>
                    <a:lnTo>
                      <a:pt x="364" y="421"/>
                    </a:lnTo>
                    <a:lnTo>
                      <a:pt x="366" y="449"/>
                    </a:lnTo>
                    <a:lnTo>
                      <a:pt x="368" y="463"/>
                    </a:lnTo>
                    <a:lnTo>
                      <a:pt x="369" y="470"/>
                    </a:lnTo>
                    <a:lnTo>
                      <a:pt x="371" y="471"/>
                    </a:lnTo>
                    <a:lnTo>
                      <a:pt x="373" y="434"/>
                    </a:lnTo>
                    <a:lnTo>
                      <a:pt x="374" y="373"/>
                    </a:lnTo>
                    <a:lnTo>
                      <a:pt x="376" y="374"/>
                    </a:lnTo>
                    <a:lnTo>
                      <a:pt x="377" y="386"/>
                    </a:lnTo>
                    <a:lnTo>
                      <a:pt x="379" y="389"/>
                    </a:lnTo>
                    <a:lnTo>
                      <a:pt x="381" y="417"/>
                    </a:lnTo>
                    <a:lnTo>
                      <a:pt x="382" y="466"/>
                    </a:lnTo>
                    <a:lnTo>
                      <a:pt x="384" y="519"/>
                    </a:lnTo>
                    <a:lnTo>
                      <a:pt x="385" y="575"/>
                    </a:lnTo>
                    <a:lnTo>
                      <a:pt x="387" y="554"/>
                    </a:lnTo>
                    <a:lnTo>
                      <a:pt x="389" y="536"/>
                    </a:lnTo>
                    <a:lnTo>
                      <a:pt x="390" y="509"/>
                    </a:lnTo>
                    <a:lnTo>
                      <a:pt x="392" y="427"/>
                    </a:lnTo>
                    <a:lnTo>
                      <a:pt x="393" y="311"/>
                    </a:lnTo>
                    <a:lnTo>
                      <a:pt x="395" y="247"/>
                    </a:lnTo>
                    <a:lnTo>
                      <a:pt x="397" y="228"/>
                    </a:lnTo>
                    <a:lnTo>
                      <a:pt x="398" y="247"/>
                    </a:lnTo>
                    <a:lnTo>
                      <a:pt x="400" y="290"/>
                    </a:lnTo>
                    <a:lnTo>
                      <a:pt x="401" y="333"/>
                    </a:lnTo>
                    <a:lnTo>
                      <a:pt x="403" y="385"/>
                    </a:lnTo>
                    <a:lnTo>
                      <a:pt x="405" y="453"/>
                    </a:lnTo>
                    <a:lnTo>
                      <a:pt x="406" y="466"/>
                    </a:lnTo>
                    <a:lnTo>
                      <a:pt x="408" y="505"/>
                    </a:lnTo>
                    <a:lnTo>
                      <a:pt x="409" y="405"/>
                    </a:lnTo>
                    <a:lnTo>
                      <a:pt x="411" y="293"/>
                    </a:lnTo>
                    <a:lnTo>
                      <a:pt x="413" y="164"/>
                    </a:lnTo>
                    <a:lnTo>
                      <a:pt x="414" y="136"/>
                    </a:lnTo>
                    <a:lnTo>
                      <a:pt x="416" y="160"/>
                    </a:lnTo>
                    <a:lnTo>
                      <a:pt x="417" y="199"/>
                    </a:lnTo>
                    <a:lnTo>
                      <a:pt x="419" y="281"/>
                    </a:lnTo>
                    <a:lnTo>
                      <a:pt x="420" y="383"/>
                    </a:lnTo>
                    <a:lnTo>
                      <a:pt x="422" y="442"/>
                    </a:lnTo>
                    <a:lnTo>
                      <a:pt x="424" y="476"/>
                    </a:lnTo>
                    <a:lnTo>
                      <a:pt x="425" y="481"/>
                    </a:lnTo>
                    <a:lnTo>
                      <a:pt x="427" y="496"/>
                    </a:lnTo>
                    <a:lnTo>
                      <a:pt x="428" y="501"/>
                    </a:lnTo>
                    <a:lnTo>
                      <a:pt x="430" y="399"/>
                    </a:lnTo>
                    <a:lnTo>
                      <a:pt x="432" y="317"/>
                    </a:lnTo>
                    <a:lnTo>
                      <a:pt x="433" y="273"/>
                    </a:lnTo>
                    <a:lnTo>
                      <a:pt x="435" y="295"/>
                    </a:lnTo>
                    <a:lnTo>
                      <a:pt x="436" y="304"/>
                    </a:lnTo>
                    <a:lnTo>
                      <a:pt x="438" y="329"/>
                    </a:lnTo>
                    <a:lnTo>
                      <a:pt x="439" y="347"/>
                    </a:lnTo>
                    <a:lnTo>
                      <a:pt x="441" y="362"/>
                    </a:lnTo>
                    <a:lnTo>
                      <a:pt x="443" y="393"/>
                    </a:lnTo>
                    <a:lnTo>
                      <a:pt x="444" y="416"/>
                    </a:lnTo>
                    <a:lnTo>
                      <a:pt x="446" y="424"/>
                    </a:lnTo>
                    <a:lnTo>
                      <a:pt x="447" y="406"/>
                    </a:lnTo>
                    <a:lnTo>
                      <a:pt x="449" y="374"/>
                    </a:lnTo>
                    <a:lnTo>
                      <a:pt x="451" y="321"/>
                    </a:lnTo>
                    <a:lnTo>
                      <a:pt x="452" y="278"/>
                    </a:lnTo>
                    <a:lnTo>
                      <a:pt x="454" y="262"/>
                    </a:lnTo>
                    <a:lnTo>
                      <a:pt x="455" y="265"/>
                    </a:lnTo>
                    <a:lnTo>
                      <a:pt x="457" y="281"/>
                    </a:lnTo>
                    <a:lnTo>
                      <a:pt x="458" y="303"/>
                    </a:lnTo>
                    <a:lnTo>
                      <a:pt x="460" y="328"/>
                    </a:lnTo>
                    <a:lnTo>
                      <a:pt x="462" y="351"/>
                    </a:lnTo>
                    <a:lnTo>
                      <a:pt x="463" y="378"/>
                    </a:lnTo>
                    <a:lnTo>
                      <a:pt x="465" y="400"/>
                    </a:lnTo>
                    <a:lnTo>
                      <a:pt x="466" y="425"/>
                    </a:lnTo>
                    <a:lnTo>
                      <a:pt x="468" y="436"/>
                    </a:lnTo>
                    <a:lnTo>
                      <a:pt x="470" y="415"/>
                    </a:lnTo>
                    <a:lnTo>
                      <a:pt x="471" y="348"/>
                    </a:lnTo>
                    <a:lnTo>
                      <a:pt x="473" y="266"/>
                    </a:lnTo>
                    <a:lnTo>
                      <a:pt x="474" y="206"/>
                    </a:lnTo>
                    <a:lnTo>
                      <a:pt x="476" y="187"/>
                    </a:lnTo>
                    <a:lnTo>
                      <a:pt x="477" y="186"/>
                    </a:lnTo>
                    <a:lnTo>
                      <a:pt x="479" y="202"/>
                    </a:lnTo>
                    <a:lnTo>
                      <a:pt x="481" y="224"/>
                    </a:lnTo>
                    <a:lnTo>
                      <a:pt x="482" y="248"/>
                    </a:lnTo>
                    <a:lnTo>
                      <a:pt x="484" y="278"/>
                    </a:lnTo>
                    <a:lnTo>
                      <a:pt x="487" y="332"/>
                    </a:lnTo>
                    <a:lnTo>
                      <a:pt x="489" y="359"/>
                    </a:lnTo>
                    <a:lnTo>
                      <a:pt x="490" y="385"/>
                    </a:lnTo>
                    <a:lnTo>
                      <a:pt x="492" y="416"/>
                    </a:lnTo>
                    <a:lnTo>
                      <a:pt x="493" y="438"/>
                    </a:lnTo>
                    <a:lnTo>
                      <a:pt x="495" y="440"/>
                    </a:lnTo>
                    <a:lnTo>
                      <a:pt x="496" y="414"/>
                    </a:lnTo>
                    <a:lnTo>
                      <a:pt x="498" y="351"/>
                    </a:lnTo>
                    <a:lnTo>
                      <a:pt x="500" y="274"/>
                    </a:lnTo>
                    <a:lnTo>
                      <a:pt x="501" y="229"/>
                    </a:lnTo>
                    <a:lnTo>
                      <a:pt x="503" y="212"/>
                    </a:lnTo>
                    <a:lnTo>
                      <a:pt x="504" y="210"/>
                    </a:lnTo>
                    <a:lnTo>
                      <a:pt x="506" y="228"/>
                    </a:lnTo>
                    <a:lnTo>
                      <a:pt x="507" y="245"/>
                    </a:lnTo>
                    <a:lnTo>
                      <a:pt x="508" y="256"/>
                    </a:lnTo>
                    <a:lnTo>
                      <a:pt x="510" y="281"/>
                    </a:lnTo>
                    <a:lnTo>
                      <a:pt x="511" y="312"/>
                    </a:lnTo>
                    <a:lnTo>
                      <a:pt x="513" y="341"/>
                    </a:lnTo>
                    <a:lnTo>
                      <a:pt x="514" y="365"/>
                    </a:lnTo>
                    <a:lnTo>
                      <a:pt x="516" y="381"/>
                    </a:lnTo>
                    <a:lnTo>
                      <a:pt x="517" y="405"/>
                    </a:lnTo>
                    <a:lnTo>
                      <a:pt x="519" y="422"/>
                    </a:lnTo>
                    <a:lnTo>
                      <a:pt x="520" y="430"/>
                    </a:lnTo>
                    <a:lnTo>
                      <a:pt x="522" y="414"/>
                    </a:lnTo>
                    <a:lnTo>
                      <a:pt x="523" y="373"/>
                    </a:lnTo>
                    <a:lnTo>
                      <a:pt x="525" y="325"/>
                    </a:lnTo>
                    <a:lnTo>
                      <a:pt x="526" y="281"/>
                    </a:lnTo>
                    <a:lnTo>
                      <a:pt x="528" y="255"/>
                    </a:lnTo>
                    <a:lnTo>
                      <a:pt x="529" y="243"/>
                    </a:lnTo>
                    <a:lnTo>
                      <a:pt x="531" y="247"/>
                    </a:lnTo>
                    <a:lnTo>
                      <a:pt x="532" y="257"/>
                    </a:lnTo>
                    <a:lnTo>
                      <a:pt x="534" y="287"/>
                    </a:lnTo>
                    <a:lnTo>
                      <a:pt x="535" y="308"/>
                    </a:lnTo>
                    <a:lnTo>
                      <a:pt x="537" y="330"/>
                    </a:lnTo>
                    <a:lnTo>
                      <a:pt x="538" y="358"/>
                    </a:lnTo>
                    <a:lnTo>
                      <a:pt x="539" y="384"/>
                    </a:lnTo>
                    <a:lnTo>
                      <a:pt x="541" y="406"/>
                    </a:lnTo>
                    <a:lnTo>
                      <a:pt x="542" y="432"/>
                    </a:lnTo>
                    <a:lnTo>
                      <a:pt x="544" y="447"/>
                    </a:lnTo>
                    <a:lnTo>
                      <a:pt x="545" y="446"/>
                    </a:lnTo>
                    <a:lnTo>
                      <a:pt x="547" y="413"/>
                    </a:lnTo>
                    <a:lnTo>
                      <a:pt x="548" y="362"/>
                    </a:lnTo>
                    <a:lnTo>
                      <a:pt x="550" y="297"/>
                    </a:lnTo>
                    <a:lnTo>
                      <a:pt x="551" y="244"/>
                    </a:lnTo>
                    <a:lnTo>
                      <a:pt x="553" y="207"/>
                    </a:lnTo>
                    <a:lnTo>
                      <a:pt x="554" y="206"/>
                    </a:lnTo>
                    <a:lnTo>
                      <a:pt x="556" y="211"/>
                    </a:lnTo>
                    <a:lnTo>
                      <a:pt x="557" y="214"/>
                    </a:lnTo>
                    <a:lnTo>
                      <a:pt x="559" y="237"/>
                    </a:lnTo>
                    <a:lnTo>
                      <a:pt x="560" y="265"/>
                    </a:lnTo>
                    <a:lnTo>
                      <a:pt x="562" y="291"/>
                    </a:lnTo>
                    <a:lnTo>
                      <a:pt x="563" y="310"/>
                    </a:lnTo>
                    <a:lnTo>
                      <a:pt x="565" y="338"/>
                    </a:lnTo>
                    <a:lnTo>
                      <a:pt x="566" y="363"/>
                    </a:lnTo>
                    <a:lnTo>
                      <a:pt x="568" y="388"/>
                    </a:lnTo>
                    <a:lnTo>
                      <a:pt x="569" y="403"/>
                    </a:lnTo>
                    <a:lnTo>
                      <a:pt x="570" y="411"/>
                    </a:lnTo>
                    <a:lnTo>
                      <a:pt x="572" y="419"/>
                    </a:lnTo>
                    <a:lnTo>
                      <a:pt x="573" y="392"/>
                    </a:lnTo>
                    <a:lnTo>
                      <a:pt x="575" y="314"/>
                    </a:lnTo>
                    <a:lnTo>
                      <a:pt x="576" y="219"/>
                    </a:lnTo>
                    <a:lnTo>
                      <a:pt x="578" y="136"/>
                    </a:lnTo>
                    <a:lnTo>
                      <a:pt x="579" y="85"/>
                    </a:lnTo>
                    <a:lnTo>
                      <a:pt x="581" y="71"/>
                    </a:lnTo>
                    <a:lnTo>
                      <a:pt x="582" y="81"/>
                    </a:lnTo>
                    <a:lnTo>
                      <a:pt x="584" y="108"/>
                    </a:lnTo>
                    <a:lnTo>
                      <a:pt x="585" y="133"/>
                    </a:lnTo>
                    <a:lnTo>
                      <a:pt x="587" y="159"/>
                    </a:lnTo>
                    <a:lnTo>
                      <a:pt x="588" y="188"/>
                    </a:lnTo>
                    <a:lnTo>
                      <a:pt x="590" y="232"/>
                    </a:lnTo>
                    <a:lnTo>
                      <a:pt x="591" y="265"/>
                    </a:lnTo>
                    <a:lnTo>
                      <a:pt x="594" y="336"/>
                    </a:lnTo>
                    <a:lnTo>
                      <a:pt x="596" y="369"/>
                    </a:lnTo>
                    <a:lnTo>
                      <a:pt x="597" y="412"/>
                    </a:lnTo>
                    <a:lnTo>
                      <a:pt x="599" y="455"/>
                    </a:lnTo>
                    <a:lnTo>
                      <a:pt x="601" y="486"/>
                    </a:lnTo>
                    <a:lnTo>
                      <a:pt x="602" y="505"/>
                    </a:lnTo>
                    <a:lnTo>
                      <a:pt x="604" y="472"/>
                    </a:lnTo>
                    <a:lnTo>
                      <a:pt x="605" y="367"/>
                    </a:lnTo>
                    <a:lnTo>
                      <a:pt x="607" y="269"/>
                    </a:lnTo>
                    <a:lnTo>
                      <a:pt x="608" y="198"/>
                    </a:lnTo>
                    <a:lnTo>
                      <a:pt x="610" y="156"/>
                    </a:lnTo>
                    <a:lnTo>
                      <a:pt x="612" y="149"/>
                    </a:lnTo>
                    <a:lnTo>
                      <a:pt x="613" y="161"/>
                    </a:lnTo>
                    <a:lnTo>
                      <a:pt x="616" y="236"/>
                    </a:lnTo>
                    <a:lnTo>
                      <a:pt x="620" y="322"/>
                    </a:lnTo>
                    <a:lnTo>
                      <a:pt x="623" y="436"/>
                    </a:lnTo>
                    <a:lnTo>
                      <a:pt x="625" y="486"/>
                    </a:lnTo>
                    <a:lnTo>
                      <a:pt x="626" y="542"/>
                    </a:lnTo>
                    <a:lnTo>
                      <a:pt x="628" y="639"/>
                    </a:lnTo>
                    <a:lnTo>
                      <a:pt x="629" y="733"/>
                    </a:lnTo>
                    <a:lnTo>
                      <a:pt x="631" y="745"/>
                    </a:lnTo>
                    <a:lnTo>
                      <a:pt x="633" y="669"/>
                    </a:lnTo>
                    <a:lnTo>
                      <a:pt x="634" y="541"/>
                    </a:lnTo>
                    <a:lnTo>
                      <a:pt x="636" y="302"/>
                    </a:lnTo>
                    <a:lnTo>
                      <a:pt x="637" y="147"/>
                    </a:lnTo>
                    <a:lnTo>
                      <a:pt x="639" y="136"/>
                    </a:lnTo>
                    <a:lnTo>
                      <a:pt x="641" y="164"/>
                    </a:lnTo>
                    <a:lnTo>
                      <a:pt x="642" y="224"/>
                    </a:lnTo>
                    <a:lnTo>
                      <a:pt x="644" y="276"/>
                    </a:lnTo>
                    <a:lnTo>
                      <a:pt x="645" y="295"/>
                    </a:lnTo>
                    <a:lnTo>
                      <a:pt x="647" y="259"/>
                    </a:lnTo>
                    <a:lnTo>
                      <a:pt x="649" y="181"/>
                    </a:lnTo>
                    <a:lnTo>
                      <a:pt x="650" y="108"/>
                    </a:lnTo>
                    <a:lnTo>
                      <a:pt x="652" y="89"/>
                    </a:lnTo>
                    <a:lnTo>
                      <a:pt x="653" y="117"/>
                    </a:lnTo>
                    <a:lnTo>
                      <a:pt x="655" y="154"/>
                    </a:lnTo>
                    <a:lnTo>
                      <a:pt x="657" y="262"/>
                    </a:lnTo>
                    <a:lnTo>
                      <a:pt x="658" y="308"/>
                    </a:lnTo>
                    <a:lnTo>
                      <a:pt x="660" y="327"/>
                    </a:lnTo>
                    <a:lnTo>
                      <a:pt x="661" y="392"/>
                    </a:lnTo>
                    <a:lnTo>
                      <a:pt x="663" y="447"/>
                    </a:lnTo>
                    <a:lnTo>
                      <a:pt x="665" y="462"/>
                    </a:lnTo>
                    <a:lnTo>
                      <a:pt x="666" y="455"/>
                    </a:lnTo>
                    <a:lnTo>
                      <a:pt x="668" y="386"/>
                    </a:lnTo>
                    <a:lnTo>
                      <a:pt x="669" y="339"/>
                    </a:lnTo>
                    <a:lnTo>
                      <a:pt x="671" y="295"/>
                    </a:lnTo>
                    <a:lnTo>
                      <a:pt x="673" y="248"/>
                    </a:lnTo>
                    <a:lnTo>
                      <a:pt x="674" y="253"/>
                    </a:lnTo>
                    <a:lnTo>
                      <a:pt x="676" y="258"/>
                    </a:lnTo>
                    <a:lnTo>
                      <a:pt x="677" y="294"/>
                    </a:lnTo>
                    <a:lnTo>
                      <a:pt x="679" y="312"/>
                    </a:lnTo>
                    <a:lnTo>
                      <a:pt x="681" y="347"/>
                    </a:lnTo>
                    <a:lnTo>
                      <a:pt x="682" y="371"/>
                    </a:lnTo>
                    <a:lnTo>
                      <a:pt x="684" y="370"/>
                    </a:lnTo>
                    <a:lnTo>
                      <a:pt x="685" y="285"/>
                    </a:lnTo>
                    <a:lnTo>
                      <a:pt x="687" y="217"/>
                    </a:lnTo>
                    <a:lnTo>
                      <a:pt x="689" y="178"/>
                    </a:lnTo>
                    <a:lnTo>
                      <a:pt x="690" y="190"/>
                    </a:lnTo>
                    <a:lnTo>
                      <a:pt x="692" y="211"/>
                    </a:lnTo>
                    <a:lnTo>
                      <a:pt x="693" y="230"/>
                    </a:lnTo>
                    <a:lnTo>
                      <a:pt x="695" y="253"/>
                    </a:lnTo>
                    <a:lnTo>
                      <a:pt x="697" y="281"/>
                    </a:lnTo>
                    <a:lnTo>
                      <a:pt x="698" y="306"/>
                    </a:lnTo>
                    <a:lnTo>
                      <a:pt x="700" y="325"/>
                    </a:lnTo>
                    <a:lnTo>
                      <a:pt x="701" y="342"/>
                    </a:lnTo>
                    <a:lnTo>
                      <a:pt x="703" y="337"/>
                    </a:lnTo>
                    <a:lnTo>
                      <a:pt x="704" y="327"/>
                    </a:lnTo>
                    <a:lnTo>
                      <a:pt x="706" y="300"/>
                    </a:lnTo>
                    <a:lnTo>
                      <a:pt x="707" y="262"/>
                    </a:lnTo>
                    <a:lnTo>
                      <a:pt x="708" y="241"/>
                    </a:lnTo>
                    <a:lnTo>
                      <a:pt x="710" y="232"/>
                    </a:lnTo>
                    <a:lnTo>
                      <a:pt x="711" y="240"/>
                    </a:lnTo>
                    <a:lnTo>
                      <a:pt x="713" y="256"/>
                    </a:lnTo>
                    <a:lnTo>
                      <a:pt x="714" y="274"/>
                    </a:lnTo>
                    <a:lnTo>
                      <a:pt x="716" y="294"/>
                    </a:lnTo>
                    <a:lnTo>
                      <a:pt x="717" y="315"/>
                    </a:lnTo>
                    <a:lnTo>
                      <a:pt x="719" y="327"/>
                    </a:lnTo>
                    <a:lnTo>
                      <a:pt x="720" y="335"/>
                    </a:lnTo>
                    <a:lnTo>
                      <a:pt x="722" y="340"/>
                    </a:lnTo>
                    <a:lnTo>
                      <a:pt x="723" y="328"/>
                    </a:lnTo>
                    <a:lnTo>
                      <a:pt x="725" y="294"/>
                    </a:lnTo>
                    <a:lnTo>
                      <a:pt x="726" y="262"/>
                    </a:lnTo>
                    <a:lnTo>
                      <a:pt x="728" y="237"/>
                    </a:lnTo>
                    <a:lnTo>
                      <a:pt x="729" y="233"/>
                    </a:lnTo>
                    <a:lnTo>
                      <a:pt x="731" y="239"/>
                    </a:lnTo>
                    <a:lnTo>
                      <a:pt x="732" y="256"/>
                    </a:lnTo>
                    <a:lnTo>
                      <a:pt x="734" y="270"/>
                    </a:lnTo>
                    <a:lnTo>
                      <a:pt x="735" y="292"/>
                    </a:lnTo>
                    <a:lnTo>
                      <a:pt x="737" y="320"/>
                    </a:lnTo>
                    <a:lnTo>
                      <a:pt x="738" y="332"/>
                    </a:lnTo>
                    <a:lnTo>
                      <a:pt x="740" y="336"/>
                    </a:lnTo>
                    <a:lnTo>
                      <a:pt x="741" y="331"/>
                    </a:lnTo>
                    <a:lnTo>
                      <a:pt x="743" y="321"/>
                    </a:lnTo>
                    <a:lnTo>
                      <a:pt x="744" y="302"/>
                    </a:lnTo>
                    <a:lnTo>
                      <a:pt x="746" y="291"/>
                    </a:lnTo>
                    <a:lnTo>
                      <a:pt x="747" y="288"/>
                    </a:lnTo>
                    <a:lnTo>
                      <a:pt x="749" y="295"/>
                    </a:lnTo>
                    <a:lnTo>
                      <a:pt x="750" y="308"/>
                    </a:lnTo>
                    <a:lnTo>
                      <a:pt x="752" y="320"/>
                    </a:lnTo>
                    <a:lnTo>
                      <a:pt x="753" y="335"/>
                    </a:lnTo>
                    <a:lnTo>
                      <a:pt x="755" y="335"/>
                    </a:lnTo>
                    <a:lnTo>
                      <a:pt x="756" y="336"/>
                    </a:lnTo>
                    <a:lnTo>
                      <a:pt x="758" y="336"/>
                    </a:lnTo>
                    <a:lnTo>
                      <a:pt x="759" y="333"/>
                    </a:lnTo>
                    <a:lnTo>
                      <a:pt x="761" y="319"/>
                    </a:lnTo>
                    <a:lnTo>
                      <a:pt x="762" y="303"/>
                    </a:lnTo>
                    <a:lnTo>
                      <a:pt x="764" y="288"/>
                    </a:lnTo>
                    <a:lnTo>
                      <a:pt x="765" y="278"/>
                    </a:lnTo>
                    <a:lnTo>
                      <a:pt x="767" y="282"/>
                    </a:lnTo>
                    <a:lnTo>
                      <a:pt x="768" y="292"/>
                    </a:lnTo>
                    <a:lnTo>
                      <a:pt x="770" y="306"/>
                    </a:lnTo>
                    <a:lnTo>
                      <a:pt x="771" y="326"/>
                    </a:lnTo>
                    <a:lnTo>
                      <a:pt x="773" y="328"/>
                    </a:lnTo>
                    <a:lnTo>
                      <a:pt x="774" y="333"/>
                    </a:lnTo>
                    <a:lnTo>
                      <a:pt x="776" y="332"/>
                    </a:lnTo>
                    <a:lnTo>
                      <a:pt x="777" y="332"/>
                    </a:lnTo>
                    <a:lnTo>
                      <a:pt x="779" y="331"/>
                    </a:lnTo>
                    <a:lnTo>
                      <a:pt x="780" y="314"/>
                    </a:lnTo>
                    <a:lnTo>
                      <a:pt x="782" y="292"/>
                    </a:lnTo>
                    <a:lnTo>
                      <a:pt x="783" y="287"/>
                    </a:lnTo>
                    <a:lnTo>
                      <a:pt x="785" y="284"/>
                    </a:lnTo>
                    <a:lnTo>
                      <a:pt x="786" y="278"/>
                    </a:lnTo>
                    <a:lnTo>
                      <a:pt x="788" y="284"/>
                    </a:lnTo>
                    <a:lnTo>
                      <a:pt x="789" y="290"/>
                    </a:lnTo>
                    <a:lnTo>
                      <a:pt x="791" y="302"/>
                    </a:lnTo>
                    <a:lnTo>
                      <a:pt x="792" y="313"/>
                    </a:lnTo>
                    <a:lnTo>
                      <a:pt x="794" y="318"/>
                    </a:lnTo>
                    <a:lnTo>
                      <a:pt x="795" y="321"/>
                    </a:lnTo>
                    <a:lnTo>
                      <a:pt x="797" y="321"/>
                    </a:lnTo>
                    <a:lnTo>
                      <a:pt x="798" y="314"/>
                    </a:lnTo>
                    <a:lnTo>
                      <a:pt x="800" y="299"/>
                    </a:lnTo>
                    <a:lnTo>
                      <a:pt x="801" y="300"/>
                    </a:lnTo>
                    <a:lnTo>
                      <a:pt x="802" y="296"/>
                    </a:lnTo>
                    <a:lnTo>
                      <a:pt x="804" y="289"/>
                    </a:lnTo>
                    <a:lnTo>
                      <a:pt x="805" y="290"/>
                    </a:lnTo>
                    <a:lnTo>
                      <a:pt x="807" y="293"/>
                    </a:lnTo>
                    <a:lnTo>
                      <a:pt x="808" y="306"/>
                    </a:lnTo>
                    <a:lnTo>
                      <a:pt x="810" y="310"/>
                    </a:lnTo>
                    <a:lnTo>
                      <a:pt x="811" y="316"/>
                    </a:lnTo>
                    <a:lnTo>
                      <a:pt x="813" y="316"/>
                    </a:lnTo>
                    <a:lnTo>
                      <a:pt x="814" y="316"/>
                    </a:lnTo>
                    <a:lnTo>
                      <a:pt x="816" y="310"/>
                    </a:lnTo>
                    <a:lnTo>
                      <a:pt x="817" y="313"/>
                    </a:lnTo>
                    <a:lnTo>
                      <a:pt x="819" y="310"/>
                    </a:lnTo>
                    <a:lnTo>
                      <a:pt x="820" y="312"/>
                    </a:lnTo>
                    <a:lnTo>
                      <a:pt x="821" y="307"/>
                    </a:lnTo>
                    <a:lnTo>
                      <a:pt x="823" y="310"/>
                    </a:lnTo>
                    <a:lnTo>
                      <a:pt x="824" y="314"/>
                    </a:lnTo>
                    <a:lnTo>
                      <a:pt x="826" y="324"/>
                    </a:lnTo>
                    <a:lnTo>
                      <a:pt x="827" y="327"/>
                    </a:lnTo>
                    <a:lnTo>
                      <a:pt x="829" y="323"/>
                    </a:lnTo>
                    <a:lnTo>
                      <a:pt x="830" y="326"/>
                    </a:lnTo>
                    <a:lnTo>
                      <a:pt x="832" y="333"/>
                    </a:lnTo>
                    <a:lnTo>
                      <a:pt x="833" y="350"/>
                    </a:lnTo>
                    <a:lnTo>
                      <a:pt x="835" y="349"/>
                    </a:lnTo>
                    <a:lnTo>
                      <a:pt x="836" y="346"/>
                    </a:lnTo>
                    <a:lnTo>
                      <a:pt x="838" y="333"/>
                    </a:lnTo>
                    <a:lnTo>
                      <a:pt x="839" y="309"/>
                    </a:lnTo>
                    <a:lnTo>
                      <a:pt x="841" y="301"/>
                    </a:lnTo>
                    <a:lnTo>
                      <a:pt x="842" y="300"/>
                    </a:lnTo>
                    <a:lnTo>
                      <a:pt x="843" y="306"/>
                    </a:lnTo>
                    <a:lnTo>
                      <a:pt x="845" y="323"/>
                    </a:lnTo>
                    <a:lnTo>
                      <a:pt x="846" y="348"/>
                    </a:lnTo>
                    <a:lnTo>
                      <a:pt x="848" y="367"/>
                    </a:lnTo>
                    <a:lnTo>
                      <a:pt x="849" y="397"/>
                    </a:lnTo>
                    <a:lnTo>
                      <a:pt x="851" y="425"/>
                    </a:lnTo>
                    <a:lnTo>
                      <a:pt x="852" y="442"/>
                    </a:lnTo>
                    <a:lnTo>
                      <a:pt x="854" y="468"/>
                    </a:lnTo>
                    <a:lnTo>
                      <a:pt x="855" y="439"/>
                    </a:lnTo>
                    <a:lnTo>
                      <a:pt x="857" y="407"/>
                    </a:lnTo>
                    <a:lnTo>
                      <a:pt x="858" y="396"/>
                    </a:lnTo>
                    <a:lnTo>
                      <a:pt x="860" y="342"/>
                    </a:lnTo>
                    <a:lnTo>
                      <a:pt x="861" y="320"/>
                    </a:lnTo>
                    <a:lnTo>
                      <a:pt x="863" y="322"/>
                    </a:lnTo>
                    <a:lnTo>
                      <a:pt x="864" y="339"/>
                    </a:lnTo>
                    <a:lnTo>
                      <a:pt x="865" y="373"/>
                    </a:lnTo>
                    <a:lnTo>
                      <a:pt x="867" y="409"/>
                    </a:lnTo>
                    <a:lnTo>
                      <a:pt x="868" y="446"/>
                    </a:lnTo>
                    <a:lnTo>
                      <a:pt x="870" y="479"/>
                    </a:lnTo>
                    <a:lnTo>
                      <a:pt x="871" y="519"/>
                    </a:lnTo>
                    <a:lnTo>
                      <a:pt x="873" y="537"/>
                    </a:lnTo>
                    <a:lnTo>
                      <a:pt x="874" y="543"/>
                    </a:lnTo>
                    <a:lnTo>
                      <a:pt x="876" y="524"/>
                    </a:lnTo>
                    <a:lnTo>
                      <a:pt x="877" y="479"/>
                    </a:lnTo>
                    <a:lnTo>
                      <a:pt x="879" y="455"/>
                    </a:lnTo>
                    <a:lnTo>
                      <a:pt x="880" y="435"/>
                    </a:lnTo>
                    <a:lnTo>
                      <a:pt x="882" y="400"/>
                    </a:lnTo>
                    <a:lnTo>
                      <a:pt x="883" y="402"/>
                    </a:lnTo>
                    <a:lnTo>
                      <a:pt x="884" y="359"/>
                    </a:lnTo>
                    <a:lnTo>
                      <a:pt x="886" y="356"/>
                    </a:lnTo>
                    <a:lnTo>
                      <a:pt x="888" y="405"/>
                    </a:lnTo>
                    <a:lnTo>
                      <a:pt x="889" y="389"/>
                    </a:lnTo>
                    <a:lnTo>
                      <a:pt x="891" y="419"/>
                    </a:lnTo>
                    <a:lnTo>
                      <a:pt x="892" y="425"/>
                    </a:lnTo>
                    <a:lnTo>
                      <a:pt x="894" y="383"/>
                    </a:lnTo>
                    <a:lnTo>
                      <a:pt x="895" y="350"/>
                    </a:lnTo>
                    <a:lnTo>
                      <a:pt x="897" y="249"/>
                    </a:lnTo>
                    <a:lnTo>
                      <a:pt x="899" y="268"/>
                    </a:lnTo>
                    <a:lnTo>
                      <a:pt x="900" y="210"/>
                    </a:lnTo>
                    <a:lnTo>
                      <a:pt x="902" y="234"/>
                    </a:lnTo>
                    <a:lnTo>
                      <a:pt x="903" y="309"/>
                    </a:lnTo>
                    <a:lnTo>
                      <a:pt x="905" y="337"/>
                    </a:lnTo>
                    <a:lnTo>
                      <a:pt x="907" y="352"/>
                    </a:lnTo>
                    <a:lnTo>
                      <a:pt x="908" y="379"/>
                    </a:lnTo>
                    <a:lnTo>
                      <a:pt x="910" y="338"/>
                    </a:lnTo>
                    <a:lnTo>
                      <a:pt x="911" y="373"/>
                    </a:lnTo>
                    <a:lnTo>
                      <a:pt x="913" y="313"/>
                    </a:lnTo>
                    <a:lnTo>
                      <a:pt x="915" y="261"/>
                    </a:lnTo>
                    <a:lnTo>
                      <a:pt x="916" y="245"/>
                    </a:lnTo>
                    <a:lnTo>
                      <a:pt x="918" y="278"/>
                    </a:lnTo>
                    <a:lnTo>
                      <a:pt x="919" y="308"/>
                    </a:lnTo>
                    <a:lnTo>
                      <a:pt x="921" y="339"/>
                    </a:lnTo>
                    <a:lnTo>
                      <a:pt x="923" y="383"/>
                    </a:lnTo>
                    <a:lnTo>
                      <a:pt x="924" y="395"/>
                    </a:lnTo>
                    <a:lnTo>
                      <a:pt x="926" y="389"/>
                    </a:lnTo>
                    <a:lnTo>
                      <a:pt x="927" y="331"/>
                    </a:lnTo>
                    <a:lnTo>
                      <a:pt x="929" y="285"/>
                    </a:lnTo>
                    <a:lnTo>
                      <a:pt x="930" y="261"/>
                    </a:lnTo>
                    <a:lnTo>
                      <a:pt x="932" y="224"/>
                    </a:lnTo>
                    <a:lnTo>
                      <a:pt x="934" y="228"/>
                    </a:lnTo>
                    <a:lnTo>
                      <a:pt x="935" y="250"/>
                    </a:lnTo>
                    <a:lnTo>
                      <a:pt x="937" y="273"/>
                    </a:lnTo>
                    <a:lnTo>
                      <a:pt x="938" y="301"/>
                    </a:lnTo>
                    <a:lnTo>
                      <a:pt x="940" y="326"/>
                    </a:lnTo>
                    <a:lnTo>
                      <a:pt x="942" y="346"/>
                    </a:lnTo>
                    <a:lnTo>
                      <a:pt x="943" y="344"/>
                    </a:lnTo>
                    <a:lnTo>
                      <a:pt x="945" y="321"/>
                    </a:lnTo>
                    <a:lnTo>
                      <a:pt x="946" y="284"/>
                    </a:lnTo>
                    <a:lnTo>
                      <a:pt x="948" y="252"/>
                    </a:lnTo>
                    <a:lnTo>
                      <a:pt x="950" y="227"/>
                    </a:lnTo>
                    <a:lnTo>
                      <a:pt x="951" y="226"/>
                    </a:lnTo>
                    <a:lnTo>
                      <a:pt x="953" y="239"/>
                    </a:lnTo>
                    <a:lnTo>
                      <a:pt x="954" y="257"/>
                    </a:lnTo>
                    <a:lnTo>
                      <a:pt x="956" y="282"/>
                    </a:lnTo>
                    <a:lnTo>
                      <a:pt x="957" y="305"/>
                    </a:lnTo>
                    <a:lnTo>
                      <a:pt x="959" y="328"/>
                    </a:lnTo>
                    <a:lnTo>
                      <a:pt x="967" y="245"/>
                    </a:lnTo>
                    <a:lnTo>
                      <a:pt x="969" y="234"/>
                    </a:lnTo>
                    <a:lnTo>
                      <a:pt x="970" y="242"/>
                    </a:lnTo>
                    <a:lnTo>
                      <a:pt x="972" y="257"/>
                    </a:lnTo>
                    <a:lnTo>
                      <a:pt x="973" y="280"/>
                    </a:lnTo>
                    <a:lnTo>
                      <a:pt x="975" y="302"/>
                    </a:lnTo>
                    <a:lnTo>
                      <a:pt x="977" y="326"/>
                    </a:lnTo>
                    <a:lnTo>
                      <a:pt x="978" y="346"/>
                    </a:lnTo>
                    <a:lnTo>
                      <a:pt x="980" y="350"/>
                    </a:lnTo>
                    <a:lnTo>
                      <a:pt x="981" y="336"/>
                    </a:lnTo>
                    <a:lnTo>
                      <a:pt x="983" y="296"/>
                    </a:lnTo>
                    <a:lnTo>
                      <a:pt x="985" y="252"/>
                    </a:lnTo>
                    <a:lnTo>
                      <a:pt x="986" y="219"/>
                    </a:lnTo>
                    <a:lnTo>
                      <a:pt x="988" y="204"/>
                    </a:lnTo>
                    <a:lnTo>
                      <a:pt x="989" y="209"/>
                    </a:lnTo>
                    <a:lnTo>
                      <a:pt x="991" y="226"/>
                    </a:lnTo>
                    <a:lnTo>
                      <a:pt x="992" y="246"/>
                    </a:lnTo>
                    <a:lnTo>
                      <a:pt x="994" y="270"/>
                    </a:lnTo>
                    <a:lnTo>
                      <a:pt x="995" y="300"/>
                    </a:lnTo>
                    <a:lnTo>
                      <a:pt x="997" y="318"/>
                    </a:lnTo>
                    <a:lnTo>
                      <a:pt x="998" y="333"/>
                    </a:lnTo>
                    <a:lnTo>
                      <a:pt x="1000" y="339"/>
                    </a:lnTo>
                    <a:lnTo>
                      <a:pt x="1001" y="341"/>
                    </a:lnTo>
                    <a:lnTo>
                      <a:pt x="1003" y="334"/>
                    </a:lnTo>
                    <a:lnTo>
                      <a:pt x="1004" y="302"/>
                    </a:lnTo>
                    <a:lnTo>
                      <a:pt x="1005" y="280"/>
                    </a:lnTo>
                    <a:lnTo>
                      <a:pt x="1007" y="274"/>
                    </a:lnTo>
                    <a:lnTo>
                      <a:pt x="1008" y="274"/>
                    </a:lnTo>
                    <a:lnTo>
                      <a:pt x="1010" y="280"/>
                    </a:lnTo>
                    <a:lnTo>
                      <a:pt x="1011" y="293"/>
                    </a:lnTo>
                    <a:lnTo>
                      <a:pt x="1013" y="311"/>
                    </a:lnTo>
                    <a:lnTo>
                      <a:pt x="1014" y="330"/>
                    </a:lnTo>
                    <a:lnTo>
                      <a:pt x="1016" y="345"/>
                    </a:lnTo>
                    <a:lnTo>
                      <a:pt x="1023" y="266"/>
                    </a:lnTo>
                    <a:lnTo>
                      <a:pt x="1025" y="251"/>
                    </a:lnTo>
                    <a:lnTo>
                      <a:pt x="1026" y="239"/>
                    </a:lnTo>
                    <a:lnTo>
                      <a:pt x="1028" y="241"/>
                    </a:lnTo>
                    <a:lnTo>
                      <a:pt x="1029" y="253"/>
                    </a:lnTo>
                    <a:lnTo>
                      <a:pt x="1031" y="271"/>
                    </a:lnTo>
                    <a:lnTo>
                      <a:pt x="1032" y="290"/>
                    </a:lnTo>
                    <a:lnTo>
                      <a:pt x="1034" y="312"/>
                    </a:lnTo>
                    <a:lnTo>
                      <a:pt x="1035" y="334"/>
                    </a:lnTo>
                    <a:lnTo>
                      <a:pt x="1037" y="350"/>
                    </a:lnTo>
                    <a:lnTo>
                      <a:pt x="1038" y="361"/>
                    </a:lnTo>
                    <a:lnTo>
                      <a:pt x="1040" y="356"/>
                    </a:lnTo>
                    <a:lnTo>
                      <a:pt x="1041" y="331"/>
                    </a:lnTo>
                    <a:lnTo>
                      <a:pt x="1043" y="302"/>
                    </a:lnTo>
                    <a:lnTo>
                      <a:pt x="1044" y="260"/>
                    </a:lnTo>
                    <a:lnTo>
                      <a:pt x="1046" y="219"/>
                    </a:lnTo>
                    <a:lnTo>
                      <a:pt x="1047" y="205"/>
                    </a:lnTo>
                    <a:lnTo>
                      <a:pt x="1049" y="210"/>
                    </a:lnTo>
                    <a:lnTo>
                      <a:pt x="1050" y="227"/>
                    </a:lnTo>
                    <a:lnTo>
                      <a:pt x="1051" y="263"/>
                    </a:lnTo>
                    <a:lnTo>
                      <a:pt x="1053" y="282"/>
                    </a:lnTo>
                    <a:lnTo>
                      <a:pt x="1054" y="300"/>
                    </a:lnTo>
                    <a:lnTo>
                      <a:pt x="1056" y="323"/>
                    </a:lnTo>
                    <a:lnTo>
                      <a:pt x="1057" y="329"/>
                    </a:lnTo>
                    <a:lnTo>
                      <a:pt x="1059" y="342"/>
                    </a:lnTo>
                    <a:lnTo>
                      <a:pt x="1060" y="344"/>
                    </a:lnTo>
                    <a:lnTo>
                      <a:pt x="1062" y="326"/>
                    </a:lnTo>
                    <a:lnTo>
                      <a:pt x="1063" y="292"/>
                    </a:lnTo>
                    <a:lnTo>
                      <a:pt x="1065" y="247"/>
                    </a:lnTo>
                    <a:lnTo>
                      <a:pt x="1066" y="210"/>
                    </a:lnTo>
                    <a:lnTo>
                      <a:pt x="1074" y="299"/>
                    </a:lnTo>
                    <a:lnTo>
                      <a:pt x="1075" y="335"/>
                    </a:lnTo>
                    <a:lnTo>
                      <a:pt x="1077" y="364"/>
                    </a:lnTo>
                    <a:lnTo>
                      <a:pt x="1078" y="378"/>
                    </a:lnTo>
                    <a:lnTo>
                      <a:pt x="1080" y="390"/>
                    </a:lnTo>
                    <a:lnTo>
                      <a:pt x="1081" y="367"/>
                    </a:lnTo>
                    <a:lnTo>
                      <a:pt x="1083" y="349"/>
                    </a:lnTo>
                    <a:lnTo>
                      <a:pt x="1084" y="329"/>
                    </a:lnTo>
                    <a:lnTo>
                      <a:pt x="1086" y="314"/>
                    </a:lnTo>
                    <a:lnTo>
                      <a:pt x="1087" y="302"/>
                    </a:lnTo>
                    <a:lnTo>
                      <a:pt x="1089" y="310"/>
                    </a:lnTo>
                    <a:lnTo>
                      <a:pt x="1091" y="283"/>
                    </a:lnTo>
                    <a:lnTo>
                      <a:pt x="1092" y="287"/>
                    </a:lnTo>
                    <a:lnTo>
                      <a:pt x="1094" y="292"/>
                    </a:lnTo>
                    <a:lnTo>
                      <a:pt x="1095" y="319"/>
                    </a:lnTo>
                    <a:lnTo>
                      <a:pt x="1097" y="369"/>
                    </a:lnTo>
                    <a:lnTo>
                      <a:pt x="1099" y="404"/>
                    </a:lnTo>
                    <a:lnTo>
                      <a:pt x="1100" y="446"/>
                    </a:lnTo>
                    <a:lnTo>
                      <a:pt x="1108" y="352"/>
                    </a:lnTo>
                    <a:lnTo>
                      <a:pt x="1110" y="378"/>
                    </a:lnTo>
                    <a:lnTo>
                      <a:pt x="1112" y="413"/>
                    </a:lnTo>
                    <a:lnTo>
                      <a:pt x="1113" y="437"/>
                    </a:lnTo>
                    <a:lnTo>
                      <a:pt x="1115" y="380"/>
                    </a:lnTo>
                    <a:lnTo>
                      <a:pt x="1116" y="347"/>
                    </a:lnTo>
                    <a:lnTo>
                      <a:pt x="1118" y="330"/>
                    </a:lnTo>
                    <a:lnTo>
                      <a:pt x="1120" y="305"/>
                    </a:lnTo>
                    <a:lnTo>
                      <a:pt x="1121" y="295"/>
                    </a:lnTo>
                    <a:lnTo>
                      <a:pt x="1123" y="206"/>
                    </a:lnTo>
                    <a:lnTo>
                      <a:pt x="1124" y="186"/>
                    </a:lnTo>
                    <a:lnTo>
                      <a:pt x="1126" y="203"/>
                    </a:lnTo>
                    <a:lnTo>
                      <a:pt x="1128" y="254"/>
                    </a:lnTo>
                    <a:lnTo>
                      <a:pt x="1129" y="309"/>
                    </a:lnTo>
                    <a:lnTo>
                      <a:pt x="1131" y="331"/>
                    </a:lnTo>
                    <a:lnTo>
                      <a:pt x="1132" y="357"/>
                    </a:lnTo>
                    <a:lnTo>
                      <a:pt x="1134" y="369"/>
                    </a:lnTo>
                    <a:lnTo>
                      <a:pt x="1136" y="383"/>
                    </a:lnTo>
                    <a:lnTo>
                      <a:pt x="1137" y="367"/>
                    </a:lnTo>
                    <a:lnTo>
                      <a:pt x="1139" y="391"/>
                    </a:lnTo>
                    <a:lnTo>
                      <a:pt x="1140" y="360"/>
                    </a:lnTo>
                    <a:lnTo>
                      <a:pt x="1142" y="358"/>
                    </a:lnTo>
                    <a:lnTo>
                      <a:pt x="1144" y="385"/>
                    </a:lnTo>
                    <a:lnTo>
                      <a:pt x="1145" y="372"/>
                    </a:lnTo>
                    <a:lnTo>
                      <a:pt x="1147" y="358"/>
                    </a:lnTo>
                    <a:lnTo>
                      <a:pt x="1149" y="344"/>
                    </a:lnTo>
                    <a:lnTo>
                      <a:pt x="1150" y="340"/>
                    </a:lnTo>
                    <a:lnTo>
                      <a:pt x="1152" y="339"/>
                    </a:lnTo>
                    <a:lnTo>
                      <a:pt x="1153" y="318"/>
                    </a:lnTo>
                    <a:lnTo>
                      <a:pt x="1155" y="305"/>
                    </a:lnTo>
                    <a:lnTo>
                      <a:pt x="1157" y="316"/>
                    </a:lnTo>
                    <a:lnTo>
                      <a:pt x="1158" y="324"/>
                    </a:lnTo>
                    <a:lnTo>
                      <a:pt x="1160" y="356"/>
                    </a:lnTo>
                    <a:lnTo>
                      <a:pt x="1161" y="355"/>
                    </a:lnTo>
                    <a:lnTo>
                      <a:pt x="1163" y="355"/>
                    </a:lnTo>
                    <a:lnTo>
                      <a:pt x="1165" y="343"/>
                    </a:lnTo>
                    <a:lnTo>
                      <a:pt x="1166" y="323"/>
                    </a:lnTo>
                    <a:lnTo>
                      <a:pt x="1168" y="306"/>
                    </a:lnTo>
                    <a:lnTo>
                      <a:pt x="1169" y="298"/>
                    </a:lnTo>
                    <a:lnTo>
                      <a:pt x="1171" y="292"/>
                    </a:lnTo>
                    <a:lnTo>
                      <a:pt x="1173" y="300"/>
                    </a:lnTo>
                    <a:lnTo>
                      <a:pt x="1174" y="316"/>
                    </a:lnTo>
                    <a:lnTo>
                      <a:pt x="1177" y="353"/>
                    </a:lnTo>
                    <a:lnTo>
                      <a:pt x="1179" y="353"/>
                    </a:lnTo>
                    <a:lnTo>
                      <a:pt x="1181" y="346"/>
                    </a:lnTo>
                    <a:lnTo>
                      <a:pt x="1182" y="320"/>
                    </a:lnTo>
                    <a:lnTo>
                      <a:pt x="1184" y="266"/>
                    </a:lnTo>
                    <a:lnTo>
                      <a:pt x="1185" y="217"/>
                    </a:lnTo>
                    <a:lnTo>
                      <a:pt x="1187" y="199"/>
                    </a:lnTo>
                    <a:lnTo>
                      <a:pt x="1189" y="209"/>
                    </a:lnTo>
                    <a:lnTo>
                      <a:pt x="1190" y="236"/>
                    </a:lnTo>
                    <a:lnTo>
                      <a:pt x="1192" y="263"/>
                    </a:lnTo>
                    <a:lnTo>
                      <a:pt x="1193" y="282"/>
                    </a:lnTo>
                    <a:lnTo>
                      <a:pt x="1195" y="307"/>
                    </a:lnTo>
                    <a:lnTo>
                      <a:pt x="1197" y="329"/>
                    </a:lnTo>
                    <a:lnTo>
                      <a:pt x="1198" y="344"/>
                    </a:lnTo>
                    <a:lnTo>
                      <a:pt x="1200" y="344"/>
                    </a:lnTo>
                    <a:lnTo>
                      <a:pt x="1201" y="311"/>
                    </a:lnTo>
                    <a:lnTo>
                      <a:pt x="1203" y="285"/>
                    </a:lnTo>
                    <a:lnTo>
                      <a:pt x="1204" y="272"/>
                    </a:lnTo>
                    <a:lnTo>
                      <a:pt x="1206" y="269"/>
                    </a:lnTo>
                    <a:lnTo>
                      <a:pt x="1208" y="283"/>
                    </a:lnTo>
                    <a:lnTo>
                      <a:pt x="1209" y="300"/>
                    </a:lnTo>
                    <a:lnTo>
                      <a:pt x="1211" y="314"/>
                    </a:lnTo>
                    <a:lnTo>
                      <a:pt x="1212" y="331"/>
                    </a:lnTo>
                    <a:lnTo>
                      <a:pt x="1214" y="340"/>
                    </a:lnTo>
                    <a:lnTo>
                      <a:pt x="1215" y="330"/>
                    </a:lnTo>
                    <a:lnTo>
                      <a:pt x="1217" y="318"/>
                    </a:lnTo>
                    <a:lnTo>
                      <a:pt x="1219" y="306"/>
                    </a:lnTo>
                    <a:lnTo>
                      <a:pt x="1220" y="284"/>
                    </a:lnTo>
                    <a:lnTo>
                      <a:pt x="1222" y="269"/>
                    </a:lnTo>
                    <a:lnTo>
                      <a:pt x="1223" y="267"/>
                    </a:lnTo>
                    <a:lnTo>
                      <a:pt x="1225" y="269"/>
                    </a:lnTo>
                    <a:lnTo>
                      <a:pt x="1227" y="298"/>
                    </a:lnTo>
                    <a:lnTo>
                      <a:pt x="1228" y="333"/>
                    </a:lnTo>
                    <a:lnTo>
                      <a:pt x="1230" y="360"/>
                    </a:lnTo>
                    <a:lnTo>
                      <a:pt x="1231" y="378"/>
                    </a:lnTo>
                    <a:lnTo>
                      <a:pt x="1233" y="384"/>
                    </a:lnTo>
                    <a:lnTo>
                      <a:pt x="1234" y="364"/>
                    </a:lnTo>
                    <a:lnTo>
                      <a:pt x="1236" y="323"/>
                    </a:lnTo>
                    <a:lnTo>
                      <a:pt x="1238" y="300"/>
                    </a:lnTo>
                    <a:lnTo>
                      <a:pt x="1239" y="281"/>
                    </a:lnTo>
                    <a:lnTo>
                      <a:pt x="1241" y="285"/>
                    </a:lnTo>
                    <a:lnTo>
                      <a:pt x="1242" y="299"/>
                    </a:lnTo>
                    <a:lnTo>
                      <a:pt x="1244" y="311"/>
                    </a:lnTo>
                    <a:lnTo>
                      <a:pt x="1245" y="325"/>
                    </a:lnTo>
                    <a:lnTo>
                      <a:pt x="1247" y="333"/>
                    </a:lnTo>
                    <a:lnTo>
                      <a:pt x="1249" y="343"/>
                    </a:lnTo>
                    <a:lnTo>
                      <a:pt x="1250" y="346"/>
                    </a:lnTo>
                    <a:lnTo>
                      <a:pt x="1252" y="337"/>
                    </a:lnTo>
                    <a:lnTo>
                      <a:pt x="1253" y="345"/>
                    </a:lnTo>
                    <a:lnTo>
                      <a:pt x="1255" y="326"/>
                    </a:lnTo>
                    <a:lnTo>
                      <a:pt x="1257" y="300"/>
                    </a:lnTo>
                    <a:lnTo>
                      <a:pt x="1258" y="281"/>
                    </a:lnTo>
                    <a:lnTo>
                      <a:pt x="1260" y="263"/>
                    </a:lnTo>
                    <a:lnTo>
                      <a:pt x="1261" y="259"/>
                    </a:lnTo>
                    <a:lnTo>
                      <a:pt x="1263" y="275"/>
                    </a:lnTo>
                    <a:lnTo>
                      <a:pt x="1264" y="291"/>
                    </a:lnTo>
                    <a:lnTo>
                      <a:pt x="1268" y="319"/>
                    </a:lnTo>
                    <a:lnTo>
                      <a:pt x="1269" y="326"/>
                    </a:lnTo>
                    <a:lnTo>
                      <a:pt x="1271" y="339"/>
                    </a:lnTo>
                    <a:lnTo>
                      <a:pt x="1272" y="335"/>
                    </a:lnTo>
                    <a:lnTo>
                      <a:pt x="1280" y="274"/>
                    </a:lnTo>
                    <a:lnTo>
                      <a:pt x="1282" y="277"/>
                    </a:lnTo>
                    <a:lnTo>
                      <a:pt x="1283" y="285"/>
                    </a:lnTo>
                    <a:lnTo>
                      <a:pt x="1285" y="288"/>
                    </a:lnTo>
                    <a:lnTo>
                      <a:pt x="1287" y="301"/>
                    </a:lnTo>
                    <a:lnTo>
                      <a:pt x="1288" y="308"/>
                    </a:lnTo>
                    <a:lnTo>
                      <a:pt x="1289" y="312"/>
                    </a:lnTo>
                    <a:lnTo>
                      <a:pt x="1291" y="317"/>
                    </a:lnTo>
                    <a:lnTo>
                      <a:pt x="1292" y="306"/>
                    </a:lnTo>
                    <a:lnTo>
                      <a:pt x="1294" y="283"/>
                    </a:lnTo>
                    <a:lnTo>
                      <a:pt x="1295" y="283"/>
                    </a:lnTo>
                    <a:lnTo>
                      <a:pt x="1297" y="289"/>
                    </a:lnTo>
                    <a:lnTo>
                      <a:pt x="1298" y="294"/>
                    </a:lnTo>
                    <a:lnTo>
                      <a:pt x="1300" y="300"/>
                    </a:lnTo>
                    <a:lnTo>
                      <a:pt x="1301" y="306"/>
                    </a:lnTo>
                    <a:lnTo>
                      <a:pt x="1303" y="307"/>
                    </a:lnTo>
                    <a:lnTo>
                      <a:pt x="1304" y="304"/>
                    </a:lnTo>
                    <a:lnTo>
                      <a:pt x="1306" y="309"/>
                    </a:lnTo>
                    <a:lnTo>
                      <a:pt x="1307" y="308"/>
                    </a:lnTo>
                    <a:lnTo>
                      <a:pt x="1309" y="293"/>
                    </a:lnTo>
                    <a:lnTo>
                      <a:pt x="1310" y="288"/>
                    </a:lnTo>
                    <a:lnTo>
                      <a:pt x="1312" y="287"/>
                    </a:lnTo>
                    <a:lnTo>
                      <a:pt x="1313" y="301"/>
                    </a:lnTo>
                    <a:lnTo>
                      <a:pt x="1315" y="323"/>
                    </a:lnTo>
                    <a:lnTo>
                      <a:pt x="1316" y="325"/>
                    </a:lnTo>
                    <a:lnTo>
                      <a:pt x="1317" y="332"/>
                    </a:lnTo>
                    <a:lnTo>
                      <a:pt x="1319" y="347"/>
                    </a:lnTo>
                    <a:lnTo>
                      <a:pt x="1320" y="361"/>
                    </a:lnTo>
                    <a:lnTo>
                      <a:pt x="1322" y="362"/>
                    </a:lnTo>
                    <a:lnTo>
                      <a:pt x="1323" y="348"/>
                    </a:lnTo>
                    <a:lnTo>
                      <a:pt x="1325" y="333"/>
                    </a:lnTo>
                    <a:lnTo>
                      <a:pt x="1326" y="328"/>
                    </a:lnTo>
                    <a:lnTo>
                      <a:pt x="1328" y="340"/>
                    </a:lnTo>
                    <a:lnTo>
                      <a:pt x="1329" y="331"/>
                    </a:lnTo>
                    <a:lnTo>
                      <a:pt x="1331" y="351"/>
                    </a:lnTo>
                    <a:lnTo>
                      <a:pt x="1332" y="354"/>
                    </a:lnTo>
                    <a:lnTo>
                      <a:pt x="1334" y="340"/>
                    </a:lnTo>
                    <a:lnTo>
                      <a:pt x="1335" y="334"/>
                    </a:lnTo>
                    <a:lnTo>
                      <a:pt x="1337" y="323"/>
                    </a:lnTo>
                    <a:lnTo>
                      <a:pt x="1338" y="335"/>
                    </a:lnTo>
                    <a:lnTo>
                      <a:pt x="1340" y="363"/>
                    </a:lnTo>
                    <a:lnTo>
                      <a:pt x="1341" y="387"/>
                    </a:lnTo>
                    <a:lnTo>
                      <a:pt x="1342" y="392"/>
                    </a:lnTo>
                    <a:lnTo>
                      <a:pt x="1344" y="393"/>
                    </a:lnTo>
                    <a:lnTo>
                      <a:pt x="1345" y="382"/>
                    </a:lnTo>
                    <a:lnTo>
                      <a:pt x="1347" y="377"/>
                    </a:lnTo>
                    <a:lnTo>
                      <a:pt x="1348" y="333"/>
                    </a:lnTo>
                    <a:lnTo>
                      <a:pt x="1350" y="320"/>
                    </a:lnTo>
                    <a:lnTo>
                      <a:pt x="1351" y="311"/>
                    </a:lnTo>
                    <a:lnTo>
                      <a:pt x="1353" y="309"/>
                    </a:lnTo>
                    <a:lnTo>
                      <a:pt x="1354" y="314"/>
                    </a:lnTo>
                    <a:lnTo>
                      <a:pt x="1356" y="335"/>
                    </a:lnTo>
                    <a:lnTo>
                      <a:pt x="1357" y="366"/>
                    </a:lnTo>
                    <a:lnTo>
                      <a:pt x="1359" y="419"/>
                    </a:lnTo>
                    <a:lnTo>
                      <a:pt x="1360" y="425"/>
                    </a:lnTo>
                    <a:lnTo>
                      <a:pt x="1362" y="405"/>
                    </a:lnTo>
                    <a:lnTo>
                      <a:pt x="1363" y="425"/>
                    </a:lnTo>
                    <a:lnTo>
                      <a:pt x="1365" y="307"/>
                    </a:lnTo>
                    <a:lnTo>
                      <a:pt x="1366" y="335"/>
                    </a:lnTo>
                    <a:lnTo>
                      <a:pt x="1367" y="262"/>
                    </a:lnTo>
                    <a:lnTo>
                      <a:pt x="1369" y="221"/>
                    </a:lnTo>
                    <a:lnTo>
                      <a:pt x="1370" y="294"/>
                    </a:lnTo>
                    <a:lnTo>
                      <a:pt x="1372" y="300"/>
                    </a:lnTo>
                    <a:lnTo>
                      <a:pt x="1373" y="285"/>
                    </a:lnTo>
                    <a:lnTo>
                      <a:pt x="1375" y="277"/>
                    </a:lnTo>
                    <a:lnTo>
                      <a:pt x="1376" y="324"/>
                    </a:lnTo>
                    <a:lnTo>
                      <a:pt x="1378" y="319"/>
                    </a:lnTo>
                    <a:lnTo>
                      <a:pt x="1379" y="265"/>
                    </a:lnTo>
                    <a:lnTo>
                      <a:pt x="1381" y="254"/>
                    </a:lnTo>
                    <a:lnTo>
                      <a:pt x="1382" y="222"/>
                    </a:lnTo>
                    <a:lnTo>
                      <a:pt x="1384" y="241"/>
                    </a:lnTo>
                    <a:lnTo>
                      <a:pt x="1386" y="290"/>
                    </a:lnTo>
                    <a:lnTo>
                      <a:pt x="1387" y="326"/>
                    </a:lnTo>
                    <a:lnTo>
                      <a:pt x="1389" y="372"/>
                    </a:lnTo>
                    <a:lnTo>
                      <a:pt x="1390" y="407"/>
                    </a:lnTo>
                    <a:lnTo>
                      <a:pt x="1392" y="429"/>
                    </a:lnTo>
                    <a:lnTo>
                      <a:pt x="1394" y="416"/>
                    </a:lnTo>
                    <a:lnTo>
                      <a:pt x="1395" y="350"/>
                    </a:lnTo>
                    <a:lnTo>
                      <a:pt x="1397" y="296"/>
                    </a:lnTo>
                    <a:lnTo>
                      <a:pt x="1398" y="283"/>
                    </a:lnTo>
                    <a:lnTo>
                      <a:pt x="1400" y="274"/>
                    </a:lnTo>
                    <a:lnTo>
                      <a:pt x="1401" y="278"/>
                    </a:lnTo>
                    <a:lnTo>
                      <a:pt x="1403" y="287"/>
                    </a:lnTo>
                    <a:lnTo>
                      <a:pt x="1405" y="299"/>
                    </a:lnTo>
                    <a:lnTo>
                      <a:pt x="1406" y="304"/>
                    </a:lnTo>
                    <a:lnTo>
                      <a:pt x="1408" y="304"/>
                    </a:lnTo>
                    <a:lnTo>
                      <a:pt x="1409" y="288"/>
                    </a:lnTo>
                    <a:lnTo>
                      <a:pt x="1411" y="256"/>
                    </a:lnTo>
                    <a:lnTo>
                      <a:pt x="1413" y="227"/>
                    </a:lnTo>
                    <a:lnTo>
                      <a:pt x="1414" y="218"/>
                    </a:lnTo>
                    <a:lnTo>
                      <a:pt x="1416" y="223"/>
                    </a:lnTo>
                    <a:lnTo>
                      <a:pt x="1417" y="236"/>
                    </a:lnTo>
                    <a:lnTo>
                      <a:pt x="1419" y="262"/>
                    </a:lnTo>
                    <a:lnTo>
                      <a:pt x="1421" y="288"/>
                    </a:lnTo>
                    <a:lnTo>
                      <a:pt x="1422" y="303"/>
                    </a:lnTo>
                    <a:lnTo>
                      <a:pt x="1424" y="308"/>
                    </a:lnTo>
                    <a:lnTo>
                      <a:pt x="1425" y="311"/>
                    </a:lnTo>
                    <a:lnTo>
                      <a:pt x="1427" y="281"/>
                    </a:lnTo>
                    <a:lnTo>
                      <a:pt x="1429" y="262"/>
                    </a:lnTo>
                    <a:lnTo>
                      <a:pt x="1430" y="249"/>
                    </a:lnTo>
                    <a:lnTo>
                      <a:pt x="1432" y="247"/>
                    </a:lnTo>
                    <a:lnTo>
                      <a:pt x="1433" y="249"/>
                    </a:lnTo>
                    <a:lnTo>
                      <a:pt x="1435" y="264"/>
                    </a:lnTo>
                    <a:lnTo>
                      <a:pt x="1437" y="282"/>
                    </a:lnTo>
                    <a:lnTo>
                      <a:pt x="1438" y="296"/>
                    </a:lnTo>
                    <a:lnTo>
                      <a:pt x="1440" y="308"/>
                    </a:lnTo>
                    <a:lnTo>
                      <a:pt x="1441" y="307"/>
                    </a:lnTo>
                    <a:lnTo>
                      <a:pt x="1443" y="298"/>
                    </a:lnTo>
                    <a:lnTo>
                      <a:pt x="1445" y="284"/>
                    </a:lnTo>
                    <a:lnTo>
                      <a:pt x="1446" y="257"/>
                    </a:lnTo>
                    <a:lnTo>
                      <a:pt x="1448" y="225"/>
                    </a:lnTo>
                    <a:lnTo>
                      <a:pt x="1449" y="213"/>
                    </a:lnTo>
                    <a:lnTo>
                      <a:pt x="1456" y="285"/>
                    </a:lnTo>
                    <a:lnTo>
                      <a:pt x="1457" y="311"/>
                    </a:lnTo>
                    <a:lnTo>
                      <a:pt x="1459" y="321"/>
                    </a:lnTo>
                    <a:lnTo>
                      <a:pt x="1461" y="330"/>
                    </a:lnTo>
                    <a:lnTo>
                      <a:pt x="1462" y="336"/>
                    </a:lnTo>
                    <a:lnTo>
                      <a:pt x="1464" y="316"/>
                    </a:lnTo>
                    <a:lnTo>
                      <a:pt x="1465" y="276"/>
                    </a:lnTo>
                    <a:lnTo>
                      <a:pt x="1467" y="242"/>
                    </a:lnTo>
                    <a:lnTo>
                      <a:pt x="1469" y="225"/>
                    </a:lnTo>
                    <a:lnTo>
                      <a:pt x="1470" y="221"/>
                    </a:lnTo>
                    <a:lnTo>
                      <a:pt x="1472" y="232"/>
                    </a:lnTo>
                    <a:lnTo>
                      <a:pt x="1473" y="253"/>
                    </a:lnTo>
                    <a:lnTo>
                      <a:pt x="1475" y="271"/>
                    </a:lnTo>
                    <a:lnTo>
                      <a:pt x="1477" y="289"/>
                    </a:lnTo>
                    <a:lnTo>
                      <a:pt x="1478" y="299"/>
                    </a:lnTo>
                    <a:lnTo>
                      <a:pt x="1480" y="309"/>
                    </a:lnTo>
                    <a:lnTo>
                      <a:pt x="1481" y="305"/>
                    </a:lnTo>
                    <a:lnTo>
                      <a:pt x="1483" y="305"/>
                    </a:lnTo>
                    <a:lnTo>
                      <a:pt x="1484" y="304"/>
                    </a:lnTo>
                    <a:lnTo>
                      <a:pt x="1486" y="291"/>
                    </a:lnTo>
                    <a:lnTo>
                      <a:pt x="1487" y="275"/>
                    </a:lnTo>
                    <a:lnTo>
                      <a:pt x="1489" y="266"/>
                    </a:lnTo>
                    <a:lnTo>
                      <a:pt x="1490" y="259"/>
                    </a:lnTo>
                    <a:lnTo>
                      <a:pt x="1492" y="256"/>
                    </a:lnTo>
                    <a:lnTo>
                      <a:pt x="1493" y="268"/>
                    </a:lnTo>
                    <a:lnTo>
                      <a:pt x="1495" y="280"/>
                    </a:lnTo>
                    <a:lnTo>
                      <a:pt x="1496" y="293"/>
                    </a:lnTo>
                    <a:lnTo>
                      <a:pt x="1498" y="301"/>
                    </a:lnTo>
                    <a:lnTo>
                      <a:pt x="1499" y="301"/>
                    </a:lnTo>
                    <a:lnTo>
                      <a:pt x="1501" y="299"/>
                    </a:lnTo>
                    <a:lnTo>
                      <a:pt x="1502" y="293"/>
                    </a:lnTo>
                    <a:lnTo>
                      <a:pt x="1504" y="299"/>
                    </a:lnTo>
                    <a:lnTo>
                      <a:pt x="1505" y="285"/>
                    </a:lnTo>
                    <a:lnTo>
                      <a:pt x="1507" y="270"/>
                    </a:lnTo>
                    <a:lnTo>
                      <a:pt x="1508" y="260"/>
                    </a:lnTo>
                    <a:lnTo>
                      <a:pt x="1510" y="253"/>
                    </a:lnTo>
                    <a:lnTo>
                      <a:pt x="1511" y="249"/>
                    </a:lnTo>
                    <a:lnTo>
                      <a:pt x="1513" y="265"/>
                    </a:lnTo>
                    <a:lnTo>
                      <a:pt x="1514" y="283"/>
                    </a:lnTo>
                    <a:lnTo>
                      <a:pt x="1516" y="293"/>
                    </a:lnTo>
                    <a:lnTo>
                      <a:pt x="1517" y="299"/>
                    </a:lnTo>
                    <a:lnTo>
                      <a:pt x="1519" y="303"/>
                    </a:lnTo>
                    <a:lnTo>
                      <a:pt x="1520" y="305"/>
                    </a:lnTo>
                    <a:lnTo>
                      <a:pt x="1522" y="296"/>
                    </a:lnTo>
                    <a:lnTo>
                      <a:pt x="1523" y="284"/>
                    </a:lnTo>
                    <a:lnTo>
                      <a:pt x="1525" y="262"/>
                    </a:lnTo>
                    <a:lnTo>
                      <a:pt x="1526" y="257"/>
                    </a:lnTo>
                    <a:lnTo>
                      <a:pt x="1528" y="257"/>
                    </a:lnTo>
                    <a:lnTo>
                      <a:pt x="1529" y="253"/>
                    </a:lnTo>
                    <a:lnTo>
                      <a:pt x="1531" y="255"/>
                    </a:lnTo>
                    <a:lnTo>
                      <a:pt x="1532" y="259"/>
                    </a:lnTo>
                    <a:lnTo>
                      <a:pt x="1534" y="266"/>
                    </a:lnTo>
                    <a:lnTo>
                      <a:pt x="1535" y="275"/>
                    </a:lnTo>
                    <a:lnTo>
                      <a:pt x="1537" y="287"/>
                    </a:lnTo>
                    <a:lnTo>
                      <a:pt x="1538" y="283"/>
                    </a:lnTo>
                    <a:lnTo>
                      <a:pt x="1540" y="270"/>
                    </a:lnTo>
                    <a:lnTo>
                      <a:pt x="1541" y="252"/>
                    </a:lnTo>
                    <a:lnTo>
                      <a:pt x="1543" y="247"/>
                    </a:lnTo>
                    <a:lnTo>
                      <a:pt x="1544" y="253"/>
                    </a:lnTo>
                    <a:lnTo>
                      <a:pt x="1546" y="255"/>
                    </a:lnTo>
                    <a:lnTo>
                      <a:pt x="1547" y="247"/>
                    </a:lnTo>
                    <a:lnTo>
                      <a:pt x="1548" y="228"/>
                    </a:lnTo>
                    <a:lnTo>
                      <a:pt x="1550" y="221"/>
                    </a:lnTo>
                    <a:lnTo>
                      <a:pt x="1551" y="233"/>
                    </a:lnTo>
                    <a:lnTo>
                      <a:pt x="1553" y="239"/>
                    </a:lnTo>
                    <a:lnTo>
                      <a:pt x="1554" y="257"/>
                    </a:lnTo>
                    <a:lnTo>
                      <a:pt x="1556" y="278"/>
                    </a:lnTo>
                    <a:lnTo>
                      <a:pt x="1557" y="290"/>
                    </a:lnTo>
                    <a:lnTo>
                      <a:pt x="1559" y="298"/>
                    </a:lnTo>
                    <a:lnTo>
                      <a:pt x="1560" y="305"/>
                    </a:lnTo>
                    <a:lnTo>
                      <a:pt x="1562" y="303"/>
                    </a:lnTo>
                    <a:lnTo>
                      <a:pt x="1563" y="290"/>
                    </a:lnTo>
                    <a:lnTo>
                      <a:pt x="1565" y="275"/>
                    </a:lnTo>
                    <a:lnTo>
                      <a:pt x="1566" y="265"/>
                    </a:lnTo>
                    <a:lnTo>
                      <a:pt x="1568" y="257"/>
                    </a:lnTo>
                    <a:lnTo>
                      <a:pt x="1569" y="273"/>
                    </a:lnTo>
                    <a:lnTo>
                      <a:pt x="1571" y="273"/>
                    </a:lnTo>
                    <a:lnTo>
                      <a:pt x="1572" y="301"/>
                    </a:lnTo>
                    <a:lnTo>
                      <a:pt x="1574" y="319"/>
                    </a:lnTo>
                    <a:lnTo>
                      <a:pt x="1575" y="362"/>
                    </a:lnTo>
                    <a:lnTo>
                      <a:pt x="1577" y="417"/>
                    </a:lnTo>
                    <a:lnTo>
                      <a:pt x="1578" y="396"/>
                    </a:lnTo>
                    <a:lnTo>
                      <a:pt x="1580" y="438"/>
                    </a:lnTo>
                    <a:lnTo>
                      <a:pt x="1582" y="433"/>
                    </a:lnTo>
                    <a:lnTo>
                      <a:pt x="1583" y="386"/>
                    </a:lnTo>
                    <a:lnTo>
                      <a:pt x="1585" y="331"/>
                    </a:lnTo>
                    <a:lnTo>
                      <a:pt x="1586" y="325"/>
                    </a:lnTo>
                    <a:lnTo>
                      <a:pt x="1588" y="332"/>
                    </a:lnTo>
                    <a:lnTo>
                      <a:pt x="1590" y="329"/>
                    </a:lnTo>
                    <a:lnTo>
                      <a:pt x="1591" y="367"/>
                    </a:lnTo>
                    <a:lnTo>
                      <a:pt x="1593" y="351"/>
                    </a:lnTo>
                    <a:lnTo>
                      <a:pt x="1594" y="312"/>
                    </a:lnTo>
                    <a:lnTo>
                      <a:pt x="1596" y="294"/>
                    </a:lnTo>
                    <a:lnTo>
                      <a:pt x="1598" y="274"/>
                    </a:lnTo>
                    <a:lnTo>
                      <a:pt x="1599" y="306"/>
                    </a:lnTo>
                    <a:lnTo>
                      <a:pt x="1601" y="319"/>
                    </a:lnTo>
                    <a:lnTo>
                      <a:pt x="1602" y="353"/>
                    </a:lnTo>
                    <a:lnTo>
                      <a:pt x="1604" y="379"/>
                    </a:lnTo>
                    <a:lnTo>
                      <a:pt x="1606" y="397"/>
                    </a:lnTo>
                    <a:lnTo>
                      <a:pt x="1607" y="330"/>
                    </a:lnTo>
                    <a:lnTo>
                      <a:pt x="1609" y="348"/>
                    </a:lnTo>
                    <a:lnTo>
                      <a:pt x="1611" y="359"/>
                    </a:lnTo>
                    <a:lnTo>
                      <a:pt x="1612" y="298"/>
                    </a:lnTo>
                    <a:lnTo>
                      <a:pt x="1614" y="324"/>
                    </a:lnTo>
                    <a:lnTo>
                      <a:pt x="1615" y="368"/>
                    </a:lnTo>
                    <a:lnTo>
                      <a:pt x="1617" y="401"/>
                    </a:lnTo>
                    <a:lnTo>
                      <a:pt x="1619" y="431"/>
                    </a:lnTo>
                    <a:lnTo>
                      <a:pt x="1620" y="422"/>
                    </a:lnTo>
                    <a:lnTo>
                      <a:pt x="1622" y="297"/>
                    </a:lnTo>
                    <a:lnTo>
                      <a:pt x="1623" y="158"/>
                    </a:lnTo>
                    <a:lnTo>
                      <a:pt x="1625" y="44"/>
                    </a:lnTo>
                    <a:lnTo>
                      <a:pt x="1627" y="0"/>
                    </a:lnTo>
                    <a:lnTo>
                      <a:pt x="1628" y="24"/>
                    </a:lnTo>
                    <a:lnTo>
                      <a:pt x="1630" y="72"/>
                    </a:lnTo>
                    <a:lnTo>
                      <a:pt x="1632" y="106"/>
                    </a:lnTo>
                    <a:lnTo>
                      <a:pt x="1633" y="157"/>
                    </a:lnTo>
                    <a:lnTo>
                      <a:pt x="1635" y="210"/>
                    </a:lnTo>
                    <a:lnTo>
                      <a:pt x="1636" y="236"/>
                    </a:lnTo>
                    <a:lnTo>
                      <a:pt x="1638" y="274"/>
                    </a:lnTo>
                    <a:lnTo>
                      <a:pt x="1640" y="314"/>
                    </a:lnTo>
                    <a:lnTo>
                      <a:pt x="1641" y="334"/>
                    </a:lnTo>
                    <a:lnTo>
                      <a:pt x="1643" y="306"/>
                    </a:lnTo>
                    <a:lnTo>
                      <a:pt x="1644" y="269"/>
                    </a:lnTo>
                    <a:lnTo>
                      <a:pt x="1646" y="217"/>
                    </a:lnTo>
                    <a:lnTo>
                      <a:pt x="1648" y="188"/>
                    </a:lnTo>
                    <a:lnTo>
                      <a:pt x="1656" y="251"/>
                    </a:lnTo>
                    <a:lnTo>
                      <a:pt x="1657" y="273"/>
                    </a:lnTo>
                    <a:lnTo>
                      <a:pt x="1659" y="279"/>
                    </a:lnTo>
                    <a:lnTo>
                      <a:pt x="1661" y="275"/>
                    </a:lnTo>
                    <a:lnTo>
                      <a:pt x="1662" y="239"/>
                    </a:lnTo>
                    <a:lnTo>
                      <a:pt x="1664" y="170"/>
                    </a:lnTo>
                    <a:lnTo>
                      <a:pt x="1665" y="130"/>
                    </a:lnTo>
                    <a:lnTo>
                      <a:pt x="1667" y="111"/>
                    </a:lnTo>
                    <a:lnTo>
                      <a:pt x="1669" y="118"/>
                    </a:lnTo>
                    <a:lnTo>
                      <a:pt x="1670" y="134"/>
                    </a:lnTo>
                    <a:lnTo>
                      <a:pt x="1672" y="158"/>
                    </a:lnTo>
                    <a:lnTo>
                      <a:pt x="1674" y="183"/>
                    </a:lnTo>
                    <a:lnTo>
                      <a:pt x="1675" y="205"/>
                    </a:lnTo>
                    <a:lnTo>
                      <a:pt x="1677" y="226"/>
                    </a:lnTo>
                    <a:lnTo>
                      <a:pt x="1678" y="250"/>
                    </a:lnTo>
                    <a:lnTo>
                      <a:pt x="1680" y="265"/>
                    </a:lnTo>
                    <a:lnTo>
                      <a:pt x="1682" y="276"/>
                    </a:lnTo>
                    <a:lnTo>
                      <a:pt x="1683" y="256"/>
                    </a:lnTo>
                    <a:lnTo>
                      <a:pt x="1685" y="212"/>
                    </a:lnTo>
                    <a:lnTo>
                      <a:pt x="1686" y="149"/>
                    </a:lnTo>
                    <a:lnTo>
                      <a:pt x="1688" y="98"/>
                    </a:lnTo>
                    <a:lnTo>
                      <a:pt x="1690" y="80"/>
                    </a:lnTo>
                    <a:lnTo>
                      <a:pt x="1691" y="94"/>
                    </a:lnTo>
                    <a:lnTo>
                      <a:pt x="1693" y="113"/>
                    </a:lnTo>
                    <a:lnTo>
                      <a:pt x="1694" y="133"/>
                    </a:lnTo>
                    <a:lnTo>
                      <a:pt x="1696" y="157"/>
                    </a:lnTo>
                    <a:lnTo>
                      <a:pt x="1697" y="179"/>
                    </a:lnTo>
                    <a:lnTo>
                      <a:pt x="1702" y="253"/>
                    </a:lnTo>
                    <a:lnTo>
                      <a:pt x="1705" y="283"/>
                    </a:lnTo>
                    <a:lnTo>
                      <a:pt x="1707" y="268"/>
                    </a:lnTo>
                    <a:lnTo>
                      <a:pt x="1709" y="227"/>
                    </a:lnTo>
                    <a:lnTo>
                      <a:pt x="1710" y="181"/>
                    </a:lnTo>
                    <a:lnTo>
                      <a:pt x="1712" y="138"/>
                    </a:lnTo>
                    <a:lnTo>
                      <a:pt x="1713" y="119"/>
                    </a:lnTo>
                    <a:lnTo>
                      <a:pt x="1715" y="122"/>
                    </a:lnTo>
                    <a:lnTo>
                      <a:pt x="1716" y="138"/>
                    </a:lnTo>
                    <a:lnTo>
                      <a:pt x="1718" y="153"/>
                    </a:lnTo>
                    <a:lnTo>
                      <a:pt x="1720" y="173"/>
                    </a:lnTo>
                    <a:lnTo>
                      <a:pt x="1721" y="200"/>
                    </a:lnTo>
                    <a:lnTo>
                      <a:pt x="1723" y="218"/>
                    </a:lnTo>
                    <a:lnTo>
                      <a:pt x="1724" y="236"/>
                    </a:lnTo>
                    <a:lnTo>
                      <a:pt x="1726" y="248"/>
                    </a:lnTo>
                    <a:lnTo>
                      <a:pt x="1728" y="263"/>
                    </a:lnTo>
                    <a:lnTo>
                      <a:pt x="1729" y="261"/>
                    </a:lnTo>
                    <a:lnTo>
                      <a:pt x="1731" y="244"/>
                    </a:lnTo>
                    <a:lnTo>
                      <a:pt x="1732" y="199"/>
                    </a:lnTo>
                    <a:lnTo>
                      <a:pt x="1734" y="157"/>
                    </a:lnTo>
                    <a:lnTo>
                      <a:pt x="1736" y="138"/>
                    </a:lnTo>
                    <a:lnTo>
                      <a:pt x="1737" y="135"/>
                    </a:lnTo>
                    <a:lnTo>
                      <a:pt x="1739" y="151"/>
                    </a:lnTo>
                    <a:lnTo>
                      <a:pt x="1740" y="173"/>
                    </a:lnTo>
                    <a:lnTo>
                      <a:pt x="1742" y="193"/>
                    </a:lnTo>
                    <a:lnTo>
                      <a:pt x="1745" y="232"/>
                    </a:lnTo>
                    <a:lnTo>
                      <a:pt x="1747" y="250"/>
                    </a:lnTo>
                    <a:lnTo>
                      <a:pt x="1748" y="269"/>
                    </a:lnTo>
                    <a:lnTo>
                      <a:pt x="1750" y="288"/>
                    </a:lnTo>
                    <a:lnTo>
                      <a:pt x="1751" y="285"/>
                    </a:lnTo>
                    <a:lnTo>
                      <a:pt x="1753" y="268"/>
                    </a:lnTo>
                    <a:lnTo>
                      <a:pt x="1755" y="236"/>
                    </a:lnTo>
                    <a:lnTo>
                      <a:pt x="1756" y="193"/>
                    </a:lnTo>
                    <a:lnTo>
                      <a:pt x="1758" y="171"/>
                    </a:lnTo>
                    <a:lnTo>
                      <a:pt x="1759" y="163"/>
                    </a:lnTo>
                    <a:lnTo>
                      <a:pt x="1761" y="164"/>
                    </a:lnTo>
                    <a:lnTo>
                      <a:pt x="1762" y="173"/>
                    </a:lnTo>
                    <a:lnTo>
                      <a:pt x="1764" y="184"/>
                    </a:lnTo>
                    <a:lnTo>
                      <a:pt x="1766" y="208"/>
                    </a:lnTo>
                    <a:lnTo>
                      <a:pt x="1767" y="230"/>
                    </a:lnTo>
                    <a:lnTo>
                      <a:pt x="1769" y="255"/>
                    </a:lnTo>
                    <a:lnTo>
                      <a:pt x="1770" y="277"/>
                    </a:lnTo>
                    <a:lnTo>
                      <a:pt x="1772" y="273"/>
                    </a:lnTo>
                    <a:lnTo>
                      <a:pt x="1774" y="240"/>
                    </a:lnTo>
                    <a:lnTo>
                      <a:pt x="1775" y="191"/>
                    </a:lnTo>
                    <a:lnTo>
                      <a:pt x="1777" y="153"/>
                    </a:lnTo>
                    <a:lnTo>
                      <a:pt x="1778" y="137"/>
                    </a:lnTo>
                    <a:lnTo>
                      <a:pt x="1780" y="134"/>
                    </a:lnTo>
                    <a:lnTo>
                      <a:pt x="1781" y="146"/>
                    </a:lnTo>
                    <a:lnTo>
                      <a:pt x="1783" y="169"/>
                    </a:lnTo>
                    <a:lnTo>
                      <a:pt x="1785" y="189"/>
                    </a:lnTo>
                    <a:lnTo>
                      <a:pt x="1786" y="225"/>
                    </a:lnTo>
                    <a:lnTo>
                      <a:pt x="1788" y="250"/>
                    </a:lnTo>
                    <a:lnTo>
                      <a:pt x="1789" y="266"/>
                    </a:lnTo>
                    <a:lnTo>
                      <a:pt x="1790" y="270"/>
                    </a:lnTo>
                    <a:lnTo>
                      <a:pt x="1792" y="258"/>
                    </a:lnTo>
                    <a:lnTo>
                      <a:pt x="1793" y="249"/>
                    </a:lnTo>
                    <a:lnTo>
                      <a:pt x="1795" y="217"/>
                    </a:lnTo>
                    <a:lnTo>
                      <a:pt x="1807" y="266"/>
                    </a:lnTo>
                    <a:lnTo>
                      <a:pt x="1808" y="303"/>
                    </a:lnTo>
                    <a:lnTo>
                      <a:pt x="1810" y="338"/>
                    </a:lnTo>
                    <a:lnTo>
                      <a:pt x="1811" y="373"/>
                    </a:lnTo>
                    <a:lnTo>
                      <a:pt x="1813" y="385"/>
                    </a:lnTo>
                    <a:lnTo>
                      <a:pt x="1814" y="385"/>
                    </a:lnTo>
                    <a:lnTo>
                      <a:pt x="1816" y="362"/>
                    </a:lnTo>
                    <a:lnTo>
                      <a:pt x="1817" y="328"/>
                    </a:lnTo>
                    <a:lnTo>
                      <a:pt x="1819" y="303"/>
                    </a:lnTo>
                    <a:lnTo>
                      <a:pt x="1820" y="274"/>
                    </a:lnTo>
                    <a:lnTo>
                      <a:pt x="1822" y="209"/>
                    </a:lnTo>
                    <a:lnTo>
                      <a:pt x="1823" y="192"/>
                    </a:lnTo>
                    <a:lnTo>
                      <a:pt x="1827" y="265"/>
                    </a:lnTo>
                    <a:lnTo>
                      <a:pt x="1830" y="364"/>
                    </a:lnTo>
                    <a:lnTo>
                      <a:pt x="1832" y="413"/>
                    </a:lnTo>
                    <a:lnTo>
                      <a:pt x="1833" y="429"/>
                    </a:lnTo>
                    <a:lnTo>
                      <a:pt x="1835" y="488"/>
                    </a:lnTo>
                    <a:lnTo>
                      <a:pt x="1836" y="465"/>
                    </a:lnTo>
                    <a:lnTo>
                      <a:pt x="1838" y="463"/>
                    </a:lnTo>
                    <a:lnTo>
                      <a:pt x="1839" y="433"/>
                    </a:lnTo>
                    <a:lnTo>
                      <a:pt x="1841" y="397"/>
                    </a:lnTo>
                    <a:lnTo>
                      <a:pt x="1842" y="355"/>
                    </a:lnTo>
                    <a:lnTo>
                      <a:pt x="1844" y="373"/>
                    </a:lnTo>
                    <a:lnTo>
                      <a:pt x="1845" y="388"/>
                    </a:lnTo>
                    <a:lnTo>
                      <a:pt x="1847" y="400"/>
                    </a:lnTo>
                    <a:lnTo>
                      <a:pt x="1848" y="367"/>
                    </a:lnTo>
                    <a:lnTo>
                      <a:pt x="1850" y="366"/>
                    </a:lnTo>
                    <a:lnTo>
                      <a:pt x="1851" y="316"/>
                    </a:lnTo>
                    <a:lnTo>
                      <a:pt x="1853" y="314"/>
                    </a:lnTo>
                    <a:lnTo>
                      <a:pt x="1854" y="250"/>
                    </a:lnTo>
                    <a:lnTo>
                      <a:pt x="1856" y="185"/>
                    </a:lnTo>
                    <a:lnTo>
                      <a:pt x="1857" y="128"/>
                    </a:lnTo>
                    <a:lnTo>
                      <a:pt x="1858" y="99"/>
                    </a:lnTo>
                    <a:lnTo>
                      <a:pt x="1860" y="133"/>
                    </a:lnTo>
                    <a:lnTo>
                      <a:pt x="1861" y="194"/>
                    </a:lnTo>
                    <a:lnTo>
                      <a:pt x="1863" y="228"/>
                    </a:lnTo>
                    <a:lnTo>
                      <a:pt x="1864" y="268"/>
                    </a:lnTo>
                    <a:lnTo>
                      <a:pt x="1866" y="377"/>
                    </a:lnTo>
                    <a:lnTo>
                      <a:pt x="1867" y="426"/>
                    </a:lnTo>
                    <a:lnTo>
                      <a:pt x="1869" y="450"/>
                    </a:lnTo>
                    <a:lnTo>
                      <a:pt x="1870" y="434"/>
                    </a:lnTo>
                    <a:lnTo>
                      <a:pt x="1872" y="317"/>
                    </a:lnTo>
                    <a:lnTo>
                      <a:pt x="1873" y="275"/>
                    </a:lnTo>
                    <a:lnTo>
                      <a:pt x="1875" y="227"/>
                    </a:lnTo>
                    <a:lnTo>
                      <a:pt x="1876" y="205"/>
                    </a:lnTo>
                    <a:lnTo>
                      <a:pt x="1878" y="194"/>
                    </a:lnTo>
                    <a:lnTo>
                      <a:pt x="1879" y="231"/>
                    </a:lnTo>
                    <a:lnTo>
                      <a:pt x="1881" y="250"/>
                    </a:lnTo>
                    <a:lnTo>
                      <a:pt x="1883" y="274"/>
                    </a:lnTo>
                    <a:lnTo>
                      <a:pt x="1884" y="293"/>
                    </a:lnTo>
                    <a:lnTo>
                      <a:pt x="1886" y="318"/>
                    </a:lnTo>
                    <a:lnTo>
                      <a:pt x="1887" y="317"/>
                    </a:lnTo>
                    <a:lnTo>
                      <a:pt x="1889" y="280"/>
                    </a:lnTo>
                    <a:lnTo>
                      <a:pt x="1891" y="227"/>
                    </a:lnTo>
                    <a:lnTo>
                      <a:pt x="1892" y="166"/>
                    </a:lnTo>
                    <a:lnTo>
                      <a:pt x="1894" y="135"/>
                    </a:lnTo>
                    <a:lnTo>
                      <a:pt x="1895" y="135"/>
                    </a:lnTo>
                    <a:lnTo>
                      <a:pt x="1897" y="148"/>
                    </a:lnTo>
                    <a:lnTo>
                      <a:pt x="1899" y="166"/>
                    </a:lnTo>
                    <a:lnTo>
                      <a:pt x="1900" y="197"/>
                    </a:lnTo>
                    <a:lnTo>
                      <a:pt x="1902" y="224"/>
                    </a:lnTo>
                    <a:lnTo>
                      <a:pt x="1903" y="255"/>
                    </a:lnTo>
                    <a:lnTo>
                      <a:pt x="1905" y="282"/>
                    </a:lnTo>
                    <a:lnTo>
                      <a:pt x="1907" y="302"/>
                    </a:lnTo>
                    <a:lnTo>
                      <a:pt x="1908" y="302"/>
                    </a:lnTo>
                    <a:lnTo>
                      <a:pt x="1910" y="284"/>
                    </a:lnTo>
                    <a:lnTo>
                      <a:pt x="1911" y="243"/>
                    </a:lnTo>
                    <a:lnTo>
                      <a:pt x="1913" y="201"/>
                    </a:lnTo>
                    <a:lnTo>
                      <a:pt x="1915" y="174"/>
                    </a:lnTo>
                    <a:lnTo>
                      <a:pt x="1916" y="169"/>
                    </a:lnTo>
                    <a:lnTo>
                      <a:pt x="1918" y="180"/>
                    </a:lnTo>
                    <a:lnTo>
                      <a:pt x="1919" y="200"/>
                    </a:lnTo>
                    <a:lnTo>
                      <a:pt x="1921" y="224"/>
                    </a:lnTo>
                    <a:lnTo>
                      <a:pt x="1923" y="247"/>
                    </a:lnTo>
                    <a:lnTo>
                      <a:pt x="1924" y="273"/>
                    </a:lnTo>
                    <a:lnTo>
                      <a:pt x="1926" y="298"/>
                    </a:lnTo>
                    <a:lnTo>
                      <a:pt x="1927" y="306"/>
                    </a:lnTo>
                    <a:lnTo>
                      <a:pt x="1929" y="302"/>
                    </a:lnTo>
                    <a:lnTo>
                      <a:pt x="1931" y="273"/>
                    </a:lnTo>
                    <a:lnTo>
                      <a:pt x="1932" y="228"/>
                    </a:lnTo>
                    <a:lnTo>
                      <a:pt x="1934" y="192"/>
                    </a:lnTo>
                    <a:lnTo>
                      <a:pt x="1935" y="169"/>
                    </a:lnTo>
                    <a:lnTo>
                      <a:pt x="1937" y="165"/>
                    </a:lnTo>
                    <a:lnTo>
                      <a:pt x="1939" y="172"/>
                    </a:lnTo>
                    <a:lnTo>
                      <a:pt x="1940" y="190"/>
                    </a:lnTo>
                    <a:lnTo>
                      <a:pt x="1942" y="213"/>
                    </a:lnTo>
                    <a:lnTo>
                      <a:pt x="1943" y="235"/>
                    </a:lnTo>
                    <a:lnTo>
                      <a:pt x="1945" y="260"/>
                    </a:lnTo>
                    <a:lnTo>
                      <a:pt x="1947" y="275"/>
                    </a:lnTo>
                    <a:lnTo>
                      <a:pt x="1948" y="295"/>
                    </a:lnTo>
                    <a:lnTo>
                      <a:pt x="1950" y="316"/>
                    </a:lnTo>
                    <a:lnTo>
                      <a:pt x="1951" y="307"/>
                    </a:lnTo>
                    <a:lnTo>
                      <a:pt x="1953" y="283"/>
                    </a:lnTo>
                    <a:lnTo>
                      <a:pt x="1955" y="242"/>
                    </a:lnTo>
                    <a:lnTo>
                      <a:pt x="1956" y="196"/>
                    </a:lnTo>
                    <a:lnTo>
                      <a:pt x="1958" y="175"/>
                    </a:lnTo>
                    <a:lnTo>
                      <a:pt x="1960" y="178"/>
                    </a:lnTo>
                    <a:lnTo>
                      <a:pt x="1961" y="187"/>
                    </a:lnTo>
                    <a:lnTo>
                      <a:pt x="1963" y="210"/>
                    </a:lnTo>
                    <a:lnTo>
                      <a:pt x="1964" y="233"/>
                    </a:lnTo>
                    <a:lnTo>
                      <a:pt x="1966" y="259"/>
                    </a:lnTo>
                    <a:lnTo>
                      <a:pt x="1968" y="286"/>
                    </a:lnTo>
                    <a:lnTo>
                      <a:pt x="1969" y="311"/>
                    </a:lnTo>
                    <a:lnTo>
                      <a:pt x="1971" y="322"/>
                    </a:lnTo>
                    <a:lnTo>
                      <a:pt x="1972" y="324"/>
                    </a:lnTo>
                    <a:lnTo>
                      <a:pt x="1974" y="306"/>
                    </a:lnTo>
                    <a:lnTo>
                      <a:pt x="1976" y="295"/>
                    </a:lnTo>
                    <a:lnTo>
                      <a:pt x="1977" y="267"/>
                    </a:lnTo>
                    <a:lnTo>
                      <a:pt x="1979" y="237"/>
                    </a:lnTo>
                    <a:lnTo>
                      <a:pt x="1980" y="207"/>
                    </a:lnTo>
                    <a:lnTo>
                      <a:pt x="1982" y="201"/>
                    </a:lnTo>
                    <a:lnTo>
                      <a:pt x="1983" y="211"/>
                    </a:lnTo>
                    <a:lnTo>
                      <a:pt x="1985" y="230"/>
                    </a:lnTo>
                    <a:lnTo>
                      <a:pt x="1986" y="253"/>
                    </a:lnTo>
                    <a:lnTo>
                      <a:pt x="1988" y="270"/>
                    </a:lnTo>
                    <a:lnTo>
                      <a:pt x="1989" y="301"/>
                    </a:lnTo>
                    <a:lnTo>
                      <a:pt x="1991" y="335"/>
                    </a:lnTo>
                    <a:lnTo>
                      <a:pt x="1992" y="351"/>
                    </a:lnTo>
                    <a:lnTo>
                      <a:pt x="1998" y="253"/>
                    </a:lnTo>
                    <a:lnTo>
                      <a:pt x="2000" y="209"/>
                    </a:lnTo>
                    <a:lnTo>
                      <a:pt x="2001" y="181"/>
                    </a:lnTo>
                    <a:lnTo>
                      <a:pt x="2009" y="251"/>
                    </a:lnTo>
                    <a:lnTo>
                      <a:pt x="2010" y="270"/>
                    </a:lnTo>
                    <a:lnTo>
                      <a:pt x="2012" y="292"/>
                    </a:lnTo>
                    <a:lnTo>
                      <a:pt x="2013" y="309"/>
                    </a:lnTo>
                    <a:lnTo>
                      <a:pt x="2015" y="323"/>
                    </a:lnTo>
                    <a:lnTo>
                      <a:pt x="2016" y="330"/>
                    </a:lnTo>
                    <a:lnTo>
                      <a:pt x="2018" y="329"/>
                    </a:lnTo>
                    <a:lnTo>
                      <a:pt x="2019" y="299"/>
                    </a:lnTo>
                    <a:lnTo>
                      <a:pt x="2021" y="286"/>
                    </a:lnTo>
                    <a:lnTo>
                      <a:pt x="2022" y="281"/>
                    </a:lnTo>
                    <a:lnTo>
                      <a:pt x="2024" y="272"/>
                    </a:lnTo>
                    <a:lnTo>
                      <a:pt x="2025" y="268"/>
                    </a:lnTo>
                    <a:lnTo>
                      <a:pt x="2027" y="273"/>
                    </a:lnTo>
                    <a:lnTo>
                      <a:pt x="2028" y="290"/>
                    </a:lnTo>
                    <a:lnTo>
                      <a:pt x="2030" y="291"/>
                    </a:lnTo>
                    <a:lnTo>
                      <a:pt x="2031" y="306"/>
                    </a:lnTo>
                    <a:lnTo>
                      <a:pt x="2033" y="320"/>
                    </a:lnTo>
                    <a:lnTo>
                      <a:pt x="2034" y="325"/>
                    </a:lnTo>
                    <a:lnTo>
                      <a:pt x="2036" y="328"/>
                    </a:lnTo>
                    <a:lnTo>
                      <a:pt x="2037" y="321"/>
                    </a:lnTo>
                    <a:lnTo>
                      <a:pt x="2039" y="305"/>
                    </a:lnTo>
                    <a:lnTo>
                      <a:pt x="2040" y="285"/>
                    </a:lnTo>
                    <a:lnTo>
                      <a:pt x="2042" y="276"/>
                    </a:lnTo>
                    <a:lnTo>
                      <a:pt x="2049" y="348"/>
                    </a:lnTo>
                    <a:lnTo>
                      <a:pt x="2051" y="357"/>
                    </a:lnTo>
                    <a:lnTo>
                      <a:pt x="2052" y="412"/>
                    </a:lnTo>
                    <a:lnTo>
                      <a:pt x="2054" y="411"/>
                    </a:lnTo>
                    <a:lnTo>
                      <a:pt x="2055" y="416"/>
                    </a:lnTo>
                    <a:lnTo>
                      <a:pt x="2057" y="399"/>
                    </a:lnTo>
                    <a:lnTo>
                      <a:pt x="2058" y="372"/>
                    </a:lnTo>
                    <a:lnTo>
                      <a:pt x="2060" y="306"/>
                    </a:lnTo>
                    <a:lnTo>
                      <a:pt x="2061" y="262"/>
                    </a:lnTo>
                    <a:lnTo>
                      <a:pt x="2063" y="201"/>
                    </a:lnTo>
                    <a:lnTo>
                      <a:pt x="2064" y="213"/>
                    </a:lnTo>
                    <a:lnTo>
                      <a:pt x="2066" y="232"/>
                    </a:lnTo>
                    <a:lnTo>
                      <a:pt x="2067" y="264"/>
                    </a:lnTo>
                    <a:lnTo>
                      <a:pt x="2069" y="308"/>
                    </a:lnTo>
                    <a:lnTo>
                      <a:pt x="2070" y="365"/>
                    </a:lnTo>
                    <a:lnTo>
                      <a:pt x="2072" y="430"/>
                    </a:lnTo>
                    <a:lnTo>
                      <a:pt x="2073" y="482"/>
                    </a:lnTo>
                    <a:lnTo>
                      <a:pt x="2075" y="505"/>
                    </a:lnTo>
                    <a:lnTo>
                      <a:pt x="2076" y="547"/>
                    </a:lnTo>
                    <a:lnTo>
                      <a:pt x="2078" y="499"/>
                    </a:lnTo>
                    <a:lnTo>
                      <a:pt x="2079" y="455"/>
                    </a:lnTo>
                    <a:lnTo>
                      <a:pt x="2081" y="332"/>
                    </a:lnTo>
                    <a:lnTo>
                      <a:pt x="2082" y="223"/>
                    </a:lnTo>
                    <a:lnTo>
                      <a:pt x="2084" y="175"/>
                    </a:lnTo>
                    <a:lnTo>
                      <a:pt x="2085" y="149"/>
                    </a:lnTo>
                    <a:lnTo>
                      <a:pt x="2086" y="171"/>
                    </a:lnTo>
                    <a:lnTo>
                      <a:pt x="2088" y="217"/>
                    </a:lnTo>
                    <a:lnTo>
                      <a:pt x="2089" y="282"/>
                    </a:lnTo>
                    <a:lnTo>
                      <a:pt x="2091" y="356"/>
                    </a:lnTo>
                    <a:lnTo>
                      <a:pt x="2092" y="418"/>
                    </a:lnTo>
                    <a:lnTo>
                      <a:pt x="2094" y="448"/>
                    </a:lnTo>
                    <a:lnTo>
                      <a:pt x="2095" y="463"/>
                    </a:lnTo>
                    <a:lnTo>
                      <a:pt x="2097" y="509"/>
                    </a:lnTo>
                    <a:lnTo>
                      <a:pt x="2098" y="483"/>
                    </a:lnTo>
                    <a:lnTo>
                      <a:pt x="2100" y="336"/>
                    </a:lnTo>
                    <a:lnTo>
                      <a:pt x="2101" y="168"/>
                    </a:lnTo>
                    <a:lnTo>
                      <a:pt x="2103" y="105"/>
                    </a:lnTo>
                    <a:lnTo>
                      <a:pt x="2104" y="124"/>
                    </a:lnTo>
                    <a:lnTo>
                      <a:pt x="2106" y="136"/>
                    </a:lnTo>
                    <a:lnTo>
                      <a:pt x="2107" y="192"/>
                    </a:lnTo>
                    <a:lnTo>
                      <a:pt x="2108" y="252"/>
                    </a:lnTo>
                    <a:lnTo>
                      <a:pt x="2110" y="293"/>
                    </a:lnTo>
                    <a:lnTo>
                      <a:pt x="2111" y="340"/>
                    </a:lnTo>
                    <a:lnTo>
                      <a:pt x="2113" y="438"/>
                    </a:lnTo>
                    <a:lnTo>
                      <a:pt x="2114" y="449"/>
                    </a:lnTo>
                    <a:lnTo>
                      <a:pt x="2116" y="468"/>
                    </a:lnTo>
                    <a:lnTo>
                      <a:pt x="2117" y="495"/>
                    </a:lnTo>
                    <a:lnTo>
                      <a:pt x="2119" y="459"/>
                    </a:lnTo>
                    <a:lnTo>
                      <a:pt x="2120" y="399"/>
                    </a:lnTo>
                    <a:lnTo>
                      <a:pt x="2122" y="326"/>
                    </a:lnTo>
                    <a:lnTo>
                      <a:pt x="2123" y="321"/>
                    </a:lnTo>
                    <a:lnTo>
                      <a:pt x="2125" y="321"/>
                    </a:lnTo>
                    <a:lnTo>
                      <a:pt x="2126" y="322"/>
                    </a:lnTo>
                    <a:lnTo>
                      <a:pt x="2128" y="321"/>
                    </a:lnTo>
                    <a:lnTo>
                      <a:pt x="2129" y="366"/>
                    </a:lnTo>
                    <a:lnTo>
                      <a:pt x="2130" y="387"/>
                    </a:lnTo>
                    <a:lnTo>
                      <a:pt x="2132" y="398"/>
                    </a:lnTo>
                    <a:lnTo>
                      <a:pt x="2133" y="414"/>
                    </a:lnTo>
                    <a:lnTo>
                      <a:pt x="2135" y="371"/>
                    </a:lnTo>
                    <a:lnTo>
                      <a:pt x="2136" y="326"/>
                    </a:lnTo>
                    <a:lnTo>
                      <a:pt x="2138" y="278"/>
                    </a:lnTo>
                    <a:lnTo>
                      <a:pt x="2139" y="221"/>
                    </a:lnTo>
                    <a:lnTo>
                      <a:pt x="2141" y="204"/>
                    </a:lnTo>
                    <a:lnTo>
                      <a:pt x="2142" y="209"/>
                    </a:lnTo>
                    <a:lnTo>
                      <a:pt x="2144" y="225"/>
                    </a:lnTo>
                    <a:lnTo>
                      <a:pt x="2145" y="245"/>
                    </a:lnTo>
                    <a:lnTo>
                      <a:pt x="2147" y="265"/>
                    </a:lnTo>
                    <a:lnTo>
                      <a:pt x="2148" y="290"/>
                    </a:lnTo>
                    <a:lnTo>
                      <a:pt x="2150" y="310"/>
                    </a:lnTo>
                    <a:lnTo>
                      <a:pt x="2151" y="326"/>
                    </a:lnTo>
                    <a:lnTo>
                      <a:pt x="2152" y="345"/>
                    </a:lnTo>
                    <a:lnTo>
                      <a:pt x="2154" y="361"/>
                    </a:lnTo>
                    <a:lnTo>
                      <a:pt x="2155" y="370"/>
                    </a:lnTo>
                    <a:lnTo>
                      <a:pt x="2157" y="360"/>
                    </a:lnTo>
                    <a:lnTo>
                      <a:pt x="2158" y="327"/>
                    </a:lnTo>
                    <a:lnTo>
                      <a:pt x="2160" y="291"/>
                    </a:lnTo>
                    <a:lnTo>
                      <a:pt x="2161" y="252"/>
                    </a:lnTo>
                    <a:lnTo>
                      <a:pt x="2163" y="223"/>
                    </a:lnTo>
                    <a:lnTo>
                      <a:pt x="2164" y="222"/>
                    </a:lnTo>
                    <a:lnTo>
                      <a:pt x="2166" y="228"/>
                    </a:lnTo>
                    <a:lnTo>
                      <a:pt x="2167" y="244"/>
                    </a:lnTo>
                    <a:lnTo>
                      <a:pt x="2169" y="265"/>
                    </a:lnTo>
                    <a:lnTo>
                      <a:pt x="2170" y="285"/>
                    </a:lnTo>
                    <a:lnTo>
                      <a:pt x="2172" y="316"/>
                    </a:lnTo>
                    <a:lnTo>
                      <a:pt x="2173" y="336"/>
                    </a:lnTo>
                    <a:lnTo>
                      <a:pt x="2175" y="349"/>
                    </a:lnTo>
                    <a:lnTo>
                      <a:pt x="2176" y="356"/>
                    </a:lnTo>
                    <a:lnTo>
                      <a:pt x="2178" y="336"/>
                    </a:lnTo>
                    <a:lnTo>
                      <a:pt x="2180" y="305"/>
                    </a:lnTo>
                    <a:lnTo>
                      <a:pt x="2181" y="275"/>
                    </a:lnTo>
                    <a:lnTo>
                      <a:pt x="2183" y="259"/>
                    </a:lnTo>
                    <a:lnTo>
                      <a:pt x="2184" y="256"/>
                    </a:lnTo>
                    <a:lnTo>
                      <a:pt x="2186" y="270"/>
                    </a:lnTo>
                    <a:lnTo>
                      <a:pt x="2188" y="287"/>
                    </a:lnTo>
                    <a:lnTo>
                      <a:pt x="2189" y="310"/>
                    </a:lnTo>
                    <a:lnTo>
                      <a:pt x="2191" y="330"/>
                    </a:lnTo>
                    <a:lnTo>
                      <a:pt x="2192" y="350"/>
                    </a:lnTo>
                    <a:lnTo>
                      <a:pt x="2194" y="366"/>
                    </a:lnTo>
                    <a:lnTo>
                      <a:pt x="2196" y="371"/>
                    </a:lnTo>
                    <a:lnTo>
                      <a:pt x="2197" y="350"/>
                    </a:lnTo>
                    <a:lnTo>
                      <a:pt x="2199" y="324"/>
                    </a:lnTo>
                    <a:lnTo>
                      <a:pt x="2200" y="289"/>
                    </a:lnTo>
                    <a:lnTo>
                      <a:pt x="2202" y="259"/>
                    </a:lnTo>
                    <a:lnTo>
                      <a:pt x="2204" y="242"/>
                    </a:lnTo>
                    <a:lnTo>
                      <a:pt x="2205" y="236"/>
                    </a:lnTo>
                    <a:lnTo>
                      <a:pt x="2207" y="240"/>
                    </a:lnTo>
                    <a:lnTo>
                      <a:pt x="2208" y="252"/>
                    </a:lnTo>
                    <a:lnTo>
                      <a:pt x="2210" y="272"/>
                    </a:lnTo>
                    <a:lnTo>
                      <a:pt x="2212" y="300"/>
                    </a:lnTo>
                    <a:lnTo>
                      <a:pt x="2213" y="326"/>
                    </a:lnTo>
                    <a:lnTo>
                      <a:pt x="2215" y="335"/>
                    </a:lnTo>
                    <a:lnTo>
                      <a:pt x="2216" y="343"/>
                    </a:lnTo>
                    <a:lnTo>
                      <a:pt x="2218" y="337"/>
                    </a:lnTo>
                    <a:lnTo>
                      <a:pt x="2219" y="315"/>
                    </a:lnTo>
                    <a:lnTo>
                      <a:pt x="2221" y="290"/>
                    </a:lnTo>
                    <a:lnTo>
                      <a:pt x="2223" y="275"/>
                    </a:lnTo>
                    <a:lnTo>
                      <a:pt x="2224" y="269"/>
                    </a:lnTo>
                    <a:lnTo>
                      <a:pt x="2226" y="268"/>
                    </a:lnTo>
                    <a:lnTo>
                      <a:pt x="2227" y="280"/>
                    </a:lnTo>
                    <a:lnTo>
                      <a:pt x="2229" y="294"/>
                    </a:lnTo>
                    <a:lnTo>
                      <a:pt x="2231" y="316"/>
                    </a:lnTo>
                    <a:lnTo>
                      <a:pt x="2232" y="330"/>
                    </a:lnTo>
                    <a:lnTo>
                      <a:pt x="2234" y="332"/>
                    </a:lnTo>
                    <a:lnTo>
                      <a:pt x="2235" y="339"/>
                    </a:lnTo>
                    <a:lnTo>
                      <a:pt x="2237" y="333"/>
                    </a:lnTo>
                    <a:lnTo>
                      <a:pt x="2239" y="321"/>
                    </a:lnTo>
                    <a:lnTo>
                      <a:pt x="2240" y="313"/>
                    </a:lnTo>
                    <a:lnTo>
                      <a:pt x="2242" y="305"/>
                    </a:lnTo>
                    <a:lnTo>
                      <a:pt x="2243" y="304"/>
                    </a:lnTo>
                    <a:lnTo>
                      <a:pt x="2245" y="305"/>
                    </a:lnTo>
                    <a:lnTo>
                      <a:pt x="2247" y="305"/>
                    </a:lnTo>
                    <a:lnTo>
                      <a:pt x="2248" y="299"/>
                    </a:lnTo>
                    <a:lnTo>
                      <a:pt x="2250" y="300"/>
                    </a:lnTo>
                    <a:lnTo>
                      <a:pt x="2251" y="308"/>
                    </a:lnTo>
                    <a:lnTo>
                      <a:pt x="2253" y="320"/>
                    </a:lnTo>
                    <a:lnTo>
                      <a:pt x="2254" y="325"/>
                    </a:lnTo>
                    <a:lnTo>
                      <a:pt x="2256" y="327"/>
                    </a:lnTo>
                    <a:lnTo>
                      <a:pt x="2258" y="313"/>
                    </a:lnTo>
                    <a:lnTo>
                      <a:pt x="2259" y="313"/>
                    </a:lnTo>
                    <a:lnTo>
                      <a:pt x="2261" y="318"/>
                    </a:lnTo>
                    <a:lnTo>
                      <a:pt x="2262" y="310"/>
                    </a:lnTo>
                    <a:lnTo>
                      <a:pt x="2264" y="298"/>
                    </a:lnTo>
                    <a:lnTo>
                      <a:pt x="2266" y="301"/>
                    </a:lnTo>
                    <a:lnTo>
                      <a:pt x="2267" y="309"/>
                    </a:lnTo>
                    <a:lnTo>
                      <a:pt x="2269" y="314"/>
                    </a:lnTo>
                    <a:lnTo>
                      <a:pt x="2270" y="329"/>
                    </a:lnTo>
                    <a:lnTo>
                      <a:pt x="2272" y="351"/>
                    </a:lnTo>
                    <a:lnTo>
                      <a:pt x="2273" y="379"/>
                    </a:lnTo>
                    <a:lnTo>
                      <a:pt x="2275" y="392"/>
                    </a:lnTo>
                    <a:lnTo>
                      <a:pt x="2276" y="411"/>
                    </a:lnTo>
                    <a:lnTo>
                      <a:pt x="2278" y="428"/>
                    </a:lnTo>
                    <a:lnTo>
                      <a:pt x="2279" y="393"/>
                    </a:lnTo>
                    <a:lnTo>
                      <a:pt x="2281" y="326"/>
                    </a:lnTo>
                    <a:lnTo>
                      <a:pt x="2282" y="279"/>
                    </a:lnTo>
                    <a:lnTo>
                      <a:pt x="2284" y="247"/>
                    </a:lnTo>
                    <a:lnTo>
                      <a:pt x="2285" y="231"/>
                    </a:lnTo>
                    <a:lnTo>
                      <a:pt x="2287" y="241"/>
                    </a:lnTo>
                    <a:lnTo>
                      <a:pt x="2288" y="263"/>
                    </a:lnTo>
                    <a:lnTo>
                      <a:pt x="2290" y="295"/>
                    </a:lnTo>
                    <a:lnTo>
                      <a:pt x="2291" y="324"/>
                    </a:lnTo>
                    <a:lnTo>
                      <a:pt x="2293" y="372"/>
                    </a:lnTo>
                    <a:lnTo>
                      <a:pt x="2294" y="414"/>
                    </a:lnTo>
                    <a:lnTo>
                      <a:pt x="2296" y="449"/>
                    </a:lnTo>
                    <a:lnTo>
                      <a:pt x="2297" y="487"/>
                    </a:lnTo>
                    <a:lnTo>
                      <a:pt x="2299" y="565"/>
                    </a:lnTo>
                    <a:lnTo>
                      <a:pt x="2300" y="575"/>
                    </a:lnTo>
                    <a:lnTo>
                      <a:pt x="2302" y="565"/>
                    </a:lnTo>
                    <a:lnTo>
                      <a:pt x="2303" y="493"/>
                    </a:lnTo>
                    <a:lnTo>
                      <a:pt x="2305" y="448"/>
                    </a:lnTo>
                    <a:lnTo>
                      <a:pt x="2306" y="351"/>
                    </a:lnTo>
                    <a:lnTo>
                      <a:pt x="2308" y="306"/>
                    </a:lnTo>
                    <a:lnTo>
                      <a:pt x="2309" y="299"/>
                    </a:lnTo>
                    <a:lnTo>
                      <a:pt x="2311" y="325"/>
                    </a:lnTo>
                    <a:lnTo>
                      <a:pt x="2312" y="377"/>
                    </a:lnTo>
                    <a:lnTo>
                      <a:pt x="2314" y="416"/>
                    </a:lnTo>
                    <a:lnTo>
                      <a:pt x="2315" y="489"/>
                    </a:lnTo>
                    <a:lnTo>
                      <a:pt x="2317" y="542"/>
                    </a:lnTo>
                    <a:lnTo>
                      <a:pt x="2318" y="567"/>
                    </a:lnTo>
                    <a:lnTo>
                      <a:pt x="2320" y="596"/>
                    </a:lnTo>
                    <a:lnTo>
                      <a:pt x="2321" y="602"/>
                    </a:lnTo>
                    <a:lnTo>
                      <a:pt x="2323" y="535"/>
                    </a:lnTo>
                    <a:lnTo>
                      <a:pt x="2324" y="423"/>
                    </a:lnTo>
                    <a:lnTo>
                      <a:pt x="2325" y="319"/>
                    </a:lnTo>
                    <a:lnTo>
                      <a:pt x="2327" y="236"/>
                    </a:lnTo>
                    <a:lnTo>
                      <a:pt x="2328" y="216"/>
                    </a:lnTo>
                    <a:lnTo>
                      <a:pt x="2330" y="291"/>
                    </a:lnTo>
                    <a:lnTo>
                      <a:pt x="2331" y="384"/>
                    </a:lnTo>
                    <a:lnTo>
                      <a:pt x="2333" y="422"/>
                    </a:lnTo>
                    <a:lnTo>
                      <a:pt x="2334" y="419"/>
                    </a:lnTo>
                    <a:lnTo>
                      <a:pt x="2336" y="311"/>
                    </a:lnTo>
                    <a:lnTo>
                      <a:pt x="2337" y="167"/>
                    </a:lnTo>
                    <a:lnTo>
                      <a:pt x="2339" y="82"/>
                    </a:lnTo>
                    <a:lnTo>
                      <a:pt x="2340" y="31"/>
                    </a:lnTo>
                    <a:lnTo>
                      <a:pt x="2342" y="56"/>
                    </a:lnTo>
                    <a:lnTo>
                      <a:pt x="2343" y="164"/>
                    </a:lnTo>
                    <a:lnTo>
                      <a:pt x="2345" y="264"/>
                    </a:lnTo>
                    <a:lnTo>
                      <a:pt x="2346" y="331"/>
                    </a:lnTo>
                    <a:lnTo>
                      <a:pt x="2348" y="388"/>
                    </a:lnTo>
                    <a:lnTo>
                      <a:pt x="2349" y="415"/>
                    </a:lnTo>
                    <a:lnTo>
                      <a:pt x="2351" y="399"/>
                    </a:lnTo>
                    <a:lnTo>
                      <a:pt x="2352" y="395"/>
                    </a:lnTo>
                    <a:lnTo>
                      <a:pt x="2354" y="390"/>
                    </a:lnTo>
                    <a:lnTo>
                      <a:pt x="2355" y="375"/>
                    </a:lnTo>
                    <a:lnTo>
                      <a:pt x="2357" y="321"/>
                    </a:lnTo>
                    <a:lnTo>
                      <a:pt x="2358" y="291"/>
                    </a:lnTo>
                    <a:lnTo>
                      <a:pt x="2360" y="238"/>
                    </a:lnTo>
                    <a:lnTo>
                      <a:pt x="2361" y="218"/>
                    </a:lnTo>
                    <a:lnTo>
                      <a:pt x="2363" y="227"/>
                    </a:lnTo>
                    <a:lnTo>
                      <a:pt x="2364" y="236"/>
                    </a:lnTo>
                    <a:lnTo>
                      <a:pt x="2366" y="260"/>
                    </a:lnTo>
                    <a:lnTo>
                      <a:pt x="2367" y="288"/>
                    </a:lnTo>
                    <a:lnTo>
                      <a:pt x="2369" y="316"/>
                    </a:lnTo>
                    <a:lnTo>
                      <a:pt x="2370" y="351"/>
                    </a:lnTo>
                    <a:lnTo>
                      <a:pt x="2372" y="382"/>
                    </a:lnTo>
                    <a:lnTo>
                      <a:pt x="2374" y="398"/>
                    </a:lnTo>
                    <a:lnTo>
                      <a:pt x="2375" y="392"/>
                    </a:lnTo>
                    <a:lnTo>
                      <a:pt x="2377" y="366"/>
                    </a:lnTo>
                    <a:lnTo>
                      <a:pt x="2378" y="331"/>
                    </a:lnTo>
                    <a:lnTo>
                      <a:pt x="2380" y="287"/>
                    </a:lnTo>
                    <a:lnTo>
                      <a:pt x="2382" y="253"/>
                    </a:lnTo>
                    <a:lnTo>
                      <a:pt x="2383" y="239"/>
                    </a:lnTo>
                    <a:lnTo>
                      <a:pt x="2385" y="246"/>
                    </a:lnTo>
                    <a:lnTo>
                      <a:pt x="2386" y="264"/>
                    </a:lnTo>
                    <a:lnTo>
                      <a:pt x="2388" y="288"/>
                    </a:lnTo>
                    <a:lnTo>
                      <a:pt x="2390" y="316"/>
                    </a:lnTo>
                    <a:lnTo>
                      <a:pt x="2391" y="338"/>
                    </a:lnTo>
                    <a:lnTo>
                      <a:pt x="2393" y="358"/>
                    </a:lnTo>
                    <a:lnTo>
                      <a:pt x="2394" y="370"/>
                    </a:lnTo>
                    <a:lnTo>
                      <a:pt x="2396" y="365"/>
                    </a:lnTo>
                    <a:lnTo>
                      <a:pt x="2398" y="336"/>
                    </a:lnTo>
                    <a:lnTo>
                      <a:pt x="2399" y="294"/>
                    </a:lnTo>
                    <a:lnTo>
                      <a:pt x="2401" y="255"/>
                    </a:lnTo>
                    <a:lnTo>
                      <a:pt x="2403" y="241"/>
                    </a:lnTo>
                    <a:lnTo>
                      <a:pt x="2404" y="245"/>
                    </a:lnTo>
                    <a:lnTo>
                      <a:pt x="2406" y="262"/>
                    </a:lnTo>
                    <a:lnTo>
                      <a:pt x="2407" y="284"/>
                    </a:lnTo>
                    <a:lnTo>
                      <a:pt x="2409" y="307"/>
                    </a:lnTo>
                    <a:lnTo>
                      <a:pt x="2411" y="328"/>
                    </a:lnTo>
                    <a:lnTo>
                      <a:pt x="2412" y="355"/>
                    </a:lnTo>
                    <a:lnTo>
                      <a:pt x="2414" y="372"/>
                    </a:lnTo>
                    <a:lnTo>
                      <a:pt x="2415" y="388"/>
                    </a:lnTo>
                    <a:lnTo>
                      <a:pt x="2417" y="377"/>
                    </a:lnTo>
                    <a:lnTo>
                      <a:pt x="2419" y="354"/>
                    </a:lnTo>
                    <a:lnTo>
                      <a:pt x="2420" y="315"/>
                    </a:lnTo>
                    <a:lnTo>
                      <a:pt x="2422" y="274"/>
                    </a:lnTo>
                    <a:lnTo>
                      <a:pt x="2423" y="257"/>
                    </a:lnTo>
                    <a:lnTo>
                      <a:pt x="2430" y="321"/>
                    </a:lnTo>
                    <a:lnTo>
                      <a:pt x="2433" y="374"/>
                    </a:lnTo>
                    <a:lnTo>
                      <a:pt x="2435" y="393"/>
                    </a:lnTo>
                    <a:lnTo>
                      <a:pt x="2436" y="401"/>
                    </a:lnTo>
                    <a:lnTo>
                      <a:pt x="2438" y="389"/>
                    </a:lnTo>
                    <a:lnTo>
                      <a:pt x="2440" y="358"/>
                    </a:lnTo>
                    <a:lnTo>
                      <a:pt x="2441" y="314"/>
                    </a:lnTo>
                    <a:lnTo>
                      <a:pt x="2443" y="284"/>
                    </a:lnTo>
                    <a:lnTo>
                      <a:pt x="2444" y="274"/>
                    </a:lnTo>
                    <a:lnTo>
                      <a:pt x="2446" y="275"/>
                    </a:lnTo>
                    <a:lnTo>
                      <a:pt x="2448" y="291"/>
                    </a:lnTo>
                    <a:lnTo>
                      <a:pt x="2449" y="313"/>
                    </a:lnTo>
                    <a:lnTo>
                      <a:pt x="2451" y="339"/>
                    </a:lnTo>
                    <a:lnTo>
                      <a:pt x="2452" y="358"/>
                    </a:lnTo>
                    <a:lnTo>
                      <a:pt x="2454" y="374"/>
                    </a:lnTo>
                    <a:lnTo>
                      <a:pt x="2456" y="386"/>
                    </a:lnTo>
                    <a:lnTo>
                      <a:pt x="2457" y="380"/>
                    </a:lnTo>
                    <a:lnTo>
                      <a:pt x="2459" y="368"/>
                    </a:lnTo>
                    <a:lnTo>
                      <a:pt x="2461" y="342"/>
                    </a:lnTo>
                    <a:lnTo>
                      <a:pt x="2462" y="309"/>
                    </a:lnTo>
                    <a:lnTo>
                      <a:pt x="2464" y="289"/>
                    </a:lnTo>
                    <a:lnTo>
                      <a:pt x="2465" y="280"/>
                    </a:lnTo>
                    <a:lnTo>
                      <a:pt x="2467" y="288"/>
                    </a:lnTo>
                    <a:lnTo>
                      <a:pt x="2469" y="306"/>
                    </a:lnTo>
                    <a:lnTo>
                      <a:pt x="2470" y="325"/>
                    </a:lnTo>
                    <a:lnTo>
                      <a:pt x="2472" y="350"/>
                    </a:lnTo>
                    <a:lnTo>
                      <a:pt x="2473" y="378"/>
                    </a:lnTo>
                    <a:lnTo>
                      <a:pt x="2475" y="384"/>
                    </a:lnTo>
                    <a:lnTo>
                      <a:pt x="2483" y="280"/>
                    </a:lnTo>
                    <a:lnTo>
                      <a:pt x="2484" y="238"/>
                    </a:lnTo>
                    <a:lnTo>
                      <a:pt x="2486" y="220"/>
                    </a:lnTo>
                    <a:lnTo>
                      <a:pt x="2488" y="223"/>
                    </a:lnTo>
                    <a:lnTo>
                      <a:pt x="2489" y="235"/>
                    </a:lnTo>
                    <a:lnTo>
                      <a:pt x="2491" y="258"/>
                    </a:lnTo>
                    <a:lnTo>
                      <a:pt x="2492" y="288"/>
                    </a:lnTo>
                    <a:lnTo>
                      <a:pt x="2494" y="318"/>
                    </a:lnTo>
                    <a:lnTo>
                      <a:pt x="2495" y="354"/>
                    </a:lnTo>
                    <a:lnTo>
                      <a:pt x="2497" y="372"/>
                    </a:lnTo>
                    <a:lnTo>
                      <a:pt x="2499" y="389"/>
                    </a:lnTo>
                    <a:lnTo>
                      <a:pt x="2500" y="393"/>
                    </a:lnTo>
                    <a:lnTo>
                      <a:pt x="2502" y="377"/>
                    </a:lnTo>
                    <a:lnTo>
                      <a:pt x="2503" y="357"/>
                    </a:lnTo>
                    <a:lnTo>
                      <a:pt x="2505" y="320"/>
                    </a:lnTo>
                    <a:lnTo>
                      <a:pt x="2507" y="288"/>
                    </a:lnTo>
                    <a:lnTo>
                      <a:pt x="2508" y="255"/>
                    </a:lnTo>
                    <a:lnTo>
                      <a:pt x="2510" y="239"/>
                    </a:lnTo>
                    <a:lnTo>
                      <a:pt x="2511" y="239"/>
                    </a:lnTo>
                    <a:lnTo>
                      <a:pt x="2513" y="258"/>
                    </a:lnTo>
                    <a:lnTo>
                      <a:pt x="2514" y="278"/>
                    </a:lnTo>
                    <a:lnTo>
                      <a:pt x="2516" y="302"/>
                    </a:lnTo>
                    <a:lnTo>
                      <a:pt x="2518" y="339"/>
                    </a:lnTo>
                    <a:lnTo>
                      <a:pt x="2519" y="362"/>
                    </a:lnTo>
                    <a:lnTo>
                      <a:pt x="2521" y="367"/>
                    </a:lnTo>
                    <a:lnTo>
                      <a:pt x="2522" y="384"/>
                    </a:lnTo>
                    <a:lnTo>
                      <a:pt x="2524" y="377"/>
                    </a:lnTo>
                    <a:lnTo>
                      <a:pt x="2526" y="352"/>
                    </a:lnTo>
                    <a:lnTo>
                      <a:pt x="2527" y="342"/>
                    </a:lnTo>
                    <a:lnTo>
                      <a:pt x="2529" y="299"/>
                    </a:lnTo>
                    <a:lnTo>
                      <a:pt x="2530" y="266"/>
                    </a:lnTo>
                    <a:lnTo>
                      <a:pt x="2532" y="252"/>
                    </a:lnTo>
                    <a:lnTo>
                      <a:pt x="2533" y="257"/>
                    </a:lnTo>
                    <a:lnTo>
                      <a:pt x="2535" y="280"/>
                    </a:lnTo>
                    <a:lnTo>
                      <a:pt x="2537" y="312"/>
                    </a:lnTo>
                    <a:lnTo>
                      <a:pt x="2538" y="341"/>
                    </a:lnTo>
                    <a:lnTo>
                      <a:pt x="2540" y="382"/>
                    </a:lnTo>
                    <a:lnTo>
                      <a:pt x="2541" y="406"/>
                    </a:lnTo>
                    <a:lnTo>
                      <a:pt x="2543" y="423"/>
                    </a:lnTo>
                    <a:lnTo>
                      <a:pt x="2544" y="444"/>
                    </a:lnTo>
                    <a:lnTo>
                      <a:pt x="2546" y="459"/>
                    </a:lnTo>
                    <a:lnTo>
                      <a:pt x="2548" y="499"/>
                    </a:lnTo>
                    <a:lnTo>
                      <a:pt x="2549" y="449"/>
                    </a:lnTo>
                    <a:lnTo>
                      <a:pt x="2551" y="439"/>
                    </a:lnTo>
                    <a:lnTo>
                      <a:pt x="2552" y="455"/>
                    </a:lnTo>
                    <a:lnTo>
                      <a:pt x="2554" y="441"/>
                    </a:lnTo>
                    <a:lnTo>
                      <a:pt x="2556" y="410"/>
                    </a:lnTo>
                    <a:lnTo>
                      <a:pt x="2557" y="372"/>
                    </a:lnTo>
                    <a:lnTo>
                      <a:pt x="2559" y="338"/>
                    </a:lnTo>
                    <a:lnTo>
                      <a:pt x="2560" y="290"/>
                    </a:lnTo>
                    <a:lnTo>
                      <a:pt x="2562" y="268"/>
                    </a:lnTo>
                    <a:lnTo>
                      <a:pt x="2563" y="273"/>
                    </a:lnTo>
                    <a:lnTo>
                      <a:pt x="2565" y="308"/>
                    </a:lnTo>
                    <a:lnTo>
                      <a:pt x="2567" y="326"/>
                    </a:lnTo>
                    <a:lnTo>
                      <a:pt x="2568" y="376"/>
                    </a:lnTo>
                    <a:lnTo>
                      <a:pt x="2570" y="422"/>
                    </a:lnTo>
                    <a:lnTo>
                      <a:pt x="2571" y="347"/>
                    </a:lnTo>
                    <a:lnTo>
                      <a:pt x="2573" y="298"/>
                    </a:lnTo>
                    <a:lnTo>
                      <a:pt x="2574" y="255"/>
                    </a:lnTo>
                    <a:lnTo>
                      <a:pt x="2576" y="213"/>
                    </a:lnTo>
                    <a:lnTo>
                      <a:pt x="2577" y="193"/>
                    </a:lnTo>
                    <a:lnTo>
                      <a:pt x="2579" y="211"/>
                    </a:lnTo>
                    <a:lnTo>
                      <a:pt x="2580" y="265"/>
                    </a:lnTo>
                    <a:lnTo>
                      <a:pt x="2582" y="313"/>
                    </a:lnTo>
                    <a:lnTo>
                      <a:pt x="2583" y="389"/>
                    </a:lnTo>
                    <a:lnTo>
                      <a:pt x="2585" y="455"/>
                    </a:lnTo>
                    <a:lnTo>
                      <a:pt x="2586" y="496"/>
                    </a:lnTo>
                    <a:lnTo>
                      <a:pt x="2588" y="529"/>
                    </a:lnTo>
                    <a:lnTo>
                      <a:pt x="2589" y="500"/>
                    </a:lnTo>
                    <a:lnTo>
                      <a:pt x="2591" y="459"/>
                    </a:lnTo>
                    <a:lnTo>
                      <a:pt x="2592" y="371"/>
                    </a:lnTo>
                    <a:lnTo>
                      <a:pt x="2593" y="279"/>
                    </a:lnTo>
                    <a:lnTo>
                      <a:pt x="2595" y="247"/>
                    </a:lnTo>
                    <a:lnTo>
                      <a:pt x="2596" y="324"/>
                    </a:lnTo>
                    <a:lnTo>
                      <a:pt x="2598" y="347"/>
                    </a:lnTo>
                    <a:lnTo>
                      <a:pt x="2599" y="388"/>
                    </a:lnTo>
                    <a:lnTo>
                      <a:pt x="2601" y="450"/>
                    </a:lnTo>
                    <a:lnTo>
                      <a:pt x="2602" y="432"/>
                    </a:lnTo>
                    <a:lnTo>
                      <a:pt x="2604" y="377"/>
                    </a:lnTo>
                    <a:lnTo>
                      <a:pt x="2605" y="344"/>
                    </a:lnTo>
                    <a:lnTo>
                      <a:pt x="2607" y="293"/>
                    </a:lnTo>
                    <a:lnTo>
                      <a:pt x="2608" y="263"/>
                    </a:lnTo>
                    <a:lnTo>
                      <a:pt x="2610" y="255"/>
                    </a:lnTo>
                    <a:lnTo>
                      <a:pt x="2611" y="269"/>
                    </a:lnTo>
                    <a:lnTo>
                      <a:pt x="2613" y="280"/>
                    </a:lnTo>
                    <a:lnTo>
                      <a:pt x="2614" y="302"/>
                    </a:lnTo>
                    <a:lnTo>
                      <a:pt x="2616" y="321"/>
                    </a:lnTo>
                    <a:lnTo>
                      <a:pt x="2617" y="349"/>
                    </a:lnTo>
                    <a:lnTo>
                      <a:pt x="2619" y="370"/>
                    </a:lnTo>
                    <a:lnTo>
                      <a:pt x="2620" y="371"/>
                    </a:lnTo>
                    <a:lnTo>
                      <a:pt x="2621" y="350"/>
                    </a:lnTo>
                    <a:lnTo>
                      <a:pt x="2623" y="320"/>
                    </a:lnTo>
                    <a:lnTo>
                      <a:pt x="2624" y="294"/>
                    </a:lnTo>
                    <a:lnTo>
                      <a:pt x="2626" y="276"/>
                    </a:lnTo>
                    <a:lnTo>
                      <a:pt x="2627" y="272"/>
                    </a:lnTo>
                    <a:lnTo>
                      <a:pt x="2629" y="278"/>
                    </a:lnTo>
                    <a:lnTo>
                      <a:pt x="2630" y="282"/>
                    </a:lnTo>
                    <a:lnTo>
                      <a:pt x="2632" y="296"/>
                    </a:lnTo>
                    <a:lnTo>
                      <a:pt x="2633" y="308"/>
                    </a:lnTo>
                    <a:lnTo>
                      <a:pt x="2635" y="329"/>
                    </a:lnTo>
                    <a:lnTo>
                      <a:pt x="2636" y="339"/>
                    </a:lnTo>
                    <a:lnTo>
                      <a:pt x="2638" y="325"/>
                    </a:lnTo>
                    <a:lnTo>
                      <a:pt x="2639" y="289"/>
                    </a:lnTo>
                    <a:lnTo>
                      <a:pt x="2641" y="254"/>
                    </a:lnTo>
                    <a:lnTo>
                      <a:pt x="2642" y="234"/>
                    </a:lnTo>
                    <a:lnTo>
                      <a:pt x="2644" y="231"/>
                    </a:lnTo>
                    <a:lnTo>
                      <a:pt x="2645" y="241"/>
                    </a:lnTo>
                    <a:lnTo>
                      <a:pt x="2647" y="264"/>
                    </a:lnTo>
                    <a:lnTo>
                      <a:pt x="2648" y="286"/>
                    </a:lnTo>
                    <a:lnTo>
                      <a:pt x="2650" y="307"/>
                    </a:lnTo>
                    <a:lnTo>
                      <a:pt x="2651" y="329"/>
                    </a:lnTo>
                    <a:lnTo>
                      <a:pt x="2652" y="342"/>
                    </a:lnTo>
                    <a:lnTo>
                      <a:pt x="2654" y="354"/>
                    </a:lnTo>
                    <a:lnTo>
                      <a:pt x="2655" y="346"/>
                    </a:lnTo>
                    <a:lnTo>
                      <a:pt x="2657" y="312"/>
                    </a:lnTo>
                    <a:lnTo>
                      <a:pt x="2658" y="274"/>
                    </a:lnTo>
                    <a:lnTo>
                      <a:pt x="2660" y="248"/>
                    </a:lnTo>
                    <a:lnTo>
                      <a:pt x="2661" y="241"/>
                    </a:lnTo>
                    <a:lnTo>
                      <a:pt x="2663" y="246"/>
                    </a:lnTo>
                    <a:lnTo>
                      <a:pt x="2664" y="254"/>
                    </a:lnTo>
                    <a:lnTo>
                      <a:pt x="2666" y="274"/>
                    </a:lnTo>
                    <a:lnTo>
                      <a:pt x="2667" y="292"/>
                    </a:lnTo>
                    <a:lnTo>
                      <a:pt x="2669" y="309"/>
                    </a:lnTo>
                    <a:lnTo>
                      <a:pt x="2671" y="328"/>
                    </a:lnTo>
                    <a:lnTo>
                      <a:pt x="2672" y="346"/>
                    </a:lnTo>
                    <a:lnTo>
                      <a:pt x="2674" y="345"/>
                    </a:lnTo>
                    <a:lnTo>
                      <a:pt x="2675" y="330"/>
                    </a:lnTo>
                    <a:lnTo>
                      <a:pt x="2677" y="303"/>
                    </a:lnTo>
                    <a:lnTo>
                      <a:pt x="2679" y="278"/>
                    </a:lnTo>
                    <a:lnTo>
                      <a:pt x="2680" y="265"/>
                    </a:lnTo>
                    <a:lnTo>
                      <a:pt x="2682" y="266"/>
                    </a:lnTo>
                    <a:lnTo>
                      <a:pt x="2683" y="278"/>
                    </a:lnTo>
                    <a:lnTo>
                      <a:pt x="2685" y="300"/>
                    </a:lnTo>
                    <a:lnTo>
                      <a:pt x="2686" y="323"/>
                    </a:lnTo>
                    <a:lnTo>
                      <a:pt x="2688" y="345"/>
                    </a:lnTo>
                    <a:lnTo>
                      <a:pt x="2690" y="364"/>
                    </a:lnTo>
                    <a:lnTo>
                      <a:pt x="2691" y="379"/>
                    </a:lnTo>
                    <a:lnTo>
                      <a:pt x="2693" y="385"/>
                    </a:lnTo>
                    <a:lnTo>
                      <a:pt x="2695" y="377"/>
                    </a:lnTo>
                    <a:lnTo>
                      <a:pt x="2696" y="355"/>
                    </a:lnTo>
                    <a:lnTo>
                      <a:pt x="2698" y="316"/>
                    </a:lnTo>
                    <a:lnTo>
                      <a:pt x="2699" y="292"/>
                    </a:lnTo>
                    <a:lnTo>
                      <a:pt x="2707" y="352"/>
                    </a:lnTo>
                    <a:lnTo>
                      <a:pt x="2709" y="382"/>
                    </a:lnTo>
                    <a:lnTo>
                      <a:pt x="2711" y="407"/>
                    </a:lnTo>
                    <a:lnTo>
                      <a:pt x="2712" y="402"/>
                    </a:lnTo>
                    <a:lnTo>
                      <a:pt x="2714" y="368"/>
                    </a:lnTo>
                    <a:lnTo>
                      <a:pt x="2715" y="336"/>
                    </a:lnTo>
                    <a:lnTo>
                      <a:pt x="2717" y="296"/>
                    </a:lnTo>
                    <a:lnTo>
                      <a:pt x="2719" y="269"/>
                    </a:lnTo>
                    <a:lnTo>
                      <a:pt x="2720" y="268"/>
                    </a:lnTo>
                    <a:lnTo>
                      <a:pt x="2722" y="273"/>
                    </a:lnTo>
                    <a:lnTo>
                      <a:pt x="2723" y="287"/>
                    </a:lnTo>
                    <a:lnTo>
                      <a:pt x="2725" y="313"/>
                    </a:lnTo>
                    <a:lnTo>
                      <a:pt x="2726" y="338"/>
                    </a:lnTo>
                    <a:lnTo>
                      <a:pt x="2728" y="363"/>
                    </a:lnTo>
                    <a:lnTo>
                      <a:pt x="2730" y="380"/>
                    </a:lnTo>
                    <a:lnTo>
                      <a:pt x="2731" y="395"/>
                    </a:lnTo>
                    <a:lnTo>
                      <a:pt x="2733" y="403"/>
                    </a:lnTo>
                    <a:lnTo>
                      <a:pt x="2734" y="386"/>
                    </a:lnTo>
                    <a:lnTo>
                      <a:pt x="2736" y="362"/>
                    </a:lnTo>
                    <a:lnTo>
                      <a:pt x="2738" y="338"/>
                    </a:lnTo>
                    <a:lnTo>
                      <a:pt x="2739" y="313"/>
                    </a:lnTo>
                    <a:lnTo>
                      <a:pt x="2741" y="297"/>
                    </a:lnTo>
                    <a:lnTo>
                      <a:pt x="2742" y="305"/>
                    </a:lnTo>
                    <a:lnTo>
                      <a:pt x="2744" y="325"/>
                    </a:lnTo>
                    <a:lnTo>
                      <a:pt x="2746" y="334"/>
                    </a:lnTo>
                    <a:lnTo>
                      <a:pt x="2747" y="359"/>
                    </a:lnTo>
                    <a:lnTo>
                      <a:pt x="2749" y="380"/>
                    </a:lnTo>
                    <a:lnTo>
                      <a:pt x="2750" y="397"/>
                    </a:lnTo>
                    <a:lnTo>
                      <a:pt x="2752" y="409"/>
                    </a:lnTo>
                    <a:lnTo>
                      <a:pt x="2754" y="399"/>
                    </a:lnTo>
                    <a:lnTo>
                      <a:pt x="2755" y="391"/>
                    </a:lnTo>
                    <a:lnTo>
                      <a:pt x="2757" y="350"/>
                    </a:lnTo>
                    <a:lnTo>
                      <a:pt x="2758" y="289"/>
                    </a:lnTo>
                    <a:lnTo>
                      <a:pt x="2760" y="234"/>
                    </a:lnTo>
                    <a:lnTo>
                      <a:pt x="2762" y="215"/>
                    </a:lnTo>
                    <a:lnTo>
                      <a:pt x="2763" y="225"/>
                    </a:lnTo>
                    <a:lnTo>
                      <a:pt x="2765" y="245"/>
                    </a:lnTo>
                    <a:lnTo>
                      <a:pt x="2766" y="273"/>
                    </a:lnTo>
                    <a:lnTo>
                      <a:pt x="2768" y="302"/>
                    </a:lnTo>
                    <a:lnTo>
                      <a:pt x="2770" y="328"/>
                    </a:lnTo>
                    <a:lnTo>
                      <a:pt x="2771" y="368"/>
                    </a:lnTo>
                    <a:lnTo>
                      <a:pt x="2773" y="396"/>
                    </a:lnTo>
                    <a:lnTo>
                      <a:pt x="2774" y="425"/>
                    </a:lnTo>
                    <a:lnTo>
                      <a:pt x="2776" y="456"/>
                    </a:lnTo>
                    <a:lnTo>
                      <a:pt x="2777" y="451"/>
                    </a:lnTo>
                    <a:lnTo>
                      <a:pt x="2779" y="443"/>
                    </a:lnTo>
                    <a:lnTo>
                      <a:pt x="2780" y="387"/>
                    </a:lnTo>
                    <a:lnTo>
                      <a:pt x="2782" y="332"/>
                    </a:lnTo>
                    <a:lnTo>
                      <a:pt x="2783" y="279"/>
                    </a:lnTo>
                    <a:lnTo>
                      <a:pt x="2784" y="255"/>
                    </a:lnTo>
                    <a:lnTo>
                      <a:pt x="2786" y="233"/>
                    </a:lnTo>
                    <a:lnTo>
                      <a:pt x="2787" y="229"/>
                    </a:lnTo>
                    <a:lnTo>
                      <a:pt x="2789" y="264"/>
                    </a:lnTo>
                    <a:lnTo>
                      <a:pt x="2790" y="290"/>
                    </a:lnTo>
                    <a:lnTo>
                      <a:pt x="2792" y="335"/>
                    </a:lnTo>
                    <a:lnTo>
                      <a:pt x="2793" y="377"/>
                    </a:lnTo>
                    <a:lnTo>
                      <a:pt x="2795" y="433"/>
                    </a:lnTo>
                    <a:lnTo>
                      <a:pt x="2796" y="492"/>
                    </a:lnTo>
                    <a:lnTo>
                      <a:pt x="2798" y="522"/>
                    </a:lnTo>
                    <a:lnTo>
                      <a:pt x="2799" y="564"/>
                    </a:lnTo>
                    <a:lnTo>
                      <a:pt x="2801" y="639"/>
                    </a:lnTo>
                    <a:lnTo>
                      <a:pt x="2802" y="663"/>
                    </a:lnTo>
                    <a:lnTo>
                      <a:pt x="2804" y="619"/>
                    </a:lnTo>
                    <a:lnTo>
                      <a:pt x="2805" y="587"/>
                    </a:lnTo>
                    <a:lnTo>
                      <a:pt x="2807" y="562"/>
                    </a:lnTo>
                    <a:lnTo>
                      <a:pt x="2808" y="440"/>
                    </a:lnTo>
                    <a:lnTo>
                      <a:pt x="2810" y="337"/>
                    </a:lnTo>
                    <a:lnTo>
                      <a:pt x="2811" y="280"/>
                    </a:lnTo>
                    <a:lnTo>
                      <a:pt x="2813" y="284"/>
                    </a:lnTo>
                    <a:lnTo>
                      <a:pt x="2814" y="294"/>
                    </a:lnTo>
                    <a:lnTo>
                      <a:pt x="2816" y="270"/>
                    </a:lnTo>
                    <a:lnTo>
                      <a:pt x="2817" y="226"/>
                    </a:lnTo>
                    <a:lnTo>
                      <a:pt x="2819" y="165"/>
                    </a:lnTo>
                    <a:lnTo>
                      <a:pt x="2820" y="101"/>
                    </a:lnTo>
                    <a:lnTo>
                      <a:pt x="2822" y="54"/>
                    </a:lnTo>
                    <a:lnTo>
                      <a:pt x="2823" y="37"/>
                    </a:lnTo>
                    <a:lnTo>
                      <a:pt x="2825" y="56"/>
                    </a:lnTo>
                    <a:lnTo>
                      <a:pt x="2826" y="123"/>
                    </a:lnTo>
                    <a:lnTo>
                      <a:pt x="2828" y="166"/>
                    </a:lnTo>
                    <a:lnTo>
                      <a:pt x="2829" y="237"/>
                    </a:lnTo>
                    <a:lnTo>
                      <a:pt x="2831" y="309"/>
                    </a:lnTo>
                    <a:lnTo>
                      <a:pt x="2832" y="397"/>
                    </a:lnTo>
                    <a:lnTo>
                      <a:pt x="2834" y="503"/>
                    </a:lnTo>
                    <a:lnTo>
                      <a:pt x="2835" y="573"/>
                    </a:lnTo>
                    <a:lnTo>
                      <a:pt x="2837" y="581"/>
                    </a:lnTo>
                    <a:lnTo>
                      <a:pt x="2838" y="486"/>
                    </a:lnTo>
                    <a:lnTo>
                      <a:pt x="2840" y="409"/>
                    </a:lnTo>
                    <a:lnTo>
                      <a:pt x="2841" y="315"/>
                    </a:lnTo>
                    <a:lnTo>
                      <a:pt x="2843" y="259"/>
                    </a:lnTo>
                    <a:lnTo>
                      <a:pt x="2844" y="222"/>
                    </a:lnTo>
                    <a:lnTo>
                      <a:pt x="2846" y="229"/>
                    </a:lnTo>
                    <a:lnTo>
                      <a:pt x="2847" y="266"/>
                    </a:lnTo>
                    <a:lnTo>
                      <a:pt x="2849" y="286"/>
                    </a:lnTo>
                    <a:lnTo>
                      <a:pt x="2850" y="307"/>
                    </a:lnTo>
                    <a:lnTo>
                      <a:pt x="2852" y="325"/>
                    </a:lnTo>
                    <a:lnTo>
                      <a:pt x="2853" y="340"/>
                    </a:lnTo>
                    <a:lnTo>
                      <a:pt x="2855" y="359"/>
                    </a:lnTo>
                    <a:lnTo>
                      <a:pt x="2856" y="359"/>
                    </a:lnTo>
                    <a:lnTo>
                      <a:pt x="2858" y="345"/>
                    </a:lnTo>
                    <a:lnTo>
                      <a:pt x="2859" y="306"/>
                    </a:lnTo>
                    <a:lnTo>
                      <a:pt x="2861" y="268"/>
                    </a:lnTo>
                    <a:lnTo>
                      <a:pt x="2862" y="251"/>
                    </a:lnTo>
                    <a:lnTo>
                      <a:pt x="2864" y="244"/>
                    </a:lnTo>
                    <a:lnTo>
                      <a:pt x="2865" y="252"/>
                    </a:lnTo>
                    <a:lnTo>
                      <a:pt x="2867" y="266"/>
                    </a:lnTo>
                    <a:lnTo>
                      <a:pt x="2868" y="283"/>
                    </a:lnTo>
                    <a:lnTo>
                      <a:pt x="2869" y="303"/>
                    </a:lnTo>
                    <a:lnTo>
                      <a:pt x="2871" y="321"/>
                    </a:lnTo>
                    <a:lnTo>
                      <a:pt x="2872" y="338"/>
                    </a:lnTo>
                    <a:lnTo>
                      <a:pt x="2874" y="353"/>
                    </a:lnTo>
                    <a:lnTo>
                      <a:pt x="2875" y="363"/>
                    </a:lnTo>
                    <a:lnTo>
                      <a:pt x="2877" y="341"/>
                    </a:lnTo>
                    <a:lnTo>
                      <a:pt x="2878" y="294"/>
                    </a:lnTo>
                    <a:lnTo>
                      <a:pt x="2880" y="230"/>
                    </a:lnTo>
                    <a:lnTo>
                      <a:pt x="2881" y="174"/>
                    </a:lnTo>
                    <a:lnTo>
                      <a:pt x="2883" y="152"/>
                    </a:lnTo>
                    <a:lnTo>
                      <a:pt x="2884" y="157"/>
                    </a:lnTo>
                    <a:lnTo>
                      <a:pt x="2886" y="170"/>
                    </a:lnTo>
                    <a:lnTo>
                      <a:pt x="2887" y="188"/>
                    </a:lnTo>
                    <a:lnTo>
                      <a:pt x="2888" y="216"/>
                    </a:lnTo>
                    <a:lnTo>
                      <a:pt x="2890" y="234"/>
                    </a:lnTo>
                    <a:lnTo>
                      <a:pt x="2891" y="256"/>
                    </a:lnTo>
                    <a:lnTo>
                      <a:pt x="2893" y="280"/>
                    </a:lnTo>
                    <a:lnTo>
                      <a:pt x="2894" y="301"/>
                    </a:lnTo>
                    <a:lnTo>
                      <a:pt x="2896" y="325"/>
                    </a:lnTo>
                    <a:lnTo>
                      <a:pt x="2897" y="343"/>
                    </a:lnTo>
                    <a:lnTo>
                      <a:pt x="2899" y="346"/>
                    </a:lnTo>
                    <a:lnTo>
                      <a:pt x="2900" y="326"/>
                    </a:lnTo>
                    <a:lnTo>
                      <a:pt x="2902" y="278"/>
                    </a:lnTo>
                    <a:lnTo>
                      <a:pt x="2903" y="223"/>
                    </a:lnTo>
                    <a:lnTo>
                      <a:pt x="2905" y="182"/>
                    </a:lnTo>
                    <a:lnTo>
                      <a:pt x="2906" y="162"/>
                    </a:lnTo>
                    <a:lnTo>
                      <a:pt x="2908" y="164"/>
                    </a:lnTo>
                    <a:lnTo>
                      <a:pt x="2909" y="181"/>
                    </a:lnTo>
                    <a:lnTo>
                      <a:pt x="2910" y="201"/>
                    </a:lnTo>
                    <a:lnTo>
                      <a:pt x="2912" y="230"/>
                    </a:lnTo>
                    <a:lnTo>
                      <a:pt x="2913" y="253"/>
                    </a:lnTo>
                    <a:lnTo>
                      <a:pt x="2915" y="274"/>
                    </a:lnTo>
                    <a:lnTo>
                      <a:pt x="2916" y="299"/>
                    </a:lnTo>
                    <a:lnTo>
                      <a:pt x="2918" y="312"/>
                    </a:lnTo>
                    <a:lnTo>
                      <a:pt x="2919" y="338"/>
                    </a:lnTo>
                    <a:lnTo>
                      <a:pt x="2921" y="355"/>
                    </a:lnTo>
                    <a:lnTo>
                      <a:pt x="2922" y="329"/>
                    </a:lnTo>
                    <a:lnTo>
                      <a:pt x="2924" y="281"/>
                    </a:lnTo>
                    <a:lnTo>
                      <a:pt x="2925" y="224"/>
                    </a:lnTo>
                    <a:lnTo>
                      <a:pt x="2927" y="174"/>
                    </a:lnTo>
                    <a:lnTo>
                      <a:pt x="2928" y="146"/>
                    </a:lnTo>
                    <a:lnTo>
                      <a:pt x="2929" y="134"/>
                    </a:lnTo>
                    <a:lnTo>
                      <a:pt x="2931" y="138"/>
                    </a:lnTo>
                    <a:lnTo>
                      <a:pt x="2932" y="154"/>
                    </a:lnTo>
                    <a:lnTo>
                      <a:pt x="2934" y="177"/>
                    </a:lnTo>
                    <a:lnTo>
                      <a:pt x="2935" y="204"/>
                    </a:lnTo>
                    <a:lnTo>
                      <a:pt x="2937" y="232"/>
                    </a:lnTo>
                    <a:lnTo>
                      <a:pt x="2938" y="262"/>
                    </a:lnTo>
                    <a:lnTo>
                      <a:pt x="2940" y="287"/>
                    </a:lnTo>
                    <a:lnTo>
                      <a:pt x="2941" y="305"/>
                    </a:lnTo>
                    <a:lnTo>
                      <a:pt x="2943" y="326"/>
                    </a:lnTo>
                    <a:lnTo>
                      <a:pt x="2944" y="338"/>
                    </a:lnTo>
                    <a:lnTo>
                      <a:pt x="2946" y="337"/>
                    </a:lnTo>
                    <a:lnTo>
                      <a:pt x="2947" y="331"/>
                    </a:lnTo>
                    <a:lnTo>
                      <a:pt x="2949" y="311"/>
                    </a:lnTo>
                    <a:lnTo>
                      <a:pt x="2950" y="275"/>
                    </a:lnTo>
                    <a:lnTo>
                      <a:pt x="2951" y="230"/>
                    </a:lnTo>
                    <a:lnTo>
                      <a:pt x="2953" y="192"/>
                    </a:lnTo>
                    <a:lnTo>
                      <a:pt x="2954" y="177"/>
                    </a:lnTo>
                    <a:lnTo>
                      <a:pt x="2956" y="186"/>
                    </a:lnTo>
                    <a:lnTo>
                      <a:pt x="2957" y="201"/>
                    </a:lnTo>
                    <a:lnTo>
                      <a:pt x="2959" y="225"/>
                    </a:lnTo>
                    <a:lnTo>
                      <a:pt x="2960" y="252"/>
                    </a:lnTo>
                    <a:lnTo>
                      <a:pt x="2962" y="278"/>
                    </a:lnTo>
                    <a:lnTo>
                      <a:pt x="2964" y="305"/>
                    </a:lnTo>
                    <a:lnTo>
                      <a:pt x="2965" y="328"/>
                    </a:lnTo>
                    <a:lnTo>
                      <a:pt x="2967" y="349"/>
                    </a:lnTo>
                    <a:lnTo>
                      <a:pt x="2968" y="354"/>
                    </a:lnTo>
                    <a:lnTo>
                      <a:pt x="2970" y="344"/>
                    </a:lnTo>
                    <a:lnTo>
                      <a:pt x="2972" y="317"/>
                    </a:lnTo>
                    <a:lnTo>
                      <a:pt x="2973" y="269"/>
                    </a:lnTo>
                    <a:lnTo>
                      <a:pt x="2975" y="232"/>
                    </a:lnTo>
                    <a:lnTo>
                      <a:pt x="2976" y="200"/>
                    </a:lnTo>
                    <a:lnTo>
                      <a:pt x="2978" y="189"/>
                    </a:lnTo>
                    <a:lnTo>
                      <a:pt x="2979" y="203"/>
                    </a:lnTo>
                    <a:lnTo>
                      <a:pt x="2981" y="218"/>
                    </a:lnTo>
                    <a:lnTo>
                      <a:pt x="2983" y="247"/>
                    </a:lnTo>
                    <a:lnTo>
                      <a:pt x="2984" y="271"/>
                    </a:lnTo>
                    <a:lnTo>
                      <a:pt x="2986" y="292"/>
                    </a:lnTo>
                    <a:lnTo>
                      <a:pt x="2987" y="313"/>
                    </a:lnTo>
                    <a:lnTo>
                      <a:pt x="2989" y="338"/>
                    </a:lnTo>
                    <a:lnTo>
                      <a:pt x="2991" y="355"/>
                    </a:lnTo>
                    <a:lnTo>
                      <a:pt x="2992" y="356"/>
                    </a:lnTo>
                    <a:lnTo>
                      <a:pt x="2994" y="324"/>
                    </a:lnTo>
                    <a:lnTo>
                      <a:pt x="2995" y="282"/>
                    </a:lnTo>
                    <a:lnTo>
                      <a:pt x="2997" y="216"/>
                    </a:lnTo>
                    <a:lnTo>
                      <a:pt x="2999" y="165"/>
                    </a:lnTo>
                    <a:lnTo>
                      <a:pt x="3000" y="150"/>
                    </a:lnTo>
                    <a:lnTo>
                      <a:pt x="3002" y="171"/>
                    </a:lnTo>
                    <a:lnTo>
                      <a:pt x="3003" y="175"/>
                    </a:lnTo>
                    <a:lnTo>
                      <a:pt x="3008" y="271"/>
                    </a:lnTo>
                    <a:lnTo>
                      <a:pt x="3011" y="370"/>
                    </a:lnTo>
                    <a:lnTo>
                      <a:pt x="3013" y="392"/>
                    </a:lnTo>
                    <a:lnTo>
                      <a:pt x="3014" y="419"/>
                    </a:lnTo>
                    <a:lnTo>
                      <a:pt x="3016" y="424"/>
                    </a:lnTo>
                    <a:lnTo>
                      <a:pt x="3018" y="437"/>
                    </a:lnTo>
                    <a:lnTo>
                      <a:pt x="3019" y="419"/>
                    </a:lnTo>
                    <a:lnTo>
                      <a:pt x="3021" y="315"/>
                    </a:lnTo>
                    <a:lnTo>
                      <a:pt x="3022" y="233"/>
                    </a:lnTo>
                    <a:lnTo>
                      <a:pt x="3024" y="189"/>
                    </a:lnTo>
                    <a:lnTo>
                      <a:pt x="3026" y="170"/>
                    </a:lnTo>
                    <a:lnTo>
                      <a:pt x="3027" y="201"/>
                    </a:lnTo>
                    <a:lnTo>
                      <a:pt x="3029" y="222"/>
                    </a:lnTo>
                    <a:lnTo>
                      <a:pt x="3030" y="268"/>
                    </a:lnTo>
                    <a:lnTo>
                      <a:pt x="3032" y="322"/>
                    </a:lnTo>
                    <a:lnTo>
                      <a:pt x="3033" y="392"/>
                    </a:lnTo>
                    <a:lnTo>
                      <a:pt x="3035" y="463"/>
                    </a:lnTo>
                    <a:lnTo>
                      <a:pt x="3037" y="516"/>
                    </a:lnTo>
                    <a:lnTo>
                      <a:pt x="3038" y="602"/>
                    </a:lnTo>
                    <a:lnTo>
                      <a:pt x="3040" y="631"/>
                    </a:lnTo>
                    <a:lnTo>
                      <a:pt x="3041" y="571"/>
                    </a:lnTo>
                    <a:lnTo>
                      <a:pt x="3043" y="403"/>
                    </a:lnTo>
                    <a:lnTo>
                      <a:pt x="3045" y="272"/>
                    </a:lnTo>
                    <a:lnTo>
                      <a:pt x="3046" y="188"/>
                    </a:lnTo>
                    <a:lnTo>
                      <a:pt x="3048" y="183"/>
                    </a:lnTo>
                    <a:lnTo>
                      <a:pt x="3049" y="274"/>
                    </a:lnTo>
                    <a:lnTo>
                      <a:pt x="3051" y="290"/>
                    </a:lnTo>
                    <a:lnTo>
                      <a:pt x="3053" y="375"/>
                    </a:lnTo>
                    <a:lnTo>
                      <a:pt x="3054" y="328"/>
                    </a:lnTo>
                    <a:lnTo>
                      <a:pt x="3056" y="291"/>
                    </a:lnTo>
                    <a:lnTo>
                      <a:pt x="3057" y="175"/>
                    </a:lnTo>
                    <a:lnTo>
                      <a:pt x="3059" y="100"/>
                    </a:lnTo>
                    <a:lnTo>
                      <a:pt x="3062" y="22"/>
                    </a:lnTo>
                    <a:lnTo>
                      <a:pt x="3063" y="16"/>
                    </a:lnTo>
                    <a:lnTo>
                      <a:pt x="3065" y="35"/>
                    </a:lnTo>
                    <a:lnTo>
                      <a:pt x="3066" y="75"/>
                    </a:lnTo>
                    <a:lnTo>
                      <a:pt x="3068" y="133"/>
                    </a:lnTo>
                    <a:lnTo>
                      <a:pt x="3069" y="220"/>
                    </a:lnTo>
                    <a:lnTo>
                      <a:pt x="3071" y="280"/>
                    </a:lnTo>
                    <a:lnTo>
                      <a:pt x="3072" y="356"/>
                    </a:lnTo>
                    <a:lnTo>
                      <a:pt x="3074" y="377"/>
                    </a:lnTo>
                    <a:lnTo>
                      <a:pt x="3075" y="440"/>
                    </a:lnTo>
                    <a:lnTo>
                      <a:pt x="3077" y="463"/>
                    </a:lnTo>
                    <a:lnTo>
                      <a:pt x="3078" y="476"/>
                    </a:lnTo>
                    <a:lnTo>
                      <a:pt x="3080" y="416"/>
                    </a:lnTo>
                    <a:lnTo>
                      <a:pt x="3081" y="338"/>
                    </a:lnTo>
                    <a:lnTo>
                      <a:pt x="3083" y="267"/>
                    </a:lnTo>
                    <a:lnTo>
                      <a:pt x="3084" y="242"/>
                    </a:lnTo>
                    <a:lnTo>
                      <a:pt x="3086" y="227"/>
                    </a:lnTo>
                    <a:lnTo>
                      <a:pt x="3087" y="239"/>
                    </a:lnTo>
                    <a:lnTo>
                      <a:pt x="3089" y="258"/>
                    </a:lnTo>
                    <a:lnTo>
                      <a:pt x="3090" y="279"/>
                    </a:lnTo>
                    <a:lnTo>
                      <a:pt x="3091" y="294"/>
                    </a:lnTo>
                    <a:lnTo>
                      <a:pt x="3093" y="314"/>
                    </a:lnTo>
                    <a:lnTo>
                      <a:pt x="3094" y="327"/>
                    </a:lnTo>
                    <a:lnTo>
                      <a:pt x="3096" y="322"/>
                    </a:lnTo>
                    <a:lnTo>
                      <a:pt x="3097" y="303"/>
                    </a:lnTo>
                    <a:lnTo>
                      <a:pt x="3099" y="263"/>
                    </a:lnTo>
                    <a:lnTo>
                      <a:pt x="3100" y="224"/>
                    </a:lnTo>
                    <a:lnTo>
                      <a:pt x="3102" y="203"/>
                    </a:lnTo>
                    <a:lnTo>
                      <a:pt x="3103" y="194"/>
                    </a:lnTo>
                    <a:lnTo>
                      <a:pt x="3105" y="201"/>
                    </a:lnTo>
                    <a:lnTo>
                      <a:pt x="3106" y="216"/>
                    </a:lnTo>
                    <a:lnTo>
                      <a:pt x="3108" y="236"/>
                    </a:lnTo>
                    <a:lnTo>
                      <a:pt x="3109" y="260"/>
                    </a:lnTo>
                    <a:lnTo>
                      <a:pt x="3111" y="280"/>
                    </a:lnTo>
                    <a:lnTo>
                      <a:pt x="3112" y="294"/>
                    </a:lnTo>
                    <a:lnTo>
                      <a:pt x="3114" y="302"/>
                    </a:lnTo>
                    <a:lnTo>
                      <a:pt x="3115" y="312"/>
                    </a:lnTo>
                    <a:lnTo>
                      <a:pt x="3117" y="289"/>
                    </a:lnTo>
                    <a:lnTo>
                      <a:pt x="3118" y="251"/>
                    </a:lnTo>
                    <a:lnTo>
                      <a:pt x="3120" y="210"/>
                    </a:lnTo>
                    <a:lnTo>
                      <a:pt x="3121" y="172"/>
                    </a:lnTo>
                    <a:lnTo>
                      <a:pt x="3123" y="160"/>
                    </a:lnTo>
                    <a:lnTo>
                      <a:pt x="3124" y="169"/>
                    </a:lnTo>
                    <a:lnTo>
                      <a:pt x="3126" y="185"/>
                    </a:lnTo>
                    <a:lnTo>
                      <a:pt x="3127" y="206"/>
                    </a:lnTo>
                    <a:lnTo>
                      <a:pt x="3129" y="230"/>
                    </a:lnTo>
                    <a:lnTo>
                      <a:pt x="3130" y="247"/>
                    </a:lnTo>
                    <a:lnTo>
                      <a:pt x="3132" y="269"/>
                    </a:lnTo>
                    <a:lnTo>
                      <a:pt x="3133" y="296"/>
                    </a:lnTo>
                    <a:lnTo>
                      <a:pt x="3134" y="306"/>
                    </a:lnTo>
                    <a:lnTo>
                      <a:pt x="3136" y="312"/>
                    </a:lnTo>
                    <a:lnTo>
                      <a:pt x="3137" y="303"/>
                    </a:lnTo>
                    <a:lnTo>
                      <a:pt x="3139" y="265"/>
                    </a:lnTo>
                    <a:lnTo>
                      <a:pt x="3140" y="215"/>
                    </a:lnTo>
                    <a:lnTo>
                      <a:pt x="3142" y="177"/>
                    </a:lnTo>
                    <a:lnTo>
                      <a:pt x="3143" y="169"/>
                    </a:lnTo>
                    <a:lnTo>
                      <a:pt x="3145" y="174"/>
                    </a:lnTo>
                    <a:lnTo>
                      <a:pt x="3146" y="192"/>
                    </a:lnTo>
                    <a:lnTo>
                      <a:pt x="3148" y="211"/>
                    </a:lnTo>
                    <a:lnTo>
                      <a:pt x="3149" y="232"/>
                    </a:lnTo>
                    <a:lnTo>
                      <a:pt x="3151" y="256"/>
                    </a:lnTo>
                    <a:lnTo>
                      <a:pt x="3152" y="285"/>
                    </a:lnTo>
                    <a:lnTo>
                      <a:pt x="3154" y="302"/>
                    </a:lnTo>
                    <a:lnTo>
                      <a:pt x="3155" y="318"/>
                    </a:lnTo>
                    <a:lnTo>
                      <a:pt x="3157" y="313"/>
                    </a:lnTo>
                    <a:lnTo>
                      <a:pt x="3159" y="288"/>
                    </a:lnTo>
                    <a:lnTo>
                      <a:pt x="3160" y="255"/>
                    </a:lnTo>
                    <a:lnTo>
                      <a:pt x="3162" y="232"/>
                    </a:lnTo>
                    <a:lnTo>
                      <a:pt x="3163" y="228"/>
                    </a:lnTo>
                    <a:lnTo>
                      <a:pt x="3165" y="241"/>
                    </a:lnTo>
                    <a:lnTo>
                      <a:pt x="3167" y="258"/>
                    </a:lnTo>
                    <a:lnTo>
                      <a:pt x="3168" y="270"/>
                    </a:lnTo>
                    <a:lnTo>
                      <a:pt x="3170" y="293"/>
                    </a:lnTo>
                    <a:lnTo>
                      <a:pt x="3171" y="319"/>
                    </a:lnTo>
                    <a:lnTo>
                      <a:pt x="3173" y="332"/>
                    </a:lnTo>
                    <a:lnTo>
                      <a:pt x="3175" y="337"/>
                    </a:lnTo>
                    <a:lnTo>
                      <a:pt x="3176" y="335"/>
                    </a:lnTo>
                    <a:lnTo>
                      <a:pt x="3178" y="308"/>
                    </a:lnTo>
                    <a:lnTo>
                      <a:pt x="3179" y="264"/>
                    </a:lnTo>
                    <a:lnTo>
                      <a:pt x="3181" y="230"/>
                    </a:lnTo>
                    <a:lnTo>
                      <a:pt x="3183" y="211"/>
                    </a:lnTo>
                    <a:lnTo>
                      <a:pt x="3184" y="210"/>
                    </a:lnTo>
                    <a:lnTo>
                      <a:pt x="3186" y="227"/>
                    </a:lnTo>
                    <a:lnTo>
                      <a:pt x="3187" y="250"/>
                    </a:lnTo>
                    <a:lnTo>
                      <a:pt x="3189" y="267"/>
                    </a:lnTo>
                    <a:lnTo>
                      <a:pt x="3191" y="292"/>
                    </a:lnTo>
                    <a:lnTo>
                      <a:pt x="3192" y="322"/>
                    </a:lnTo>
                    <a:lnTo>
                      <a:pt x="3194" y="343"/>
                    </a:lnTo>
                    <a:lnTo>
                      <a:pt x="3195" y="357"/>
                    </a:lnTo>
                    <a:lnTo>
                      <a:pt x="3197" y="355"/>
                    </a:lnTo>
                    <a:lnTo>
                      <a:pt x="3199" y="325"/>
                    </a:lnTo>
                    <a:lnTo>
                      <a:pt x="3200" y="281"/>
                    </a:lnTo>
                    <a:lnTo>
                      <a:pt x="3202" y="243"/>
                    </a:lnTo>
                    <a:lnTo>
                      <a:pt x="3203" y="222"/>
                    </a:lnTo>
                    <a:lnTo>
                      <a:pt x="3205" y="219"/>
                    </a:lnTo>
                    <a:lnTo>
                      <a:pt x="3207" y="233"/>
                    </a:lnTo>
                    <a:lnTo>
                      <a:pt x="3208" y="258"/>
                    </a:lnTo>
                    <a:lnTo>
                      <a:pt x="3210" y="279"/>
                    </a:lnTo>
                    <a:lnTo>
                      <a:pt x="3212" y="310"/>
                    </a:lnTo>
                    <a:lnTo>
                      <a:pt x="3213" y="338"/>
                    </a:lnTo>
                    <a:lnTo>
                      <a:pt x="3215" y="359"/>
                    </a:lnTo>
                    <a:lnTo>
                      <a:pt x="3216" y="381"/>
                    </a:lnTo>
                    <a:lnTo>
                      <a:pt x="3218" y="384"/>
                    </a:lnTo>
                    <a:lnTo>
                      <a:pt x="3220" y="355"/>
                    </a:lnTo>
                    <a:lnTo>
                      <a:pt x="3221" y="285"/>
                    </a:lnTo>
                    <a:lnTo>
                      <a:pt x="3223" y="218"/>
                    </a:lnTo>
                    <a:lnTo>
                      <a:pt x="3224" y="168"/>
                    </a:lnTo>
                    <a:lnTo>
                      <a:pt x="3226" y="150"/>
                    </a:lnTo>
                    <a:lnTo>
                      <a:pt x="3228" y="161"/>
                    </a:lnTo>
                    <a:lnTo>
                      <a:pt x="3229" y="184"/>
                    </a:lnTo>
                    <a:lnTo>
                      <a:pt x="3231" y="214"/>
                    </a:lnTo>
                    <a:lnTo>
                      <a:pt x="3232" y="245"/>
                    </a:lnTo>
                    <a:lnTo>
                      <a:pt x="3234" y="285"/>
                    </a:lnTo>
                    <a:lnTo>
                      <a:pt x="3236" y="324"/>
                    </a:lnTo>
                    <a:lnTo>
                      <a:pt x="3237" y="357"/>
                    </a:lnTo>
                    <a:lnTo>
                      <a:pt x="3239" y="392"/>
                    </a:lnTo>
                    <a:lnTo>
                      <a:pt x="3240" y="413"/>
                    </a:lnTo>
                    <a:lnTo>
                      <a:pt x="3242" y="423"/>
                    </a:lnTo>
                    <a:lnTo>
                      <a:pt x="3244" y="424"/>
                    </a:lnTo>
                    <a:lnTo>
                      <a:pt x="3245" y="382"/>
                    </a:lnTo>
                    <a:lnTo>
                      <a:pt x="3247" y="299"/>
                    </a:lnTo>
                    <a:lnTo>
                      <a:pt x="3248" y="223"/>
                    </a:lnTo>
                    <a:lnTo>
                      <a:pt x="3250" y="190"/>
                    </a:lnTo>
                    <a:lnTo>
                      <a:pt x="3252" y="184"/>
                    </a:lnTo>
                    <a:lnTo>
                      <a:pt x="3253" y="204"/>
                    </a:lnTo>
                    <a:lnTo>
                      <a:pt x="3257" y="275"/>
                    </a:lnTo>
                    <a:lnTo>
                      <a:pt x="3260" y="353"/>
                    </a:lnTo>
                    <a:lnTo>
                      <a:pt x="3262" y="447"/>
                    </a:lnTo>
                    <a:lnTo>
                      <a:pt x="3264" y="483"/>
                    </a:lnTo>
                    <a:lnTo>
                      <a:pt x="3265" y="506"/>
                    </a:lnTo>
                    <a:lnTo>
                      <a:pt x="3267" y="520"/>
                    </a:lnTo>
                    <a:lnTo>
                      <a:pt x="3269" y="508"/>
                    </a:lnTo>
                    <a:lnTo>
                      <a:pt x="3270" y="502"/>
                    </a:lnTo>
                    <a:lnTo>
                      <a:pt x="3272" y="502"/>
                    </a:lnTo>
                    <a:lnTo>
                      <a:pt x="3273" y="455"/>
                    </a:lnTo>
                    <a:lnTo>
                      <a:pt x="3275" y="392"/>
                    </a:lnTo>
                    <a:lnTo>
                      <a:pt x="3276" y="369"/>
                    </a:lnTo>
                    <a:lnTo>
                      <a:pt x="3278" y="395"/>
                    </a:lnTo>
                    <a:lnTo>
                      <a:pt x="3279" y="382"/>
                    </a:lnTo>
                    <a:lnTo>
                      <a:pt x="3281" y="395"/>
                    </a:lnTo>
                    <a:lnTo>
                      <a:pt x="3282" y="453"/>
                    </a:lnTo>
                    <a:lnTo>
                      <a:pt x="3284" y="500"/>
                    </a:lnTo>
                    <a:lnTo>
                      <a:pt x="3285" y="570"/>
                    </a:lnTo>
                    <a:lnTo>
                      <a:pt x="3286" y="580"/>
                    </a:lnTo>
                    <a:lnTo>
                      <a:pt x="3288" y="632"/>
                    </a:lnTo>
                    <a:lnTo>
                      <a:pt x="3289" y="498"/>
                    </a:lnTo>
                    <a:lnTo>
                      <a:pt x="3291" y="354"/>
                    </a:lnTo>
                    <a:lnTo>
                      <a:pt x="3292" y="146"/>
                    </a:lnTo>
                    <a:lnTo>
                      <a:pt x="3294" y="16"/>
                    </a:lnTo>
                    <a:lnTo>
                      <a:pt x="3299" y="79"/>
                    </a:lnTo>
                    <a:lnTo>
                      <a:pt x="3302" y="189"/>
                    </a:lnTo>
                    <a:lnTo>
                      <a:pt x="3303" y="261"/>
                    </a:lnTo>
                    <a:lnTo>
                      <a:pt x="3305" y="314"/>
                    </a:lnTo>
                    <a:lnTo>
                      <a:pt x="3306" y="405"/>
                    </a:lnTo>
                    <a:lnTo>
                      <a:pt x="3308" y="479"/>
                    </a:lnTo>
                    <a:lnTo>
                      <a:pt x="3309" y="563"/>
                    </a:lnTo>
                    <a:lnTo>
                      <a:pt x="3310" y="603"/>
                    </a:lnTo>
                    <a:lnTo>
                      <a:pt x="3312" y="561"/>
                    </a:lnTo>
                    <a:lnTo>
                      <a:pt x="3313" y="439"/>
                    </a:lnTo>
                    <a:lnTo>
                      <a:pt x="3315" y="336"/>
                    </a:lnTo>
                    <a:lnTo>
                      <a:pt x="3316" y="297"/>
                    </a:lnTo>
                    <a:lnTo>
                      <a:pt x="3318" y="284"/>
                    </a:lnTo>
                    <a:lnTo>
                      <a:pt x="3320" y="304"/>
                    </a:lnTo>
                    <a:lnTo>
                      <a:pt x="3321" y="351"/>
                    </a:lnTo>
                    <a:lnTo>
                      <a:pt x="3323" y="392"/>
                    </a:lnTo>
                    <a:lnTo>
                      <a:pt x="3324" y="420"/>
                    </a:lnTo>
                    <a:lnTo>
                      <a:pt x="3326" y="461"/>
                    </a:lnTo>
                    <a:lnTo>
                      <a:pt x="3327" y="486"/>
                    </a:lnTo>
                    <a:lnTo>
                      <a:pt x="3329" y="452"/>
                    </a:lnTo>
                    <a:lnTo>
                      <a:pt x="3330" y="411"/>
                    </a:lnTo>
                    <a:lnTo>
                      <a:pt x="3332" y="346"/>
                    </a:lnTo>
                    <a:lnTo>
                      <a:pt x="3333" y="275"/>
                    </a:lnTo>
                    <a:lnTo>
                      <a:pt x="3334" y="247"/>
                    </a:lnTo>
                    <a:lnTo>
                      <a:pt x="3336" y="244"/>
                    </a:lnTo>
                    <a:lnTo>
                      <a:pt x="3337" y="251"/>
                    </a:lnTo>
                    <a:lnTo>
                      <a:pt x="3339" y="268"/>
                    </a:lnTo>
                    <a:lnTo>
                      <a:pt x="3340" y="291"/>
                    </a:lnTo>
                    <a:lnTo>
                      <a:pt x="3342" y="313"/>
                    </a:lnTo>
                    <a:lnTo>
                      <a:pt x="3343" y="333"/>
                    </a:lnTo>
                    <a:lnTo>
                      <a:pt x="3345" y="357"/>
                    </a:lnTo>
                    <a:lnTo>
                      <a:pt x="3347" y="382"/>
                    </a:lnTo>
                    <a:lnTo>
                      <a:pt x="3348" y="396"/>
                    </a:lnTo>
                    <a:lnTo>
                      <a:pt x="3350" y="378"/>
                    </a:lnTo>
                    <a:lnTo>
                      <a:pt x="3351" y="339"/>
                    </a:lnTo>
                    <a:lnTo>
                      <a:pt x="3352" y="302"/>
                    </a:lnTo>
                    <a:lnTo>
                      <a:pt x="3354" y="286"/>
                    </a:lnTo>
                    <a:lnTo>
                      <a:pt x="3355" y="280"/>
                    </a:lnTo>
                    <a:lnTo>
                      <a:pt x="3357" y="284"/>
                    </a:lnTo>
                    <a:lnTo>
                      <a:pt x="3358" y="295"/>
                    </a:lnTo>
                    <a:lnTo>
                      <a:pt x="3360" y="309"/>
                    </a:lnTo>
                    <a:lnTo>
                      <a:pt x="3361" y="326"/>
                    </a:lnTo>
                    <a:lnTo>
                      <a:pt x="3363" y="355"/>
                    </a:lnTo>
                    <a:lnTo>
                      <a:pt x="3364" y="375"/>
                    </a:lnTo>
                    <a:lnTo>
                      <a:pt x="3366" y="387"/>
                    </a:lnTo>
                    <a:lnTo>
                      <a:pt x="3367" y="385"/>
                    </a:lnTo>
                    <a:lnTo>
                      <a:pt x="3369" y="347"/>
                    </a:lnTo>
                    <a:lnTo>
                      <a:pt x="3370" y="290"/>
                    </a:lnTo>
                    <a:lnTo>
                      <a:pt x="3372" y="239"/>
                    </a:lnTo>
                    <a:lnTo>
                      <a:pt x="3373" y="221"/>
                    </a:lnTo>
                    <a:lnTo>
                      <a:pt x="3375" y="217"/>
                    </a:lnTo>
                    <a:lnTo>
                      <a:pt x="3376" y="226"/>
                    </a:lnTo>
                    <a:lnTo>
                      <a:pt x="3377" y="252"/>
                    </a:lnTo>
                    <a:lnTo>
                      <a:pt x="3379" y="276"/>
                    </a:lnTo>
                    <a:lnTo>
                      <a:pt x="3380" y="299"/>
                    </a:lnTo>
                    <a:lnTo>
                      <a:pt x="3382" y="317"/>
                    </a:lnTo>
                    <a:lnTo>
                      <a:pt x="3383" y="339"/>
                    </a:lnTo>
                    <a:lnTo>
                      <a:pt x="3385" y="352"/>
                    </a:lnTo>
                    <a:lnTo>
                      <a:pt x="3386" y="360"/>
                    </a:lnTo>
                    <a:lnTo>
                      <a:pt x="3388" y="360"/>
                    </a:lnTo>
                    <a:lnTo>
                      <a:pt x="3389" y="352"/>
                    </a:lnTo>
                    <a:lnTo>
                      <a:pt x="3391" y="327"/>
                    </a:lnTo>
                    <a:lnTo>
                      <a:pt x="3392" y="299"/>
                    </a:lnTo>
                    <a:lnTo>
                      <a:pt x="3394" y="270"/>
                    </a:lnTo>
                    <a:lnTo>
                      <a:pt x="3395" y="258"/>
                    </a:lnTo>
                    <a:lnTo>
                      <a:pt x="3397" y="260"/>
                    </a:lnTo>
                    <a:lnTo>
                      <a:pt x="3398" y="268"/>
                    </a:lnTo>
                    <a:lnTo>
                      <a:pt x="3400" y="282"/>
                    </a:lnTo>
                    <a:lnTo>
                      <a:pt x="3401" y="298"/>
                    </a:lnTo>
                    <a:lnTo>
                      <a:pt x="3402" y="319"/>
                    </a:lnTo>
                    <a:lnTo>
                      <a:pt x="3404" y="337"/>
                    </a:lnTo>
                    <a:lnTo>
                      <a:pt x="3405" y="354"/>
                    </a:lnTo>
                    <a:lnTo>
                      <a:pt x="3407" y="362"/>
                    </a:lnTo>
                    <a:lnTo>
                      <a:pt x="3408" y="359"/>
                    </a:lnTo>
                    <a:lnTo>
                      <a:pt x="3410" y="332"/>
                    </a:lnTo>
                    <a:lnTo>
                      <a:pt x="3411" y="306"/>
                    </a:lnTo>
                    <a:lnTo>
                      <a:pt x="3423" y="327"/>
                    </a:lnTo>
                    <a:lnTo>
                      <a:pt x="3425" y="346"/>
                    </a:lnTo>
                    <a:lnTo>
                      <a:pt x="3426" y="350"/>
                    </a:lnTo>
                    <a:lnTo>
                      <a:pt x="3427" y="338"/>
                    </a:lnTo>
                    <a:lnTo>
                      <a:pt x="3429" y="317"/>
                    </a:lnTo>
                    <a:lnTo>
                      <a:pt x="3430" y="283"/>
                    </a:lnTo>
                    <a:lnTo>
                      <a:pt x="3432" y="237"/>
                    </a:lnTo>
                    <a:lnTo>
                      <a:pt x="3433" y="204"/>
                    </a:lnTo>
                    <a:lnTo>
                      <a:pt x="3435" y="207"/>
                    </a:lnTo>
                    <a:lnTo>
                      <a:pt x="3436" y="210"/>
                    </a:lnTo>
                    <a:lnTo>
                      <a:pt x="3438" y="223"/>
                    </a:lnTo>
                    <a:lnTo>
                      <a:pt x="3439" y="247"/>
                    </a:lnTo>
                    <a:lnTo>
                      <a:pt x="3441" y="271"/>
                    </a:lnTo>
                    <a:lnTo>
                      <a:pt x="3442" y="294"/>
                    </a:lnTo>
                    <a:lnTo>
                      <a:pt x="3444" y="325"/>
                    </a:lnTo>
                    <a:lnTo>
                      <a:pt x="3445" y="346"/>
                    </a:lnTo>
                    <a:lnTo>
                      <a:pt x="3447" y="364"/>
                    </a:lnTo>
                    <a:lnTo>
                      <a:pt x="3448" y="361"/>
                    </a:lnTo>
                    <a:lnTo>
                      <a:pt x="3450" y="365"/>
                    </a:lnTo>
                    <a:lnTo>
                      <a:pt x="3451" y="348"/>
                    </a:lnTo>
                    <a:lnTo>
                      <a:pt x="3453" y="319"/>
                    </a:lnTo>
                    <a:lnTo>
                      <a:pt x="3455" y="287"/>
                    </a:lnTo>
                    <a:lnTo>
                      <a:pt x="3456" y="253"/>
                    </a:lnTo>
                    <a:lnTo>
                      <a:pt x="3458" y="230"/>
                    </a:lnTo>
                    <a:lnTo>
                      <a:pt x="3459" y="231"/>
                    </a:lnTo>
                    <a:lnTo>
                      <a:pt x="3461" y="242"/>
                    </a:lnTo>
                    <a:lnTo>
                      <a:pt x="3463" y="263"/>
                    </a:lnTo>
                    <a:lnTo>
                      <a:pt x="3464" y="293"/>
                    </a:lnTo>
                    <a:lnTo>
                      <a:pt x="3466" y="305"/>
                    </a:lnTo>
                    <a:lnTo>
                      <a:pt x="3467" y="326"/>
                    </a:lnTo>
                    <a:lnTo>
                      <a:pt x="3469" y="333"/>
                    </a:lnTo>
                    <a:lnTo>
                      <a:pt x="3471" y="338"/>
                    </a:lnTo>
                    <a:lnTo>
                      <a:pt x="3472" y="338"/>
                    </a:lnTo>
                    <a:lnTo>
                      <a:pt x="3474" y="305"/>
                    </a:lnTo>
                    <a:lnTo>
                      <a:pt x="3475" y="254"/>
                    </a:lnTo>
                    <a:lnTo>
                      <a:pt x="3477" y="184"/>
                    </a:lnTo>
                    <a:lnTo>
                      <a:pt x="3478" y="151"/>
                    </a:lnTo>
                    <a:lnTo>
                      <a:pt x="3485" y="216"/>
                    </a:lnTo>
                    <a:lnTo>
                      <a:pt x="3488" y="297"/>
                    </a:lnTo>
                    <a:lnTo>
                      <a:pt x="3490" y="337"/>
                    </a:lnTo>
                    <a:lnTo>
                      <a:pt x="3491" y="369"/>
                    </a:lnTo>
                    <a:lnTo>
                      <a:pt x="3493" y="391"/>
                    </a:lnTo>
                    <a:lnTo>
                      <a:pt x="3494" y="410"/>
                    </a:lnTo>
                    <a:lnTo>
                      <a:pt x="3496" y="438"/>
                    </a:lnTo>
                    <a:lnTo>
                      <a:pt x="3498" y="417"/>
                    </a:lnTo>
                    <a:lnTo>
                      <a:pt x="3499" y="367"/>
                    </a:lnTo>
                    <a:lnTo>
                      <a:pt x="3501" y="261"/>
                    </a:lnTo>
                    <a:lnTo>
                      <a:pt x="3502" y="191"/>
                    </a:lnTo>
                    <a:lnTo>
                      <a:pt x="3504" y="148"/>
                    </a:lnTo>
                    <a:lnTo>
                      <a:pt x="3506" y="147"/>
                    </a:lnTo>
                    <a:lnTo>
                      <a:pt x="3507" y="173"/>
                    </a:lnTo>
                    <a:lnTo>
                      <a:pt x="3509" y="215"/>
                    </a:lnTo>
                    <a:lnTo>
                      <a:pt x="3510" y="261"/>
                    </a:lnTo>
                    <a:lnTo>
                      <a:pt x="3512" y="311"/>
                    </a:lnTo>
                    <a:lnTo>
                      <a:pt x="3514" y="384"/>
                    </a:lnTo>
                    <a:lnTo>
                      <a:pt x="3515" y="419"/>
                    </a:lnTo>
                    <a:lnTo>
                      <a:pt x="3517" y="463"/>
                    </a:lnTo>
                    <a:lnTo>
                      <a:pt x="3518" y="510"/>
                    </a:lnTo>
                    <a:lnTo>
                      <a:pt x="3520" y="595"/>
                    </a:lnTo>
                    <a:lnTo>
                      <a:pt x="3522" y="676"/>
                    </a:lnTo>
                    <a:lnTo>
                      <a:pt x="3523" y="648"/>
                    </a:lnTo>
                    <a:lnTo>
                      <a:pt x="3525" y="531"/>
                    </a:lnTo>
                    <a:lnTo>
                      <a:pt x="3526" y="407"/>
                    </a:lnTo>
                    <a:lnTo>
                      <a:pt x="3528" y="292"/>
                    </a:lnTo>
                    <a:lnTo>
                      <a:pt x="3530" y="207"/>
                    </a:lnTo>
                    <a:lnTo>
                      <a:pt x="3531" y="194"/>
                    </a:lnTo>
                    <a:lnTo>
                      <a:pt x="3533" y="245"/>
                    </a:lnTo>
                    <a:lnTo>
                      <a:pt x="3534" y="276"/>
                    </a:lnTo>
                    <a:lnTo>
                      <a:pt x="3536" y="279"/>
                    </a:lnTo>
                    <a:lnTo>
                      <a:pt x="3537" y="307"/>
                    </a:lnTo>
                    <a:lnTo>
                      <a:pt x="3539" y="255"/>
                    </a:lnTo>
                    <a:lnTo>
                      <a:pt x="3541" y="183"/>
                    </a:lnTo>
                    <a:lnTo>
                      <a:pt x="3542" y="93"/>
                    </a:lnTo>
                    <a:lnTo>
                      <a:pt x="3544" y="76"/>
                    </a:lnTo>
                    <a:lnTo>
                      <a:pt x="3545" y="128"/>
                    </a:lnTo>
                    <a:lnTo>
                      <a:pt x="3547" y="194"/>
                    </a:lnTo>
                    <a:lnTo>
                      <a:pt x="3549" y="231"/>
                    </a:lnTo>
                    <a:lnTo>
                      <a:pt x="3550" y="337"/>
                    </a:lnTo>
                    <a:lnTo>
                      <a:pt x="3552" y="417"/>
                    </a:lnTo>
                    <a:lnTo>
                      <a:pt x="3553" y="470"/>
                    </a:lnTo>
                    <a:lnTo>
                      <a:pt x="3555" y="530"/>
                    </a:lnTo>
                    <a:lnTo>
                      <a:pt x="3556" y="543"/>
                    </a:lnTo>
                    <a:lnTo>
                      <a:pt x="3558" y="452"/>
                    </a:lnTo>
                    <a:lnTo>
                      <a:pt x="3559" y="370"/>
                    </a:lnTo>
                    <a:lnTo>
                      <a:pt x="3561" y="317"/>
                    </a:lnTo>
                    <a:lnTo>
                      <a:pt x="3562" y="273"/>
                    </a:lnTo>
                    <a:lnTo>
                      <a:pt x="3564" y="263"/>
                    </a:lnTo>
                    <a:lnTo>
                      <a:pt x="3565" y="265"/>
                    </a:lnTo>
                    <a:lnTo>
                      <a:pt x="3567" y="276"/>
                    </a:lnTo>
                    <a:lnTo>
                      <a:pt x="3568" y="293"/>
                    </a:lnTo>
                    <a:lnTo>
                      <a:pt x="3570" y="321"/>
                    </a:lnTo>
                    <a:lnTo>
                      <a:pt x="3571" y="350"/>
                    </a:lnTo>
                    <a:lnTo>
                      <a:pt x="3572" y="376"/>
                    </a:lnTo>
                    <a:lnTo>
                      <a:pt x="3574" y="379"/>
                    </a:lnTo>
                    <a:lnTo>
                      <a:pt x="3575" y="387"/>
                    </a:lnTo>
                    <a:lnTo>
                      <a:pt x="3577" y="359"/>
                    </a:lnTo>
                    <a:lnTo>
                      <a:pt x="3578" y="291"/>
                    </a:lnTo>
                    <a:lnTo>
                      <a:pt x="3580" y="243"/>
                    </a:lnTo>
                    <a:lnTo>
                      <a:pt x="3581" y="220"/>
                    </a:lnTo>
                    <a:lnTo>
                      <a:pt x="3583" y="209"/>
                    </a:lnTo>
                    <a:lnTo>
                      <a:pt x="3584" y="217"/>
                    </a:lnTo>
                    <a:lnTo>
                      <a:pt x="3586" y="232"/>
                    </a:lnTo>
                    <a:lnTo>
                      <a:pt x="3587" y="252"/>
                    </a:lnTo>
                    <a:lnTo>
                      <a:pt x="3589" y="276"/>
                    </a:lnTo>
                    <a:lnTo>
                      <a:pt x="3590" y="299"/>
                    </a:lnTo>
                    <a:lnTo>
                      <a:pt x="3596" y="367"/>
                    </a:lnTo>
                    <a:lnTo>
                      <a:pt x="3598" y="370"/>
                    </a:lnTo>
                    <a:lnTo>
                      <a:pt x="3599" y="362"/>
                    </a:lnTo>
                    <a:lnTo>
                      <a:pt x="3601" y="310"/>
                    </a:lnTo>
                    <a:lnTo>
                      <a:pt x="3602" y="244"/>
                    </a:lnTo>
                    <a:lnTo>
                      <a:pt x="3604" y="208"/>
                    </a:lnTo>
                    <a:lnTo>
                      <a:pt x="3605" y="196"/>
                    </a:lnTo>
                    <a:lnTo>
                      <a:pt x="3607" y="201"/>
                    </a:lnTo>
                    <a:lnTo>
                      <a:pt x="3608" y="216"/>
                    </a:lnTo>
                    <a:lnTo>
                      <a:pt x="3610" y="239"/>
                    </a:lnTo>
                    <a:lnTo>
                      <a:pt x="3611" y="266"/>
                    </a:lnTo>
                    <a:lnTo>
                      <a:pt x="3613" y="294"/>
                    </a:lnTo>
                    <a:lnTo>
                      <a:pt x="3614" y="320"/>
                    </a:lnTo>
                    <a:lnTo>
                      <a:pt x="3616" y="338"/>
                    </a:lnTo>
                    <a:lnTo>
                      <a:pt x="3617" y="351"/>
                    </a:lnTo>
                    <a:lnTo>
                      <a:pt x="3619" y="360"/>
                    </a:lnTo>
                    <a:lnTo>
                      <a:pt x="3620" y="363"/>
                    </a:lnTo>
                    <a:lnTo>
                      <a:pt x="3622" y="349"/>
                    </a:lnTo>
                    <a:lnTo>
                      <a:pt x="3623" y="328"/>
                    </a:lnTo>
                    <a:lnTo>
                      <a:pt x="3625" y="290"/>
                    </a:lnTo>
                    <a:lnTo>
                      <a:pt x="3626" y="257"/>
                    </a:lnTo>
                    <a:lnTo>
                      <a:pt x="3628" y="243"/>
                    </a:lnTo>
                    <a:lnTo>
                      <a:pt x="3629" y="250"/>
                    </a:lnTo>
                    <a:lnTo>
                      <a:pt x="3631" y="269"/>
                    </a:lnTo>
                    <a:lnTo>
                      <a:pt x="3632" y="287"/>
                    </a:lnTo>
                    <a:lnTo>
                      <a:pt x="3634" y="304"/>
                    </a:lnTo>
                    <a:lnTo>
                      <a:pt x="3635" y="325"/>
                    </a:lnTo>
                    <a:lnTo>
                      <a:pt x="3636" y="346"/>
                    </a:lnTo>
                    <a:lnTo>
                      <a:pt x="3638" y="357"/>
                    </a:lnTo>
                    <a:lnTo>
                      <a:pt x="3639" y="348"/>
                    </a:lnTo>
                    <a:lnTo>
                      <a:pt x="3641" y="345"/>
                    </a:lnTo>
                    <a:lnTo>
                      <a:pt x="3642" y="345"/>
                    </a:lnTo>
                    <a:lnTo>
                      <a:pt x="3644" y="331"/>
                    </a:lnTo>
                    <a:lnTo>
                      <a:pt x="3646" y="301"/>
                    </a:lnTo>
                    <a:lnTo>
                      <a:pt x="3647" y="273"/>
                    </a:lnTo>
                    <a:lnTo>
                      <a:pt x="3649" y="266"/>
                    </a:lnTo>
                    <a:lnTo>
                      <a:pt x="3650" y="267"/>
                    </a:lnTo>
                    <a:lnTo>
                      <a:pt x="3652" y="283"/>
                    </a:lnTo>
                    <a:lnTo>
                      <a:pt x="3654" y="300"/>
                    </a:lnTo>
                    <a:lnTo>
                      <a:pt x="3655" y="319"/>
                    </a:lnTo>
                    <a:lnTo>
                      <a:pt x="3657" y="342"/>
                    </a:lnTo>
                    <a:lnTo>
                      <a:pt x="3658" y="358"/>
                    </a:lnTo>
                    <a:lnTo>
                      <a:pt x="3660" y="353"/>
                    </a:lnTo>
                    <a:lnTo>
                      <a:pt x="3662" y="340"/>
                    </a:lnTo>
                    <a:lnTo>
                      <a:pt x="3663" y="329"/>
                    </a:lnTo>
                    <a:lnTo>
                      <a:pt x="3665" y="325"/>
                    </a:lnTo>
                    <a:lnTo>
                      <a:pt x="3667" y="322"/>
                    </a:lnTo>
                    <a:lnTo>
                      <a:pt x="3668" y="314"/>
                    </a:lnTo>
                    <a:lnTo>
                      <a:pt x="3676" y="354"/>
                    </a:lnTo>
                    <a:lnTo>
                      <a:pt x="3678" y="356"/>
                    </a:lnTo>
                    <a:lnTo>
                      <a:pt x="3679" y="347"/>
                    </a:lnTo>
                    <a:lnTo>
                      <a:pt x="3681" y="344"/>
                    </a:lnTo>
                    <a:lnTo>
                      <a:pt x="3683" y="331"/>
                    </a:lnTo>
                    <a:lnTo>
                      <a:pt x="3684" y="310"/>
                    </a:lnTo>
                    <a:lnTo>
                      <a:pt x="3686" y="291"/>
                    </a:lnTo>
                    <a:lnTo>
                      <a:pt x="3687" y="284"/>
                    </a:lnTo>
                    <a:lnTo>
                      <a:pt x="3689" y="292"/>
                    </a:lnTo>
                    <a:lnTo>
                      <a:pt x="3691" y="304"/>
                    </a:lnTo>
                    <a:lnTo>
                      <a:pt x="3692" y="321"/>
                    </a:lnTo>
                    <a:lnTo>
                      <a:pt x="3694" y="335"/>
                    </a:lnTo>
                    <a:lnTo>
                      <a:pt x="3696" y="349"/>
                    </a:lnTo>
                    <a:lnTo>
                      <a:pt x="3697" y="355"/>
                    </a:lnTo>
                    <a:lnTo>
                      <a:pt x="3699" y="353"/>
                    </a:lnTo>
                    <a:lnTo>
                      <a:pt x="3700" y="332"/>
                    </a:lnTo>
                    <a:lnTo>
                      <a:pt x="3702" y="311"/>
                    </a:lnTo>
                    <a:lnTo>
                      <a:pt x="3704" y="299"/>
                    </a:lnTo>
                    <a:lnTo>
                      <a:pt x="3705" y="293"/>
                    </a:lnTo>
                    <a:lnTo>
                      <a:pt x="3707" y="291"/>
                    </a:lnTo>
                    <a:lnTo>
                      <a:pt x="3708" y="289"/>
                    </a:lnTo>
                    <a:lnTo>
                      <a:pt x="3710" y="302"/>
                    </a:lnTo>
                    <a:lnTo>
                      <a:pt x="3712" y="320"/>
                    </a:lnTo>
                    <a:lnTo>
                      <a:pt x="3713" y="332"/>
                    </a:lnTo>
                    <a:lnTo>
                      <a:pt x="3715" y="345"/>
                    </a:lnTo>
                    <a:lnTo>
                      <a:pt x="3717" y="363"/>
                    </a:lnTo>
                    <a:lnTo>
                      <a:pt x="3718" y="373"/>
                    </a:lnTo>
                    <a:lnTo>
                      <a:pt x="3720" y="376"/>
                    </a:lnTo>
                    <a:lnTo>
                      <a:pt x="3721" y="386"/>
                    </a:lnTo>
                    <a:lnTo>
                      <a:pt x="3723" y="374"/>
                    </a:lnTo>
                    <a:lnTo>
                      <a:pt x="3725" y="358"/>
                    </a:lnTo>
                    <a:lnTo>
                      <a:pt x="3726" y="327"/>
                    </a:lnTo>
                    <a:lnTo>
                      <a:pt x="3728" y="303"/>
                    </a:lnTo>
                    <a:lnTo>
                      <a:pt x="3729" y="315"/>
                    </a:lnTo>
                    <a:lnTo>
                      <a:pt x="3731" y="335"/>
                    </a:lnTo>
                    <a:lnTo>
                      <a:pt x="3733" y="385"/>
                    </a:lnTo>
                    <a:lnTo>
                      <a:pt x="3734" y="408"/>
                    </a:lnTo>
                    <a:lnTo>
                      <a:pt x="3736" y="417"/>
                    </a:lnTo>
                    <a:lnTo>
                      <a:pt x="3737" y="446"/>
                    </a:lnTo>
                    <a:lnTo>
                      <a:pt x="3739" y="445"/>
                    </a:lnTo>
                    <a:lnTo>
                      <a:pt x="3741" y="404"/>
                    </a:lnTo>
                    <a:lnTo>
                      <a:pt x="3742" y="369"/>
                    </a:lnTo>
                    <a:lnTo>
                      <a:pt x="3744" y="372"/>
                    </a:lnTo>
                    <a:lnTo>
                      <a:pt x="3746" y="369"/>
                    </a:lnTo>
                    <a:lnTo>
                      <a:pt x="3747" y="408"/>
                    </a:lnTo>
                    <a:lnTo>
                      <a:pt x="3749" y="432"/>
                    </a:lnTo>
                    <a:lnTo>
                      <a:pt x="3750" y="424"/>
                    </a:lnTo>
                    <a:lnTo>
                      <a:pt x="3752" y="439"/>
                    </a:lnTo>
                    <a:lnTo>
                      <a:pt x="3754" y="490"/>
                    </a:lnTo>
                    <a:lnTo>
                      <a:pt x="3755" y="470"/>
                    </a:lnTo>
                    <a:lnTo>
                      <a:pt x="3757" y="450"/>
                    </a:lnTo>
                    <a:lnTo>
                      <a:pt x="3758" y="451"/>
                    </a:lnTo>
                    <a:lnTo>
                      <a:pt x="3760" y="381"/>
                    </a:lnTo>
                    <a:lnTo>
                      <a:pt x="3761" y="306"/>
                    </a:lnTo>
                    <a:lnTo>
                      <a:pt x="3763" y="274"/>
                    </a:lnTo>
                    <a:lnTo>
                      <a:pt x="3765" y="330"/>
                    </a:lnTo>
                    <a:lnTo>
                      <a:pt x="3766" y="336"/>
                    </a:lnTo>
                    <a:lnTo>
                      <a:pt x="3768" y="404"/>
                    </a:lnTo>
                    <a:lnTo>
                      <a:pt x="3769" y="493"/>
                    </a:lnTo>
                    <a:lnTo>
                      <a:pt x="3771" y="511"/>
                    </a:lnTo>
                    <a:lnTo>
                      <a:pt x="3772" y="431"/>
                    </a:lnTo>
                    <a:lnTo>
                      <a:pt x="3774" y="387"/>
                    </a:lnTo>
                    <a:lnTo>
                      <a:pt x="3776" y="291"/>
                    </a:lnTo>
                    <a:lnTo>
                      <a:pt x="3777" y="230"/>
                    </a:lnTo>
                    <a:lnTo>
                      <a:pt x="3779" y="206"/>
                    </a:lnTo>
                    <a:lnTo>
                      <a:pt x="3780" y="249"/>
                    </a:lnTo>
                    <a:lnTo>
                      <a:pt x="3782" y="328"/>
                    </a:lnTo>
                    <a:lnTo>
                      <a:pt x="3784" y="347"/>
                    </a:lnTo>
                    <a:lnTo>
                      <a:pt x="3785" y="386"/>
                    </a:lnTo>
                    <a:lnTo>
                      <a:pt x="3787" y="376"/>
                    </a:lnTo>
                    <a:lnTo>
                      <a:pt x="3788" y="351"/>
                    </a:lnTo>
                    <a:lnTo>
                      <a:pt x="3790" y="318"/>
                    </a:lnTo>
                    <a:lnTo>
                      <a:pt x="3792" y="275"/>
                    </a:lnTo>
                    <a:lnTo>
                      <a:pt x="3793" y="301"/>
                    </a:lnTo>
                    <a:lnTo>
                      <a:pt x="3795" y="285"/>
                    </a:lnTo>
                    <a:lnTo>
                      <a:pt x="3796" y="294"/>
                    </a:lnTo>
                    <a:lnTo>
                      <a:pt x="3798" y="303"/>
                    </a:lnTo>
                    <a:lnTo>
                      <a:pt x="3799" y="337"/>
                    </a:lnTo>
                    <a:lnTo>
                      <a:pt x="3801" y="367"/>
                    </a:lnTo>
                    <a:lnTo>
                      <a:pt x="3803" y="374"/>
                    </a:lnTo>
                    <a:lnTo>
                      <a:pt x="3804" y="372"/>
                    </a:lnTo>
                    <a:lnTo>
                      <a:pt x="3806" y="339"/>
                    </a:lnTo>
                    <a:lnTo>
                      <a:pt x="3807" y="274"/>
                    </a:lnTo>
                    <a:lnTo>
                      <a:pt x="3809" y="231"/>
                    </a:lnTo>
                    <a:lnTo>
                      <a:pt x="3811" y="205"/>
                    </a:lnTo>
                    <a:lnTo>
                      <a:pt x="3812" y="202"/>
                    </a:lnTo>
                    <a:lnTo>
                      <a:pt x="3814" y="209"/>
                    </a:lnTo>
                    <a:lnTo>
                      <a:pt x="3815" y="227"/>
                    </a:lnTo>
                    <a:lnTo>
                      <a:pt x="3817" y="251"/>
                    </a:lnTo>
                    <a:lnTo>
                      <a:pt x="3818" y="272"/>
                    </a:lnTo>
                    <a:lnTo>
                      <a:pt x="3820" y="295"/>
                    </a:lnTo>
                    <a:lnTo>
                      <a:pt x="3822" y="323"/>
                    </a:lnTo>
                    <a:lnTo>
                      <a:pt x="3823" y="336"/>
                    </a:lnTo>
                    <a:lnTo>
                      <a:pt x="3825" y="335"/>
                    </a:lnTo>
                    <a:lnTo>
                      <a:pt x="3826" y="314"/>
                    </a:lnTo>
                    <a:lnTo>
                      <a:pt x="3828" y="293"/>
                    </a:lnTo>
                    <a:lnTo>
                      <a:pt x="3830" y="254"/>
                    </a:lnTo>
                    <a:lnTo>
                      <a:pt x="3831" y="233"/>
                    </a:lnTo>
                    <a:lnTo>
                      <a:pt x="3833" y="235"/>
                    </a:lnTo>
                    <a:lnTo>
                      <a:pt x="3834" y="249"/>
                    </a:lnTo>
                    <a:lnTo>
                      <a:pt x="3836" y="266"/>
                    </a:lnTo>
                    <a:lnTo>
                      <a:pt x="3837" y="282"/>
                    </a:lnTo>
                    <a:lnTo>
                      <a:pt x="3839" y="300"/>
                    </a:lnTo>
                    <a:lnTo>
                      <a:pt x="3841" y="322"/>
                    </a:lnTo>
                    <a:lnTo>
                      <a:pt x="3842" y="339"/>
                    </a:lnTo>
                    <a:lnTo>
                      <a:pt x="3850" y="256"/>
                    </a:lnTo>
                    <a:lnTo>
                      <a:pt x="3851" y="236"/>
                    </a:lnTo>
                    <a:lnTo>
                      <a:pt x="3859" y="306"/>
                    </a:lnTo>
                    <a:lnTo>
                      <a:pt x="3860" y="320"/>
                    </a:lnTo>
                    <a:lnTo>
                      <a:pt x="3862" y="338"/>
                    </a:lnTo>
                    <a:lnTo>
                      <a:pt x="3863" y="344"/>
                    </a:lnTo>
                    <a:lnTo>
                      <a:pt x="3865" y="327"/>
                    </a:lnTo>
                    <a:lnTo>
                      <a:pt x="3866" y="283"/>
                    </a:lnTo>
                    <a:lnTo>
                      <a:pt x="3868" y="238"/>
                    </a:lnTo>
                    <a:lnTo>
                      <a:pt x="3869" y="207"/>
                    </a:lnTo>
                    <a:lnTo>
                      <a:pt x="3871" y="196"/>
                    </a:lnTo>
                    <a:lnTo>
                      <a:pt x="3872" y="202"/>
                    </a:lnTo>
                    <a:lnTo>
                      <a:pt x="3874" y="224"/>
                    </a:lnTo>
                    <a:lnTo>
                      <a:pt x="3875" y="245"/>
                    </a:lnTo>
                    <a:lnTo>
                      <a:pt x="3881" y="316"/>
                    </a:lnTo>
                    <a:lnTo>
                      <a:pt x="3882" y="324"/>
                    </a:lnTo>
                    <a:lnTo>
                      <a:pt x="3884" y="334"/>
                    </a:lnTo>
                    <a:lnTo>
                      <a:pt x="3885" y="331"/>
                    </a:lnTo>
                    <a:lnTo>
                      <a:pt x="3887" y="317"/>
                    </a:lnTo>
                    <a:lnTo>
                      <a:pt x="3888" y="287"/>
                    </a:lnTo>
                    <a:lnTo>
                      <a:pt x="3890" y="258"/>
                    </a:lnTo>
                    <a:lnTo>
                      <a:pt x="3891" y="231"/>
                    </a:lnTo>
                    <a:lnTo>
                      <a:pt x="3893" y="215"/>
                    </a:lnTo>
                    <a:lnTo>
                      <a:pt x="3894" y="218"/>
                    </a:lnTo>
                    <a:lnTo>
                      <a:pt x="3896" y="229"/>
                    </a:lnTo>
                    <a:lnTo>
                      <a:pt x="3897" y="255"/>
                    </a:lnTo>
                    <a:lnTo>
                      <a:pt x="3899" y="282"/>
                    </a:lnTo>
                    <a:lnTo>
                      <a:pt x="3900" y="305"/>
                    </a:lnTo>
                    <a:lnTo>
                      <a:pt x="3902" y="326"/>
                    </a:lnTo>
                    <a:lnTo>
                      <a:pt x="3903" y="344"/>
                    </a:lnTo>
                    <a:lnTo>
                      <a:pt x="3905" y="363"/>
                    </a:lnTo>
                    <a:lnTo>
                      <a:pt x="3906" y="370"/>
                    </a:lnTo>
                    <a:lnTo>
                      <a:pt x="3908" y="365"/>
                    </a:lnTo>
                    <a:lnTo>
                      <a:pt x="3909" y="348"/>
                    </a:lnTo>
                    <a:lnTo>
                      <a:pt x="3911" y="309"/>
                    </a:lnTo>
                    <a:lnTo>
                      <a:pt x="3912" y="257"/>
                    </a:lnTo>
                    <a:lnTo>
                      <a:pt x="3914" y="225"/>
                    </a:lnTo>
                    <a:lnTo>
                      <a:pt x="3915" y="205"/>
                    </a:lnTo>
                    <a:lnTo>
                      <a:pt x="3916" y="199"/>
                    </a:lnTo>
                    <a:lnTo>
                      <a:pt x="3918" y="211"/>
                    </a:lnTo>
                    <a:lnTo>
                      <a:pt x="3919" y="225"/>
                    </a:lnTo>
                    <a:lnTo>
                      <a:pt x="3921" y="245"/>
                    </a:lnTo>
                    <a:lnTo>
                      <a:pt x="3922" y="269"/>
                    </a:lnTo>
                    <a:lnTo>
                      <a:pt x="3924" y="292"/>
                    </a:lnTo>
                    <a:lnTo>
                      <a:pt x="3925" y="324"/>
                    </a:lnTo>
                    <a:lnTo>
                      <a:pt x="3927" y="344"/>
                    </a:lnTo>
                    <a:lnTo>
                      <a:pt x="3928" y="357"/>
                    </a:lnTo>
                    <a:lnTo>
                      <a:pt x="3930" y="362"/>
                    </a:lnTo>
                    <a:lnTo>
                      <a:pt x="3931" y="372"/>
                    </a:lnTo>
                    <a:lnTo>
                      <a:pt x="3933" y="382"/>
                    </a:lnTo>
                    <a:lnTo>
                      <a:pt x="3934" y="377"/>
                    </a:lnTo>
                    <a:lnTo>
                      <a:pt x="3936" y="345"/>
                    </a:lnTo>
                    <a:lnTo>
                      <a:pt x="3937" y="308"/>
                    </a:lnTo>
                    <a:lnTo>
                      <a:pt x="3939" y="264"/>
                    </a:lnTo>
                    <a:lnTo>
                      <a:pt x="3940" y="243"/>
                    </a:lnTo>
                    <a:lnTo>
                      <a:pt x="3946" y="309"/>
                    </a:lnTo>
                    <a:lnTo>
                      <a:pt x="3949" y="375"/>
                    </a:lnTo>
                    <a:lnTo>
                      <a:pt x="3951" y="396"/>
                    </a:lnTo>
                    <a:lnTo>
                      <a:pt x="3953" y="410"/>
                    </a:lnTo>
                    <a:lnTo>
                      <a:pt x="3954" y="425"/>
                    </a:lnTo>
                    <a:lnTo>
                      <a:pt x="3956" y="433"/>
                    </a:lnTo>
                    <a:lnTo>
                      <a:pt x="3957" y="424"/>
                    </a:lnTo>
                    <a:lnTo>
                      <a:pt x="3959" y="394"/>
                    </a:lnTo>
                    <a:lnTo>
                      <a:pt x="3961" y="343"/>
                    </a:lnTo>
                    <a:lnTo>
                      <a:pt x="3962" y="285"/>
                    </a:lnTo>
                    <a:lnTo>
                      <a:pt x="3964" y="248"/>
                    </a:lnTo>
                    <a:lnTo>
                      <a:pt x="3970" y="324"/>
                    </a:lnTo>
                    <a:lnTo>
                      <a:pt x="3974" y="411"/>
                    </a:lnTo>
                    <a:lnTo>
                      <a:pt x="3975" y="469"/>
                    </a:lnTo>
                    <a:lnTo>
                      <a:pt x="3977" y="494"/>
                    </a:lnTo>
                    <a:lnTo>
                      <a:pt x="3978" y="540"/>
                    </a:lnTo>
                    <a:lnTo>
                      <a:pt x="3980" y="574"/>
                    </a:lnTo>
                    <a:lnTo>
                      <a:pt x="3982" y="564"/>
                    </a:lnTo>
                    <a:lnTo>
                      <a:pt x="3983" y="593"/>
                    </a:lnTo>
                    <a:lnTo>
                      <a:pt x="3985" y="532"/>
                    </a:lnTo>
                    <a:lnTo>
                      <a:pt x="3986" y="414"/>
                    </a:lnTo>
                    <a:lnTo>
                      <a:pt x="3988" y="330"/>
                    </a:lnTo>
                    <a:lnTo>
                      <a:pt x="3990" y="297"/>
                    </a:lnTo>
                    <a:lnTo>
                      <a:pt x="3991" y="288"/>
                    </a:lnTo>
                    <a:lnTo>
                      <a:pt x="3993" y="320"/>
                    </a:lnTo>
                    <a:lnTo>
                      <a:pt x="3994" y="353"/>
                    </a:lnTo>
                    <a:lnTo>
                      <a:pt x="3996" y="399"/>
                    </a:lnTo>
                    <a:lnTo>
                      <a:pt x="3998" y="466"/>
                    </a:lnTo>
                    <a:lnTo>
                      <a:pt x="3999" y="506"/>
                    </a:lnTo>
                    <a:lnTo>
                      <a:pt x="4001" y="533"/>
                    </a:lnTo>
                    <a:lnTo>
                      <a:pt x="4002" y="437"/>
                    </a:lnTo>
                    <a:lnTo>
                      <a:pt x="4004" y="288"/>
                    </a:lnTo>
                    <a:lnTo>
                      <a:pt x="4006" y="186"/>
                    </a:lnTo>
                    <a:lnTo>
                      <a:pt x="4007" y="147"/>
                    </a:lnTo>
                    <a:lnTo>
                      <a:pt x="4009" y="155"/>
                    </a:lnTo>
                    <a:lnTo>
                      <a:pt x="4010" y="190"/>
                    </a:lnTo>
                    <a:lnTo>
                      <a:pt x="4012" y="246"/>
                    </a:lnTo>
                    <a:lnTo>
                      <a:pt x="4014" y="304"/>
                    </a:lnTo>
                    <a:lnTo>
                      <a:pt x="4015" y="371"/>
                    </a:lnTo>
                    <a:lnTo>
                      <a:pt x="4017" y="495"/>
                    </a:lnTo>
                    <a:lnTo>
                      <a:pt x="4018" y="540"/>
                    </a:lnTo>
                    <a:lnTo>
                      <a:pt x="4020" y="584"/>
                    </a:lnTo>
                    <a:lnTo>
                      <a:pt x="4022" y="657"/>
                    </a:lnTo>
                    <a:lnTo>
                      <a:pt x="4023" y="638"/>
                    </a:lnTo>
                    <a:lnTo>
                      <a:pt x="4025" y="593"/>
                    </a:lnTo>
                    <a:lnTo>
                      <a:pt x="4026" y="489"/>
                    </a:lnTo>
                    <a:lnTo>
                      <a:pt x="4028" y="332"/>
                    </a:lnTo>
                    <a:lnTo>
                      <a:pt x="4030" y="305"/>
                    </a:lnTo>
                    <a:lnTo>
                      <a:pt x="4031" y="320"/>
                    </a:lnTo>
                    <a:lnTo>
                      <a:pt x="4033" y="344"/>
                    </a:lnTo>
                    <a:lnTo>
                      <a:pt x="4034" y="385"/>
                    </a:lnTo>
                    <a:lnTo>
                      <a:pt x="4036" y="412"/>
                    </a:lnTo>
                    <a:lnTo>
                      <a:pt x="4038" y="392"/>
                    </a:lnTo>
                    <a:lnTo>
                      <a:pt x="4039" y="343"/>
                    </a:lnTo>
                    <a:lnTo>
                      <a:pt x="4041" y="312"/>
                    </a:lnTo>
                    <a:lnTo>
                      <a:pt x="4042" y="288"/>
                    </a:lnTo>
                    <a:lnTo>
                      <a:pt x="4044" y="269"/>
                    </a:lnTo>
                    <a:lnTo>
                      <a:pt x="4046" y="290"/>
                    </a:lnTo>
                    <a:lnTo>
                      <a:pt x="4047" y="316"/>
                    </a:lnTo>
                    <a:lnTo>
                      <a:pt x="4049" y="336"/>
                    </a:lnTo>
                    <a:lnTo>
                      <a:pt x="4050" y="356"/>
                    </a:lnTo>
                    <a:lnTo>
                      <a:pt x="4052" y="370"/>
                    </a:lnTo>
                    <a:lnTo>
                      <a:pt x="4053" y="391"/>
                    </a:lnTo>
                    <a:lnTo>
                      <a:pt x="4055" y="396"/>
                    </a:lnTo>
                    <a:lnTo>
                      <a:pt x="4056" y="382"/>
                    </a:lnTo>
                    <a:lnTo>
                      <a:pt x="4058" y="333"/>
                    </a:lnTo>
                    <a:lnTo>
                      <a:pt x="4059" y="294"/>
                    </a:lnTo>
                    <a:lnTo>
                      <a:pt x="4061" y="263"/>
                    </a:lnTo>
                    <a:lnTo>
                      <a:pt x="4062" y="257"/>
                    </a:lnTo>
                    <a:lnTo>
                      <a:pt x="4064" y="268"/>
                    </a:lnTo>
                    <a:lnTo>
                      <a:pt x="4065" y="285"/>
                    </a:lnTo>
                    <a:lnTo>
                      <a:pt x="4067" y="305"/>
                    </a:lnTo>
                    <a:lnTo>
                      <a:pt x="4068" y="326"/>
                    </a:lnTo>
                    <a:lnTo>
                      <a:pt x="4070" y="349"/>
                    </a:lnTo>
                    <a:lnTo>
                      <a:pt x="4071" y="367"/>
                    </a:lnTo>
                    <a:lnTo>
                      <a:pt x="4072" y="384"/>
                    </a:lnTo>
                    <a:lnTo>
                      <a:pt x="4074" y="391"/>
                    </a:lnTo>
                    <a:lnTo>
                      <a:pt x="4075" y="376"/>
                    </a:lnTo>
                    <a:lnTo>
                      <a:pt x="4077" y="334"/>
                    </a:lnTo>
                    <a:lnTo>
                      <a:pt x="4078" y="276"/>
                    </a:lnTo>
                    <a:lnTo>
                      <a:pt x="4080" y="233"/>
                    </a:lnTo>
                    <a:lnTo>
                      <a:pt x="4081" y="210"/>
                    </a:lnTo>
                    <a:lnTo>
                      <a:pt x="4083" y="213"/>
                    </a:lnTo>
                    <a:lnTo>
                      <a:pt x="4084" y="222"/>
                    </a:lnTo>
                    <a:lnTo>
                      <a:pt x="4086" y="239"/>
                    </a:lnTo>
                    <a:lnTo>
                      <a:pt x="4087" y="266"/>
                    </a:lnTo>
                    <a:lnTo>
                      <a:pt x="4089" y="286"/>
                    </a:lnTo>
                    <a:lnTo>
                      <a:pt x="4090" y="311"/>
                    </a:lnTo>
                    <a:lnTo>
                      <a:pt x="4092" y="335"/>
                    </a:lnTo>
                    <a:lnTo>
                      <a:pt x="4093" y="361"/>
                    </a:lnTo>
                    <a:lnTo>
                      <a:pt x="4095" y="383"/>
                    </a:lnTo>
                    <a:lnTo>
                      <a:pt x="4096" y="388"/>
                    </a:lnTo>
                    <a:lnTo>
                      <a:pt x="4098" y="365"/>
                    </a:lnTo>
                    <a:lnTo>
                      <a:pt x="4099" y="317"/>
                    </a:lnTo>
                    <a:lnTo>
                      <a:pt x="4101" y="257"/>
                    </a:lnTo>
                    <a:lnTo>
                      <a:pt x="4102" y="223"/>
                    </a:lnTo>
                    <a:lnTo>
                      <a:pt x="4104" y="208"/>
                    </a:lnTo>
                    <a:lnTo>
                      <a:pt x="4105" y="218"/>
                    </a:lnTo>
                    <a:lnTo>
                      <a:pt x="4107" y="234"/>
                    </a:lnTo>
                    <a:lnTo>
                      <a:pt x="4108" y="256"/>
                    </a:lnTo>
                    <a:lnTo>
                      <a:pt x="4110" y="271"/>
                    </a:lnTo>
                    <a:lnTo>
                      <a:pt x="4111" y="287"/>
                    </a:lnTo>
                    <a:lnTo>
                      <a:pt x="4113" y="311"/>
                    </a:lnTo>
                    <a:lnTo>
                      <a:pt x="4114" y="330"/>
                    </a:lnTo>
                    <a:lnTo>
                      <a:pt x="4116" y="349"/>
                    </a:lnTo>
                    <a:lnTo>
                      <a:pt x="4117" y="363"/>
                    </a:lnTo>
                    <a:lnTo>
                      <a:pt x="4119" y="361"/>
                    </a:lnTo>
                    <a:lnTo>
                      <a:pt x="4120" y="324"/>
                    </a:lnTo>
                    <a:lnTo>
                      <a:pt x="4122" y="267"/>
                    </a:lnTo>
                    <a:lnTo>
                      <a:pt x="4123" y="214"/>
                    </a:lnTo>
                    <a:lnTo>
                      <a:pt x="4125" y="189"/>
                    </a:lnTo>
                    <a:lnTo>
                      <a:pt x="4126" y="192"/>
                    </a:lnTo>
                    <a:lnTo>
                      <a:pt x="4128" y="200"/>
                    </a:lnTo>
                    <a:lnTo>
                      <a:pt x="4129" y="217"/>
                    </a:lnTo>
                    <a:lnTo>
                      <a:pt x="4131" y="236"/>
                    </a:lnTo>
                    <a:lnTo>
                      <a:pt x="4132" y="256"/>
                    </a:lnTo>
                    <a:lnTo>
                      <a:pt x="4134" y="285"/>
                    </a:lnTo>
                    <a:lnTo>
                      <a:pt x="4135" y="306"/>
                    </a:lnTo>
                    <a:lnTo>
                      <a:pt x="4137" y="329"/>
                    </a:lnTo>
                    <a:lnTo>
                      <a:pt x="4138" y="347"/>
                    </a:lnTo>
                    <a:lnTo>
                      <a:pt x="4140" y="360"/>
                    </a:lnTo>
                    <a:lnTo>
                      <a:pt x="4141" y="354"/>
                    </a:lnTo>
                    <a:lnTo>
                      <a:pt x="4143" y="333"/>
                    </a:lnTo>
                    <a:lnTo>
                      <a:pt x="4144" y="287"/>
                    </a:lnTo>
                    <a:lnTo>
                      <a:pt x="4146" y="249"/>
                    </a:lnTo>
                    <a:lnTo>
                      <a:pt x="4147" y="218"/>
                    </a:lnTo>
                    <a:lnTo>
                      <a:pt x="4149" y="202"/>
                    </a:lnTo>
                    <a:lnTo>
                      <a:pt x="4150" y="208"/>
                    </a:lnTo>
                    <a:lnTo>
                      <a:pt x="4152" y="224"/>
                    </a:lnTo>
                    <a:lnTo>
                      <a:pt x="4153" y="243"/>
                    </a:lnTo>
                    <a:lnTo>
                      <a:pt x="4154" y="264"/>
                    </a:lnTo>
                    <a:lnTo>
                      <a:pt x="4156" y="285"/>
                    </a:lnTo>
                    <a:lnTo>
                      <a:pt x="4157" y="307"/>
                    </a:lnTo>
                    <a:lnTo>
                      <a:pt x="4159" y="322"/>
                    </a:lnTo>
                    <a:lnTo>
                      <a:pt x="4160" y="337"/>
                    </a:lnTo>
                    <a:lnTo>
                      <a:pt x="4162" y="357"/>
                    </a:lnTo>
                    <a:lnTo>
                      <a:pt x="4163" y="363"/>
                    </a:lnTo>
                    <a:lnTo>
                      <a:pt x="4165" y="355"/>
                    </a:lnTo>
                    <a:lnTo>
                      <a:pt x="4166" y="340"/>
                    </a:lnTo>
                    <a:lnTo>
                      <a:pt x="4168" y="297"/>
                    </a:lnTo>
                    <a:lnTo>
                      <a:pt x="4169" y="246"/>
                    </a:lnTo>
                    <a:lnTo>
                      <a:pt x="4171" y="209"/>
                    </a:lnTo>
                    <a:lnTo>
                      <a:pt x="4172" y="195"/>
                    </a:lnTo>
                    <a:lnTo>
                      <a:pt x="4174" y="195"/>
                    </a:lnTo>
                    <a:lnTo>
                      <a:pt x="4175" y="206"/>
                    </a:lnTo>
                    <a:lnTo>
                      <a:pt x="4176" y="221"/>
                    </a:lnTo>
                    <a:lnTo>
                      <a:pt x="4178" y="237"/>
                    </a:lnTo>
                    <a:lnTo>
                      <a:pt x="4179" y="251"/>
                    </a:lnTo>
                    <a:lnTo>
                      <a:pt x="4181" y="270"/>
                    </a:lnTo>
                    <a:lnTo>
                      <a:pt x="4182" y="290"/>
                    </a:lnTo>
                    <a:lnTo>
                      <a:pt x="4184" y="317"/>
                    </a:lnTo>
                    <a:lnTo>
                      <a:pt x="4185" y="333"/>
                    </a:lnTo>
                    <a:lnTo>
                      <a:pt x="4187" y="326"/>
                    </a:lnTo>
                    <a:lnTo>
                      <a:pt x="4188" y="316"/>
                    </a:lnTo>
                    <a:lnTo>
                      <a:pt x="4190" y="301"/>
                    </a:lnTo>
                    <a:lnTo>
                      <a:pt x="4191" y="272"/>
                    </a:lnTo>
                    <a:lnTo>
                      <a:pt x="4193" y="250"/>
                    </a:lnTo>
                    <a:lnTo>
                      <a:pt x="4194" y="241"/>
                    </a:lnTo>
                    <a:lnTo>
                      <a:pt x="4196" y="242"/>
                    </a:lnTo>
                    <a:lnTo>
                      <a:pt x="4197" y="256"/>
                    </a:lnTo>
                    <a:lnTo>
                      <a:pt x="4198" y="277"/>
                    </a:lnTo>
                    <a:lnTo>
                      <a:pt x="4200" y="298"/>
                    </a:lnTo>
                    <a:lnTo>
                      <a:pt x="4207" y="358"/>
                    </a:lnTo>
                    <a:lnTo>
                      <a:pt x="4209" y="350"/>
                    </a:lnTo>
                    <a:lnTo>
                      <a:pt x="4210" y="337"/>
                    </a:lnTo>
                    <a:lnTo>
                      <a:pt x="4212" y="325"/>
                    </a:lnTo>
                    <a:lnTo>
                      <a:pt x="4213" y="307"/>
                    </a:lnTo>
                    <a:lnTo>
                      <a:pt x="4215" y="285"/>
                    </a:lnTo>
                    <a:lnTo>
                      <a:pt x="4216" y="270"/>
                    </a:lnTo>
                    <a:lnTo>
                      <a:pt x="4223" y="347"/>
                    </a:lnTo>
                    <a:lnTo>
                      <a:pt x="4225" y="367"/>
                    </a:lnTo>
                    <a:lnTo>
                      <a:pt x="4226" y="393"/>
                    </a:lnTo>
                    <a:lnTo>
                      <a:pt x="4228" y="400"/>
                    </a:lnTo>
                    <a:lnTo>
                      <a:pt x="4229" y="412"/>
                    </a:lnTo>
                    <a:lnTo>
                      <a:pt x="4231" y="393"/>
                    </a:lnTo>
                    <a:lnTo>
                      <a:pt x="4232" y="364"/>
                    </a:lnTo>
                    <a:lnTo>
                      <a:pt x="4234" y="356"/>
                    </a:lnTo>
                    <a:lnTo>
                      <a:pt x="4235" y="351"/>
                    </a:lnTo>
                    <a:lnTo>
                      <a:pt x="4237" y="330"/>
                    </a:lnTo>
                    <a:lnTo>
                      <a:pt x="4238" y="334"/>
                    </a:lnTo>
                    <a:lnTo>
                      <a:pt x="4240" y="336"/>
                    </a:lnTo>
                    <a:lnTo>
                      <a:pt x="4241" y="363"/>
                    </a:lnTo>
                    <a:lnTo>
                      <a:pt x="4243" y="414"/>
                    </a:lnTo>
                    <a:lnTo>
                      <a:pt x="4245" y="456"/>
                    </a:lnTo>
                    <a:lnTo>
                      <a:pt x="4246" y="510"/>
                    </a:lnTo>
                    <a:lnTo>
                      <a:pt x="4248" y="621"/>
                    </a:lnTo>
                    <a:lnTo>
                      <a:pt x="4249" y="593"/>
                    </a:lnTo>
                    <a:lnTo>
                      <a:pt x="4251" y="543"/>
                    </a:lnTo>
                    <a:lnTo>
                      <a:pt x="4253" y="493"/>
                    </a:lnTo>
                    <a:lnTo>
                      <a:pt x="4254" y="440"/>
                    </a:lnTo>
                    <a:lnTo>
                      <a:pt x="4256" y="377"/>
                    </a:lnTo>
                    <a:lnTo>
                      <a:pt x="4257" y="373"/>
                    </a:lnTo>
                    <a:lnTo>
                      <a:pt x="4259" y="332"/>
                    </a:lnTo>
                    <a:lnTo>
                      <a:pt x="4261" y="303"/>
                    </a:lnTo>
                    <a:lnTo>
                      <a:pt x="4262" y="305"/>
                    </a:lnTo>
                    <a:lnTo>
                      <a:pt x="4264" y="214"/>
                    </a:lnTo>
                    <a:lnTo>
                      <a:pt x="4265" y="155"/>
                    </a:lnTo>
                    <a:lnTo>
                      <a:pt x="4267" y="117"/>
                    </a:lnTo>
                    <a:lnTo>
                      <a:pt x="4269" y="154"/>
                    </a:lnTo>
                    <a:lnTo>
                      <a:pt x="4270" y="204"/>
                    </a:lnTo>
                    <a:lnTo>
                      <a:pt x="4272" y="262"/>
                    </a:lnTo>
                    <a:lnTo>
                      <a:pt x="4273" y="322"/>
                    </a:lnTo>
                    <a:lnTo>
                      <a:pt x="4275" y="437"/>
                    </a:lnTo>
                    <a:lnTo>
                      <a:pt x="4277" y="507"/>
                    </a:lnTo>
                    <a:lnTo>
                      <a:pt x="4278" y="488"/>
                    </a:lnTo>
                    <a:lnTo>
                      <a:pt x="4280" y="464"/>
                    </a:lnTo>
                    <a:lnTo>
                      <a:pt x="4281" y="400"/>
                    </a:lnTo>
                    <a:lnTo>
                      <a:pt x="4283" y="356"/>
                    </a:lnTo>
                    <a:lnTo>
                      <a:pt x="4284" y="326"/>
                    </a:lnTo>
                    <a:lnTo>
                      <a:pt x="4286" y="326"/>
                    </a:lnTo>
                    <a:lnTo>
                      <a:pt x="4288" y="367"/>
                    </a:lnTo>
                    <a:lnTo>
                      <a:pt x="4289" y="390"/>
                    </a:lnTo>
                    <a:lnTo>
                      <a:pt x="4291" y="428"/>
                    </a:lnTo>
                    <a:lnTo>
                      <a:pt x="4292" y="444"/>
                    </a:lnTo>
                    <a:lnTo>
                      <a:pt x="4294" y="456"/>
                    </a:lnTo>
                    <a:lnTo>
                      <a:pt x="4296" y="430"/>
                    </a:lnTo>
                    <a:lnTo>
                      <a:pt x="4297" y="382"/>
                    </a:lnTo>
                    <a:lnTo>
                      <a:pt x="4299" y="323"/>
                    </a:lnTo>
                    <a:lnTo>
                      <a:pt x="4300" y="262"/>
                    </a:lnTo>
                    <a:lnTo>
                      <a:pt x="4302" y="238"/>
                    </a:lnTo>
                    <a:lnTo>
                      <a:pt x="4304" y="238"/>
                    </a:lnTo>
                    <a:lnTo>
                      <a:pt x="4305" y="248"/>
                    </a:lnTo>
                    <a:lnTo>
                      <a:pt x="4307" y="269"/>
                    </a:lnTo>
                    <a:lnTo>
                      <a:pt x="4308" y="292"/>
                    </a:lnTo>
                    <a:lnTo>
                      <a:pt x="4310" y="322"/>
                    </a:lnTo>
                    <a:lnTo>
                      <a:pt x="4311" y="350"/>
                    </a:lnTo>
                    <a:lnTo>
                      <a:pt x="4313" y="370"/>
                    </a:lnTo>
                    <a:lnTo>
                      <a:pt x="4315" y="394"/>
                    </a:lnTo>
                    <a:lnTo>
                      <a:pt x="4316" y="402"/>
                    </a:lnTo>
                    <a:lnTo>
                      <a:pt x="4318" y="389"/>
                    </a:lnTo>
                    <a:lnTo>
                      <a:pt x="4319" y="364"/>
                    </a:lnTo>
                    <a:lnTo>
                      <a:pt x="4321" y="315"/>
                    </a:lnTo>
                    <a:lnTo>
                      <a:pt x="4323" y="260"/>
                    </a:lnTo>
                    <a:lnTo>
                      <a:pt x="4324" y="243"/>
                    </a:lnTo>
                    <a:lnTo>
                      <a:pt x="4332" y="332"/>
                    </a:lnTo>
                    <a:lnTo>
                      <a:pt x="4334" y="360"/>
                    </a:lnTo>
                    <a:lnTo>
                      <a:pt x="4335" y="377"/>
                    </a:lnTo>
                    <a:lnTo>
                      <a:pt x="4337" y="389"/>
                    </a:lnTo>
                    <a:lnTo>
                      <a:pt x="4338" y="398"/>
                    </a:lnTo>
                    <a:lnTo>
                      <a:pt x="4340" y="390"/>
                    </a:lnTo>
                    <a:lnTo>
                      <a:pt x="4341" y="363"/>
                    </a:lnTo>
                    <a:lnTo>
                      <a:pt x="4343" y="329"/>
                    </a:lnTo>
                    <a:lnTo>
                      <a:pt x="4344" y="305"/>
                    </a:lnTo>
                    <a:lnTo>
                      <a:pt x="4346" y="292"/>
                    </a:lnTo>
                    <a:lnTo>
                      <a:pt x="4347" y="282"/>
                    </a:lnTo>
                    <a:lnTo>
                      <a:pt x="4349" y="291"/>
                    </a:lnTo>
                    <a:lnTo>
                      <a:pt x="4350" y="314"/>
                    </a:lnTo>
                    <a:lnTo>
                      <a:pt x="4352" y="337"/>
                    </a:lnTo>
                    <a:lnTo>
                      <a:pt x="4353" y="355"/>
                    </a:lnTo>
                    <a:lnTo>
                      <a:pt x="4355" y="377"/>
                    </a:lnTo>
                    <a:lnTo>
                      <a:pt x="4356" y="399"/>
                    </a:lnTo>
                    <a:lnTo>
                      <a:pt x="4358" y="403"/>
                    </a:lnTo>
                    <a:lnTo>
                      <a:pt x="4359" y="396"/>
                    </a:lnTo>
                    <a:lnTo>
                      <a:pt x="4361" y="376"/>
                    </a:lnTo>
                    <a:lnTo>
                      <a:pt x="4362" y="344"/>
                    </a:lnTo>
                    <a:lnTo>
                      <a:pt x="4364" y="308"/>
                    </a:lnTo>
                    <a:lnTo>
                      <a:pt x="4365" y="279"/>
                    </a:lnTo>
                    <a:lnTo>
                      <a:pt x="4367" y="278"/>
                    </a:lnTo>
                    <a:lnTo>
                      <a:pt x="4368" y="286"/>
                    </a:lnTo>
                    <a:lnTo>
                      <a:pt x="4370" y="305"/>
                    </a:lnTo>
                    <a:lnTo>
                      <a:pt x="4373" y="336"/>
                    </a:lnTo>
                    <a:lnTo>
                      <a:pt x="4374" y="354"/>
                    </a:lnTo>
                    <a:lnTo>
                      <a:pt x="4376" y="368"/>
                    </a:lnTo>
                    <a:lnTo>
                      <a:pt x="4377" y="378"/>
                    </a:lnTo>
                    <a:lnTo>
                      <a:pt x="4378" y="375"/>
                    </a:lnTo>
                    <a:lnTo>
                      <a:pt x="4380" y="373"/>
                    </a:lnTo>
                    <a:lnTo>
                      <a:pt x="4381" y="352"/>
                    </a:lnTo>
                    <a:lnTo>
                      <a:pt x="4383" y="326"/>
                    </a:lnTo>
                    <a:lnTo>
                      <a:pt x="4384" y="291"/>
                    </a:lnTo>
                    <a:lnTo>
                      <a:pt x="4386" y="258"/>
                    </a:lnTo>
                    <a:lnTo>
                      <a:pt x="4387" y="231"/>
                    </a:lnTo>
                    <a:lnTo>
                      <a:pt x="4389" y="221"/>
                    </a:lnTo>
                    <a:lnTo>
                      <a:pt x="4390" y="240"/>
                    </a:lnTo>
                    <a:lnTo>
                      <a:pt x="4392" y="276"/>
                    </a:lnTo>
                    <a:lnTo>
                      <a:pt x="4393" y="293"/>
                    </a:lnTo>
                    <a:lnTo>
                      <a:pt x="4395" y="320"/>
                    </a:lnTo>
                    <a:lnTo>
                      <a:pt x="4396" y="342"/>
                    </a:lnTo>
                    <a:lnTo>
                      <a:pt x="4398" y="363"/>
                    </a:lnTo>
                    <a:lnTo>
                      <a:pt x="4399" y="379"/>
                    </a:lnTo>
                    <a:lnTo>
                      <a:pt x="4401" y="406"/>
                    </a:lnTo>
                    <a:lnTo>
                      <a:pt x="4402" y="409"/>
                    </a:lnTo>
                    <a:lnTo>
                      <a:pt x="4404" y="396"/>
                    </a:lnTo>
                    <a:lnTo>
                      <a:pt x="4405" y="378"/>
                    </a:lnTo>
                    <a:lnTo>
                      <a:pt x="4407" y="343"/>
                    </a:lnTo>
                    <a:lnTo>
                      <a:pt x="4408" y="318"/>
                    </a:lnTo>
                    <a:lnTo>
                      <a:pt x="4410" y="306"/>
                    </a:lnTo>
                    <a:lnTo>
                      <a:pt x="4411" y="303"/>
                    </a:lnTo>
                    <a:lnTo>
                      <a:pt x="4413" y="314"/>
                    </a:lnTo>
                    <a:lnTo>
                      <a:pt x="4414" y="329"/>
                    </a:lnTo>
                    <a:lnTo>
                      <a:pt x="4416" y="348"/>
                    </a:lnTo>
                    <a:lnTo>
                      <a:pt x="4417" y="360"/>
                    </a:lnTo>
                    <a:lnTo>
                      <a:pt x="4419" y="359"/>
                    </a:lnTo>
                    <a:lnTo>
                      <a:pt x="4420" y="367"/>
                    </a:lnTo>
                    <a:lnTo>
                      <a:pt x="4422" y="377"/>
                    </a:lnTo>
                    <a:lnTo>
                      <a:pt x="4423" y="370"/>
                    </a:lnTo>
                    <a:lnTo>
                      <a:pt x="4425" y="359"/>
                    </a:lnTo>
                    <a:lnTo>
                      <a:pt x="4426" y="344"/>
                    </a:lnTo>
                    <a:lnTo>
                      <a:pt x="4427" y="346"/>
                    </a:lnTo>
                    <a:lnTo>
                      <a:pt x="4429" y="323"/>
                    </a:lnTo>
                    <a:lnTo>
                      <a:pt x="4430" y="319"/>
                    </a:lnTo>
                    <a:lnTo>
                      <a:pt x="4432" y="302"/>
                    </a:lnTo>
                    <a:lnTo>
                      <a:pt x="4434" y="298"/>
                    </a:lnTo>
                    <a:lnTo>
                      <a:pt x="4435" y="303"/>
                    </a:lnTo>
                    <a:lnTo>
                      <a:pt x="4437" y="323"/>
                    </a:lnTo>
                    <a:lnTo>
                      <a:pt x="4439" y="340"/>
                    </a:lnTo>
                    <a:lnTo>
                      <a:pt x="4440" y="358"/>
                    </a:lnTo>
                    <a:lnTo>
                      <a:pt x="4442" y="385"/>
                    </a:lnTo>
                    <a:lnTo>
                      <a:pt x="4444" y="402"/>
                    </a:lnTo>
                    <a:lnTo>
                      <a:pt x="4445" y="402"/>
                    </a:lnTo>
                    <a:lnTo>
                      <a:pt x="4447" y="379"/>
                    </a:lnTo>
                    <a:lnTo>
                      <a:pt x="4448" y="360"/>
                    </a:lnTo>
                    <a:lnTo>
                      <a:pt x="4450" y="367"/>
                    </a:lnTo>
                    <a:lnTo>
                      <a:pt x="4452" y="326"/>
                    </a:lnTo>
                    <a:lnTo>
                      <a:pt x="4453" y="331"/>
                    </a:lnTo>
                    <a:lnTo>
                      <a:pt x="4455" y="344"/>
                    </a:lnTo>
                    <a:lnTo>
                      <a:pt x="4457" y="346"/>
                    </a:lnTo>
                    <a:lnTo>
                      <a:pt x="4458" y="367"/>
                    </a:lnTo>
                    <a:lnTo>
                      <a:pt x="4460" y="381"/>
                    </a:lnTo>
                    <a:lnTo>
                      <a:pt x="4462" y="429"/>
                    </a:lnTo>
                    <a:lnTo>
                      <a:pt x="4463" y="450"/>
                    </a:lnTo>
                    <a:lnTo>
                      <a:pt x="4465" y="451"/>
                    </a:lnTo>
                    <a:lnTo>
                      <a:pt x="4467" y="453"/>
                    </a:lnTo>
                    <a:lnTo>
                      <a:pt x="4468" y="408"/>
                    </a:lnTo>
                    <a:lnTo>
                      <a:pt x="4470" y="364"/>
                    </a:lnTo>
                    <a:lnTo>
                      <a:pt x="4472" y="339"/>
                    </a:lnTo>
                    <a:lnTo>
                      <a:pt x="4473" y="326"/>
                    </a:lnTo>
                    <a:lnTo>
                      <a:pt x="4475" y="319"/>
                    </a:lnTo>
                    <a:lnTo>
                      <a:pt x="4477" y="342"/>
                    </a:lnTo>
                    <a:lnTo>
                      <a:pt x="4478" y="391"/>
                    </a:lnTo>
                    <a:lnTo>
                      <a:pt x="4480" y="446"/>
                    </a:lnTo>
                    <a:lnTo>
                      <a:pt x="4482" y="454"/>
                    </a:lnTo>
                    <a:lnTo>
                      <a:pt x="4483" y="478"/>
                    </a:lnTo>
                    <a:lnTo>
                      <a:pt x="4485" y="468"/>
                    </a:lnTo>
                    <a:lnTo>
                      <a:pt x="4487" y="401"/>
                    </a:lnTo>
                    <a:lnTo>
                      <a:pt x="4488" y="331"/>
                    </a:lnTo>
                    <a:lnTo>
                      <a:pt x="4490" y="254"/>
                    </a:lnTo>
                    <a:lnTo>
                      <a:pt x="4492" y="223"/>
                    </a:lnTo>
                    <a:lnTo>
                      <a:pt x="4493" y="250"/>
                    </a:lnTo>
                    <a:lnTo>
                      <a:pt x="4495" y="294"/>
                    </a:lnTo>
                    <a:lnTo>
                      <a:pt x="4497" y="353"/>
                    </a:lnTo>
                    <a:lnTo>
                      <a:pt x="4498" y="428"/>
                    </a:lnTo>
                    <a:lnTo>
                      <a:pt x="4500" y="467"/>
                    </a:lnTo>
                    <a:lnTo>
                      <a:pt x="4502" y="480"/>
                    </a:lnTo>
                    <a:lnTo>
                      <a:pt x="4503" y="451"/>
                    </a:lnTo>
                    <a:lnTo>
                      <a:pt x="4505" y="348"/>
                    </a:lnTo>
                    <a:lnTo>
                      <a:pt x="4506" y="231"/>
                    </a:lnTo>
                    <a:lnTo>
                      <a:pt x="4508" y="223"/>
                    </a:lnTo>
                    <a:lnTo>
                      <a:pt x="4510" y="272"/>
                    </a:lnTo>
                    <a:lnTo>
                      <a:pt x="4511" y="303"/>
                    </a:lnTo>
                    <a:lnTo>
                      <a:pt x="4513" y="347"/>
                    </a:lnTo>
                    <a:lnTo>
                      <a:pt x="4515" y="402"/>
                    </a:lnTo>
                    <a:lnTo>
                      <a:pt x="4516" y="445"/>
                    </a:lnTo>
                    <a:lnTo>
                      <a:pt x="4518" y="476"/>
                    </a:lnTo>
                    <a:lnTo>
                      <a:pt x="4520" y="421"/>
                    </a:lnTo>
                    <a:lnTo>
                      <a:pt x="4521" y="308"/>
                    </a:lnTo>
                    <a:lnTo>
                      <a:pt x="4523" y="215"/>
                    </a:lnTo>
                    <a:lnTo>
                      <a:pt x="4525" y="205"/>
                    </a:lnTo>
                    <a:lnTo>
                      <a:pt x="4526" y="210"/>
                    </a:lnTo>
                    <a:lnTo>
                      <a:pt x="4528" y="252"/>
                    </a:lnTo>
                    <a:lnTo>
                      <a:pt x="4530" y="297"/>
                    </a:lnTo>
                    <a:lnTo>
                      <a:pt x="4531" y="328"/>
                    </a:lnTo>
                    <a:lnTo>
                      <a:pt x="4533" y="382"/>
                    </a:lnTo>
                    <a:lnTo>
                      <a:pt x="4535" y="415"/>
                    </a:lnTo>
                    <a:lnTo>
                      <a:pt x="4536" y="454"/>
                    </a:lnTo>
                    <a:lnTo>
                      <a:pt x="4538" y="437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0" name="Group 606"/>
            <p:cNvGrpSpPr>
              <a:grpSpLocks/>
            </p:cNvGrpSpPr>
            <p:nvPr/>
          </p:nvGrpSpPr>
          <p:grpSpPr bwMode="auto">
            <a:xfrm>
              <a:off x="4209" y="940"/>
              <a:ext cx="10" cy="119"/>
              <a:chOff x="4209" y="940"/>
              <a:chExt cx="10" cy="119"/>
            </a:xfrm>
          </p:grpSpPr>
          <p:sp>
            <p:nvSpPr>
              <p:cNvPr id="1004193" name="Freeform 607"/>
              <p:cNvSpPr>
                <a:spLocks/>
              </p:cNvSpPr>
              <p:nvPr/>
            </p:nvSpPr>
            <p:spPr bwMode="auto">
              <a:xfrm>
                <a:off x="4209" y="940"/>
                <a:ext cx="10" cy="119"/>
              </a:xfrm>
              <a:custGeom>
                <a:avLst/>
                <a:gdLst>
                  <a:gd name="T0" fmla="+- 0 4209 4209"/>
                  <a:gd name="T1" fmla="*/ T0 w 10"/>
                  <a:gd name="T2" fmla="+- 0 1058 940"/>
                  <a:gd name="T3" fmla="*/ 1058 h 119"/>
                  <a:gd name="T4" fmla="+- 0 4210 4209"/>
                  <a:gd name="T5" fmla="*/ T4 w 10"/>
                  <a:gd name="T6" fmla="+- 0 1050 940"/>
                  <a:gd name="T7" fmla="*/ 1050 h 119"/>
                  <a:gd name="T8" fmla="+- 0 4211 4209"/>
                  <a:gd name="T9" fmla="*/ T8 w 10"/>
                  <a:gd name="T10" fmla="+- 0 956 940"/>
                  <a:gd name="T11" fmla="*/ 956 h 119"/>
                  <a:gd name="T12" fmla="+- 0 4213 4209"/>
                  <a:gd name="T13" fmla="*/ T12 w 10"/>
                  <a:gd name="T14" fmla="+- 0 944 940"/>
                  <a:gd name="T15" fmla="*/ 944 h 119"/>
                  <a:gd name="T16" fmla="+- 0 4214 4209"/>
                  <a:gd name="T17" fmla="*/ T16 w 10"/>
                  <a:gd name="T18" fmla="+- 0 940 940"/>
                  <a:gd name="T19" fmla="*/ 940 h 119"/>
                  <a:gd name="T20" fmla="+- 0 4216 4209"/>
                  <a:gd name="T21" fmla="*/ T20 w 10"/>
                  <a:gd name="T22" fmla="+- 0 1000 940"/>
                  <a:gd name="T23" fmla="*/ 1000 h 119"/>
                  <a:gd name="T24" fmla="+- 0 4217 4209"/>
                  <a:gd name="T25" fmla="*/ T24 w 10"/>
                  <a:gd name="T26" fmla="+- 0 1042 940"/>
                  <a:gd name="T27" fmla="*/ 1042 h 119"/>
                  <a:gd name="T28" fmla="+- 0 4219 4209"/>
                  <a:gd name="T29" fmla="*/ T28 w 10"/>
                  <a:gd name="T30" fmla="+- 0 1054 940"/>
                  <a:gd name="T31" fmla="*/ 1054 h 119"/>
                  <a:gd name="T32" fmla="+- 0 4219 4209"/>
                  <a:gd name="T33" fmla="*/ T32 w 10"/>
                  <a:gd name="T34" fmla="+- 0 1058 940"/>
                  <a:gd name="T35" fmla="*/ 1058 h 1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" h="119">
                    <a:moveTo>
                      <a:pt x="0" y="118"/>
                    </a:moveTo>
                    <a:lnTo>
                      <a:pt x="1" y="110"/>
                    </a:lnTo>
                    <a:lnTo>
                      <a:pt x="2" y="16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7" y="60"/>
                    </a:lnTo>
                    <a:lnTo>
                      <a:pt x="8" y="102"/>
                    </a:lnTo>
                    <a:lnTo>
                      <a:pt x="10" y="114"/>
                    </a:lnTo>
                    <a:lnTo>
                      <a:pt x="10" y="118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1" name="Group 608"/>
            <p:cNvGrpSpPr>
              <a:grpSpLocks/>
            </p:cNvGrpSpPr>
            <p:nvPr/>
          </p:nvGrpSpPr>
          <p:grpSpPr bwMode="auto">
            <a:xfrm>
              <a:off x="4225" y="1014"/>
              <a:ext cx="4" cy="44"/>
              <a:chOff x="4225" y="1014"/>
              <a:chExt cx="4" cy="44"/>
            </a:xfrm>
          </p:grpSpPr>
          <p:sp>
            <p:nvSpPr>
              <p:cNvPr id="1004192" name="Freeform 609"/>
              <p:cNvSpPr>
                <a:spLocks/>
              </p:cNvSpPr>
              <p:nvPr/>
            </p:nvSpPr>
            <p:spPr bwMode="auto">
              <a:xfrm>
                <a:off x="4225" y="1014"/>
                <a:ext cx="4" cy="44"/>
              </a:xfrm>
              <a:custGeom>
                <a:avLst/>
                <a:gdLst>
                  <a:gd name="T0" fmla="+- 0 4225 4225"/>
                  <a:gd name="T1" fmla="*/ T0 w 4"/>
                  <a:gd name="T2" fmla="+- 0 1058 1014"/>
                  <a:gd name="T3" fmla="*/ 1058 h 44"/>
                  <a:gd name="T4" fmla="+- 0 4226 4225"/>
                  <a:gd name="T5" fmla="*/ T4 w 4"/>
                  <a:gd name="T6" fmla="+- 0 1056 1014"/>
                  <a:gd name="T7" fmla="*/ 1056 h 44"/>
                  <a:gd name="T8" fmla="+- 0 4228 4225"/>
                  <a:gd name="T9" fmla="*/ T8 w 4"/>
                  <a:gd name="T10" fmla="+- 0 1014 1014"/>
                  <a:gd name="T11" fmla="*/ 1014 h 44"/>
                  <a:gd name="T12" fmla="+- 0 4229 4225"/>
                  <a:gd name="T13" fmla="*/ T12 w 4"/>
                  <a:gd name="T14" fmla="+- 0 1058 1014"/>
                  <a:gd name="T15" fmla="*/ 1058 h 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" h="44">
                    <a:moveTo>
                      <a:pt x="0" y="44"/>
                    </a:moveTo>
                    <a:lnTo>
                      <a:pt x="1" y="42"/>
                    </a:lnTo>
                    <a:lnTo>
                      <a:pt x="3" y="0"/>
                    </a:lnTo>
                    <a:lnTo>
                      <a:pt x="4" y="44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2" name="Group 610"/>
            <p:cNvGrpSpPr>
              <a:grpSpLocks/>
            </p:cNvGrpSpPr>
            <p:nvPr/>
          </p:nvGrpSpPr>
          <p:grpSpPr bwMode="auto">
            <a:xfrm>
              <a:off x="4223" y="1049"/>
              <a:ext cx="3" cy="9"/>
              <a:chOff x="4223" y="1049"/>
              <a:chExt cx="3" cy="9"/>
            </a:xfrm>
          </p:grpSpPr>
          <p:sp>
            <p:nvSpPr>
              <p:cNvPr id="1004191" name="Freeform 611"/>
              <p:cNvSpPr>
                <a:spLocks/>
              </p:cNvSpPr>
              <p:nvPr/>
            </p:nvSpPr>
            <p:spPr bwMode="auto">
              <a:xfrm>
                <a:off x="4223" y="1049"/>
                <a:ext cx="3" cy="9"/>
              </a:xfrm>
              <a:custGeom>
                <a:avLst/>
                <a:gdLst>
                  <a:gd name="T0" fmla="+- 0 4223 4223"/>
                  <a:gd name="T1" fmla="*/ T0 w 3"/>
                  <a:gd name="T2" fmla="+- 0 1058 1049"/>
                  <a:gd name="T3" fmla="*/ 1058 h 9"/>
                  <a:gd name="T4" fmla="+- 0 4223 4223"/>
                  <a:gd name="T5" fmla="*/ T4 w 3"/>
                  <a:gd name="T6" fmla="+- 0 1049 1049"/>
                  <a:gd name="T7" fmla="*/ 1049 h 9"/>
                  <a:gd name="T8" fmla="+- 0 4225 4223"/>
                  <a:gd name="T9" fmla="*/ T8 w 3"/>
                  <a:gd name="T10" fmla="+- 0 1058 1049"/>
                  <a:gd name="T11" fmla="*/ 1058 h 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0"/>
                    </a:lnTo>
                    <a:lnTo>
                      <a:pt x="2" y="9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3" name="Group 612"/>
            <p:cNvGrpSpPr>
              <a:grpSpLocks/>
            </p:cNvGrpSpPr>
            <p:nvPr/>
          </p:nvGrpSpPr>
          <p:grpSpPr bwMode="auto">
            <a:xfrm>
              <a:off x="3867" y="52"/>
              <a:ext cx="5029" cy="1006"/>
              <a:chOff x="3867" y="52"/>
              <a:chExt cx="5029" cy="1006"/>
            </a:xfrm>
          </p:grpSpPr>
          <p:sp>
            <p:nvSpPr>
              <p:cNvPr id="1004190" name="Freeform 613"/>
              <p:cNvSpPr>
                <a:spLocks/>
              </p:cNvSpPr>
              <p:nvPr/>
            </p:nvSpPr>
            <p:spPr bwMode="auto">
              <a:xfrm>
                <a:off x="3867" y="52"/>
                <a:ext cx="5029" cy="1006"/>
              </a:xfrm>
              <a:custGeom>
                <a:avLst/>
                <a:gdLst>
                  <a:gd name="T0" fmla="+- 0 8896 3867"/>
                  <a:gd name="T1" fmla="*/ T0 w 5029"/>
                  <a:gd name="T2" fmla="+- 0 1058 52"/>
                  <a:gd name="T3" fmla="*/ 1058 h 1006"/>
                  <a:gd name="T4" fmla="+- 0 3867 3867"/>
                  <a:gd name="T5" fmla="*/ T4 w 5029"/>
                  <a:gd name="T6" fmla="+- 0 1058 52"/>
                  <a:gd name="T7" fmla="*/ 1058 h 1006"/>
                  <a:gd name="T8" fmla="+- 0 3867 3867"/>
                  <a:gd name="T9" fmla="*/ T8 w 5029"/>
                  <a:gd name="T10" fmla="+- 0 52 52"/>
                  <a:gd name="T11" fmla="*/ 52 h 1006"/>
                  <a:gd name="T12" fmla="+- 0 8896 3867"/>
                  <a:gd name="T13" fmla="*/ T12 w 5029"/>
                  <a:gd name="T14" fmla="+- 0 52 52"/>
                  <a:gd name="T15" fmla="*/ 52 h 1006"/>
                  <a:gd name="T16" fmla="+- 0 8896 3867"/>
                  <a:gd name="T17" fmla="*/ T16 w 5029"/>
                  <a:gd name="T18" fmla="+- 0 1058 52"/>
                  <a:gd name="T19" fmla="*/ 1058 h 10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29" h="1006">
                    <a:moveTo>
                      <a:pt x="5029" y="1006"/>
                    </a:moveTo>
                    <a:lnTo>
                      <a:pt x="0" y="1006"/>
                    </a:lnTo>
                    <a:lnTo>
                      <a:pt x="0" y="0"/>
                    </a:lnTo>
                    <a:lnTo>
                      <a:pt x="5029" y="0"/>
                    </a:lnTo>
                    <a:lnTo>
                      <a:pt x="5029" y="1006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4" name="Group 614"/>
            <p:cNvGrpSpPr>
              <a:grpSpLocks/>
            </p:cNvGrpSpPr>
            <p:nvPr/>
          </p:nvGrpSpPr>
          <p:grpSpPr bwMode="auto">
            <a:xfrm>
              <a:off x="3968" y="1024"/>
              <a:ext cx="2" cy="34"/>
              <a:chOff x="3968" y="1024"/>
              <a:chExt cx="2" cy="34"/>
            </a:xfrm>
          </p:grpSpPr>
          <p:sp>
            <p:nvSpPr>
              <p:cNvPr id="1004189" name="Freeform 615"/>
              <p:cNvSpPr>
                <a:spLocks/>
              </p:cNvSpPr>
              <p:nvPr/>
            </p:nvSpPr>
            <p:spPr bwMode="auto">
              <a:xfrm>
                <a:off x="3968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5" name="Group 616"/>
            <p:cNvGrpSpPr>
              <a:grpSpLocks/>
            </p:cNvGrpSpPr>
            <p:nvPr/>
          </p:nvGrpSpPr>
          <p:grpSpPr bwMode="auto">
            <a:xfrm>
              <a:off x="4128" y="1038"/>
              <a:ext cx="2" cy="21"/>
              <a:chOff x="4128" y="1038"/>
              <a:chExt cx="2" cy="21"/>
            </a:xfrm>
          </p:grpSpPr>
          <p:sp>
            <p:nvSpPr>
              <p:cNvPr id="1004188" name="Freeform 617"/>
              <p:cNvSpPr>
                <a:spLocks/>
              </p:cNvSpPr>
              <p:nvPr/>
            </p:nvSpPr>
            <p:spPr bwMode="auto">
              <a:xfrm>
                <a:off x="4128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6" name="Group 618"/>
            <p:cNvGrpSpPr>
              <a:grpSpLocks/>
            </p:cNvGrpSpPr>
            <p:nvPr/>
          </p:nvGrpSpPr>
          <p:grpSpPr bwMode="auto">
            <a:xfrm>
              <a:off x="4289" y="1038"/>
              <a:ext cx="2" cy="21"/>
              <a:chOff x="4289" y="1038"/>
              <a:chExt cx="2" cy="21"/>
            </a:xfrm>
          </p:grpSpPr>
          <p:sp>
            <p:nvSpPr>
              <p:cNvPr id="1004187" name="Freeform 619"/>
              <p:cNvSpPr>
                <a:spLocks/>
              </p:cNvSpPr>
              <p:nvPr/>
            </p:nvSpPr>
            <p:spPr bwMode="auto">
              <a:xfrm>
                <a:off x="4289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7" name="Group 620"/>
            <p:cNvGrpSpPr>
              <a:grpSpLocks/>
            </p:cNvGrpSpPr>
            <p:nvPr/>
          </p:nvGrpSpPr>
          <p:grpSpPr bwMode="auto">
            <a:xfrm>
              <a:off x="4450" y="1038"/>
              <a:ext cx="2" cy="21"/>
              <a:chOff x="4450" y="1038"/>
              <a:chExt cx="2" cy="21"/>
            </a:xfrm>
          </p:grpSpPr>
          <p:sp>
            <p:nvSpPr>
              <p:cNvPr id="1004186" name="Freeform 621"/>
              <p:cNvSpPr>
                <a:spLocks/>
              </p:cNvSpPr>
              <p:nvPr/>
            </p:nvSpPr>
            <p:spPr bwMode="auto">
              <a:xfrm>
                <a:off x="4450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8" name="Group 622"/>
            <p:cNvGrpSpPr>
              <a:grpSpLocks/>
            </p:cNvGrpSpPr>
            <p:nvPr/>
          </p:nvGrpSpPr>
          <p:grpSpPr bwMode="auto">
            <a:xfrm>
              <a:off x="4611" y="1038"/>
              <a:ext cx="2" cy="21"/>
              <a:chOff x="4611" y="1038"/>
              <a:chExt cx="2" cy="21"/>
            </a:xfrm>
          </p:grpSpPr>
          <p:sp>
            <p:nvSpPr>
              <p:cNvPr id="1004185" name="Freeform 623"/>
              <p:cNvSpPr>
                <a:spLocks/>
              </p:cNvSpPr>
              <p:nvPr/>
            </p:nvSpPr>
            <p:spPr bwMode="auto">
              <a:xfrm>
                <a:off x="4611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29" name="Group 624"/>
            <p:cNvGrpSpPr>
              <a:grpSpLocks/>
            </p:cNvGrpSpPr>
            <p:nvPr/>
          </p:nvGrpSpPr>
          <p:grpSpPr bwMode="auto">
            <a:xfrm>
              <a:off x="4772" y="1024"/>
              <a:ext cx="2" cy="34"/>
              <a:chOff x="4772" y="1024"/>
              <a:chExt cx="2" cy="34"/>
            </a:xfrm>
          </p:grpSpPr>
          <p:sp>
            <p:nvSpPr>
              <p:cNvPr id="1004184" name="Freeform 625"/>
              <p:cNvSpPr>
                <a:spLocks/>
              </p:cNvSpPr>
              <p:nvPr/>
            </p:nvSpPr>
            <p:spPr bwMode="auto">
              <a:xfrm>
                <a:off x="4772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0" name="Group 626"/>
            <p:cNvGrpSpPr>
              <a:grpSpLocks/>
            </p:cNvGrpSpPr>
            <p:nvPr/>
          </p:nvGrpSpPr>
          <p:grpSpPr bwMode="auto">
            <a:xfrm>
              <a:off x="4933" y="1038"/>
              <a:ext cx="2" cy="21"/>
              <a:chOff x="4933" y="1038"/>
              <a:chExt cx="2" cy="21"/>
            </a:xfrm>
          </p:grpSpPr>
          <p:sp>
            <p:nvSpPr>
              <p:cNvPr id="1004183" name="Freeform 627"/>
              <p:cNvSpPr>
                <a:spLocks/>
              </p:cNvSpPr>
              <p:nvPr/>
            </p:nvSpPr>
            <p:spPr bwMode="auto">
              <a:xfrm>
                <a:off x="4933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1" name="Group 628"/>
            <p:cNvGrpSpPr>
              <a:grpSpLocks/>
            </p:cNvGrpSpPr>
            <p:nvPr/>
          </p:nvGrpSpPr>
          <p:grpSpPr bwMode="auto">
            <a:xfrm>
              <a:off x="5094" y="1038"/>
              <a:ext cx="2" cy="21"/>
              <a:chOff x="5094" y="1038"/>
              <a:chExt cx="2" cy="21"/>
            </a:xfrm>
          </p:grpSpPr>
          <p:sp>
            <p:nvSpPr>
              <p:cNvPr id="1004182" name="Freeform 629"/>
              <p:cNvSpPr>
                <a:spLocks/>
              </p:cNvSpPr>
              <p:nvPr/>
            </p:nvSpPr>
            <p:spPr bwMode="auto">
              <a:xfrm>
                <a:off x="5094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2" name="Group 630"/>
            <p:cNvGrpSpPr>
              <a:grpSpLocks/>
            </p:cNvGrpSpPr>
            <p:nvPr/>
          </p:nvGrpSpPr>
          <p:grpSpPr bwMode="auto">
            <a:xfrm>
              <a:off x="5255" y="1038"/>
              <a:ext cx="2" cy="21"/>
              <a:chOff x="5255" y="1038"/>
              <a:chExt cx="2" cy="21"/>
            </a:xfrm>
          </p:grpSpPr>
          <p:sp>
            <p:nvSpPr>
              <p:cNvPr id="1004181" name="Freeform 631"/>
              <p:cNvSpPr>
                <a:spLocks/>
              </p:cNvSpPr>
              <p:nvPr/>
            </p:nvSpPr>
            <p:spPr bwMode="auto">
              <a:xfrm>
                <a:off x="5255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3" name="Group 632"/>
            <p:cNvGrpSpPr>
              <a:grpSpLocks/>
            </p:cNvGrpSpPr>
            <p:nvPr/>
          </p:nvGrpSpPr>
          <p:grpSpPr bwMode="auto">
            <a:xfrm>
              <a:off x="5416" y="1038"/>
              <a:ext cx="2" cy="21"/>
              <a:chOff x="5416" y="1038"/>
              <a:chExt cx="2" cy="21"/>
            </a:xfrm>
          </p:grpSpPr>
          <p:sp>
            <p:nvSpPr>
              <p:cNvPr id="1004180" name="Freeform 633"/>
              <p:cNvSpPr>
                <a:spLocks/>
              </p:cNvSpPr>
              <p:nvPr/>
            </p:nvSpPr>
            <p:spPr bwMode="auto">
              <a:xfrm>
                <a:off x="5416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4" name="Group 634"/>
            <p:cNvGrpSpPr>
              <a:grpSpLocks/>
            </p:cNvGrpSpPr>
            <p:nvPr/>
          </p:nvGrpSpPr>
          <p:grpSpPr bwMode="auto">
            <a:xfrm>
              <a:off x="5577" y="1024"/>
              <a:ext cx="2" cy="34"/>
              <a:chOff x="5577" y="1024"/>
              <a:chExt cx="2" cy="34"/>
            </a:xfrm>
          </p:grpSpPr>
          <p:sp>
            <p:nvSpPr>
              <p:cNvPr id="1004179" name="Freeform 635"/>
              <p:cNvSpPr>
                <a:spLocks/>
              </p:cNvSpPr>
              <p:nvPr/>
            </p:nvSpPr>
            <p:spPr bwMode="auto">
              <a:xfrm>
                <a:off x="5577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5" name="Group 636"/>
            <p:cNvGrpSpPr>
              <a:grpSpLocks/>
            </p:cNvGrpSpPr>
            <p:nvPr/>
          </p:nvGrpSpPr>
          <p:grpSpPr bwMode="auto">
            <a:xfrm>
              <a:off x="5738" y="1038"/>
              <a:ext cx="2" cy="21"/>
              <a:chOff x="5738" y="1038"/>
              <a:chExt cx="2" cy="21"/>
            </a:xfrm>
          </p:grpSpPr>
          <p:sp>
            <p:nvSpPr>
              <p:cNvPr id="1004178" name="Freeform 637"/>
              <p:cNvSpPr>
                <a:spLocks/>
              </p:cNvSpPr>
              <p:nvPr/>
            </p:nvSpPr>
            <p:spPr bwMode="auto">
              <a:xfrm>
                <a:off x="5738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6" name="Group 638"/>
            <p:cNvGrpSpPr>
              <a:grpSpLocks/>
            </p:cNvGrpSpPr>
            <p:nvPr/>
          </p:nvGrpSpPr>
          <p:grpSpPr bwMode="auto">
            <a:xfrm>
              <a:off x="5898" y="1038"/>
              <a:ext cx="2" cy="21"/>
              <a:chOff x="5898" y="1038"/>
              <a:chExt cx="2" cy="21"/>
            </a:xfrm>
          </p:grpSpPr>
          <p:sp>
            <p:nvSpPr>
              <p:cNvPr id="1004177" name="Freeform 639"/>
              <p:cNvSpPr>
                <a:spLocks/>
              </p:cNvSpPr>
              <p:nvPr/>
            </p:nvSpPr>
            <p:spPr bwMode="auto">
              <a:xfrm>
                <a:off x="5898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7" name="Group 640"/>
            <p:cNvGrpSpPr>
              <a:grpSpLocks/>
            </p:cNvGrpSpPr>
            <p:nvPr/>
          </p:nvGrpSpPr>
          <p:grpSpPr bwMode="auto">
            <a:xfrm>
              <a:off x="6059" y="1038"/>
              <a:ext cx="2" cy="21"/>
              <a:chOff x="6059" y="1038"/>
              <a:chExt cx="2" cy="21"/>
            </a:xfrm>
          </p:grpSpPr>
          <p:sp>
            <p:nvSpPr>
              <p:cNvPr id="1004176" name="Freeform 641"/>
              <p:cNvSpPr>
                <a:spLocks/>
              </p:cNvSpPr>
              <p:nvPr/>
            </p:nvSpPr>
            <p:spPr bwMode="auto">
              <a:xfrm>
                <a:off x="6059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8" name="Group 642"/>
            <p:cNvGrpSpPr>
              <a:grpSpLocks/>
            </p:cNvGrpSpPr>
            <p:nvPr/>
          </p:nvGrpSpPr>
          <p:grpSpPr bwMode="auto">
            <a:xfrm>
              <a:off x="6220" y="1038"/>
              <a:ext cx="2" cy="21"/>
              <a:chOff x="6220" y="1038"/>
              <a:chExt cx="2" cy="21"/>
            </a:xfrm>
          </p:grpSpPr>
          <p:sp>
            <p:nvSpPr>
              <p:cNvPr id="1004175" name="Freeform 643"/>
              <p:cNvSpPr>
                <a:spLocks/>
              </p:cNvSpPr>
              <p:nvPr/>
            </p:nvSpPr>
            <p:spPr bwMode="auto">
              <a:xfrm>
                <a:off x="6220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39" name="Group 644"/>
            <p:cNvGrpSpPr>
              <a:grpSpLocks/>
            </p:cNvGrpSpPr>
            <p:nvPr/>
          </p:nvGrpSpPr>
          <p:grpSpPr bwMode="auto">
            <a:xfrm>
              <a:off x="6381" y="1024"/>
              <a:ext cx="2" cy="34"/>
              <a:chOff x="6381" y="1024"/>
              <a:chExt cx="2" cy="34"/>
            </a:xfrm>
          </p:grpSpPr>
          <p:sp>
            <p:nvSpPr>
              <p:cNvPr id="1004174" name="Freeform 645"/>
              <p:cNvSpPr>
                <a:spLocks/>
              </p:cNvSpPr>
              <p:nvPr/>
            </p:nvSpPr>
            <p:spPr bwMode="auto">
              <a:xfrm>
                <a:off x="6381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0" name="Group 646"/>
            <p:cNvGrpSpPr>
              <a:grpSpLocks/>
            </p:cNvGrpSpPr>
            <p:nvPr/>
          </p:nvGrpSpPr>
          <p:grpSpPr bwMode="auto">
            <a:xfrm>
              <a:off x="6542" y="1038"/>
              <a:ext cx="2" cy="21"/>
              <a:chOff x="6542" y="1038"/>
              <a:chExt cx="2" cy="21"/>
            </a:xfrm>
          </p:grpSpPr>
          <p:sp>
            <p:nvSpPr>
              <p:cNvPr id="1004173" name="Freeform 647"/>
              <p:cNvSpPr>
                <a:spLocks/>
              </p:cNvSpPr>
              <p:nvPr/>
            </p:nvSpPr>
            <p:spPr bwMode="auto">
              <a:xfrm>
                <a:off x="6542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1" name="Group 648"/>
            <p:cNvGrpSpPr>
              <a:grpSpLocks/>
            </p:cNvGrpSpPr>
            <p:nvPr/>
          </p:nvGrpSpPr>
          <p:grpSpPr bwMode="auto">
            <a:xfrm>
              <a:off x="6703" y="1038"/>
              <a:ext cx="2" cy="21"/>
              <a:chOff x="6703" y="1038"/>
              <a:chExt cx="2" cy="21"/>
            </a:xfrm>
          </p:grpSpPr>
          <p:sp>
            <p:nvSpPr>
              <p:cNvPr id="1004172" name="Freeform 649"/>
              <p:cNvSpPr>
                <a:spLocks/>
              </p:cNvSpPr>
              <p:nvPr/>
            </p:nvSpPr>
            <p:spPr bwMode="auto">
              <a:xfrm>
                <a:off x="6703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2" name="Group 650"/>
            <p:cNvGrpSpPr>
              <a:grpSpLocks/>
            </p:cNvGrpSpPr>
            <p:nvPr/>
          </p:nvGrpSpPr>
          <p:grpSpPr bwMode="auto">
            <a:xfrm>
              <a:off x="6864" y="1038"/>
              <a:ext cx="2" cy="21"/>
              <a:chOff x="6864" y="1038"/>
              <a:chExt cx="2" cy="21"/>
            </a:xfrm>
          </p:grpSpPr>
          <p:sp>
            <p:nvSpPr>
              <p:cNvPr id="1004171" name="Freeform 651"/>
              <p:cNvSpPr>
                <a:spLocks/>
              </p:cNvSpPr>
              <p:nvPr/>
            </p:nvSpPr>
            <p:spPr bwMode="auto">
              <a:xfrm>
                <a:off x="6864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3" name="Group 652"/>
            <p:cNvGrpSpPr>
              <a:grpSpLocks/>
            </p:cNvGrpSpPr>
            <p:nvPr/>
          </p:nvGrpSpPr>
          <p:grpSpPr bwMode="auto">
            <a:xfrm>
              <a:off x="7025" y="1038"/>
              <a:ext cx="2" cy="21"/>
              <a:chOff x="7025" y="1038"/>
              <a:chExt cx="2" cy="21"/>
            </a:xfrm>
          </p:grpSpPr>
          <p:sp>
            <p:nvSpPr>
              <p:cNvPr id="1004170" name="Freeform 653"/>
              <p:cNvSpPr>
                <a:spLocks/>
              </p:cNvSpPr>
              <p:nvPr/>
            </p:nvSpPr>
            <p:spPr bwMode="auto">
              <a:xfrm>
                <a:off x="7025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4" name="Group 654"/>
            <p:cNvGrpSpPr>
              <a:grpSpLocks/>
            </p:cNvGrpSpPr>
            <p:nvPr/>
          </p:nvGrpSpPr>
          <p:grpSpPr bwMode="auto">
            <a:xfrm>
              <a:off x="7186" y="1024"/>
              <a:ext cx="2" cy="34"/>
              <a:chOff x="7186" y="1024"/>
              <a:chExt cx="2" cy="34"/>
            </a:xfrm>
          </p:grpSpPr>
          <p:sp>
            <p:nvSpPr>
              <p:cNvPr id="1004169" name="Freeform 655"/>
              <p:cNvSpPr>
                <a:spLocks/>
              </p:cNvSpPr>
              <p:nvPr/>
            </p:nvSpPr>
            <p:spPr bwMode="auto">
              <a:xfrm>
                <a:off x="7186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5" name="Group 656"/>
            <p:cNvGrpSpPr>
              <a:grpSpLocks/>
            </p:cNvGrpSpPr>
            <p:nvPr/>
          </p:nvGrpSpPr>
          <p:grpSpPr bwMode="auto">
            <a:xfrm>
              <a:off x="7347" y="1038"/>
              <a:ext cx="2" cy="21"/>
              <a:chOff x="7347" y="1038"/>
              <a:chExt cx="2" cy="21"/>
            </a:xfrm>
          </p:grpSpPr>
          <p:sp>
            <p:nvSpPr>
              <p:cNvPr id="1004168" name="Freeform 657"/>
              <p:cNvSpPr>
                <a:spLocks/>
              </p:cNvSpPr>
              <p:nvPr/>
            </p:nvSpPr>
            <p:spPr bwMode="auto">
              <a:xfrm>
                <a:off x="7347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6" name="Group 658"/>
            <p:cNvGrpSpPr>
              <a:grpSpLocks/>
            </p:cNvGrpSpPr>
            <p:nvPr/>
          </p:nvGrpSpPr>
          <p:grpSpPr bwMode="auto">
            <a:xfrm>
              <a:off x="7508" y="1038"/>
              <a:ext cx="2" cy="21"/>
              <a:chOff x="7508" y="1038"/>
              <a:chExt cx="2" cy="21"/>
            </a:xfrm>
          </p:grpSpPr>
          <p:sp>
            <p:nvSpPr>
              <p:cNvPr id="1004167" name="Freeform 659"/>
              <p:cNvSpPr>
                <a:spLocks/>
              </p:cNvSpPr>
              <p:nvPr/>
            </p:nvSpPr>
            <p:spPr bwMode="auto">
              <a:xfrm>
                <a:off x="7508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7" name="Group 660"/>
            <p:cNvGrpSpPr>
              <a:grpSpLocks/>
            </p:cNvGrpSpPr>
            <p:nvPr/>
          </p:nvGrpSpPr>
          <p:grpSpPr bwMode="auto">
            <a:xfrm>
              <a:off x="7669" y="1038"/>
              <a:ext cx="2" cy="21"/>
              <a:chOff x="7669" y="1038"/>
              <a:chExt cx="2" cy="21"/>
            </a:xfrm>
          </p:grpSpPr>
          <p:sp>
            <p:nvSpPr>
              <p:cNvPr id="1004166" name="Freeform 661"/>
              <p:cNvSpPr>
                <a:spLocks/>
              </p:cNvSpPr>
              <p:nvPr/>
            </p:nvSpPr>
            <p:spPr bwMode="auto">
              <a:xfrm>
                <a:off x="7669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8" name="Group 662"/>
            <p:cNvGrpSpPr>
              <a:grpSpLocks/>
            </p:cNvGrpSpPr>
            <p:nvPr/>
          </p:nvGrpSpPr>
          <p:grpSpPr bwMode="auto">
            <a:xfrm>
              <a:off x="7829" y="1038"/>
              <a:ext cx="2" cy="21"/>
              <a:chOff x="7829" y="1038"/>
              <a:chExt cx="2" cy="21"/>
            </a:xfrm>
          </p:grpSpPr>
          <p:sp>
            <p:nvSpPr>
              <p:cNvPr id="1004165" name="Freeform 663"/>
              <p:cNvSpPr>
                <a:spLocks/>
              </p:cNvSpPr>
              <p:nvPr/>
            </p:nvSpPr>
            <p:spPr bwMode="auto">
              <a:xfrm>
                <a:off x="7829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49" name="Group 664"/>
            <p:cNvGrpSpPr>
              <a:grpSpLocks/>
            </p:cNvGrpSpPr>
            <p:nvPr/>
          </p:nvGrpSpPr>
          <p:grpSpPr bwMode="auto">
            <a:xfrm>
              <a:off x="7990" y="1024"/>
              <a:ext cx="2" cy="34"/>
              <a:chOff x="7990" y="1024"/>
              <a:chExt cx="2" cy="34"/>
            </a:xfrm>
          </p:grpSpPr>
          <p:sp>
            <p:nvSpPr>
              <p:cNvPr id="1004164" name="Freeform 665"/>
              <p:cNvSpPr>
                <a:spLocks/>
              </p:cNvSpPr>
              <p:nvPr/>
            </p:nvSpPr>
            <p:spPr bwMode="auto">
              <a:xfrm>
                <a:off x="7990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0" name="Group 666"/>
            <p:cNvGrpSpPr>
              <a:grpSpLocks/>
            </p:cNvGrpSpPr>
            <p:nvPr/>
          </p:nvGrpSpPr>
          <p:grpSpPr bwMode="auto">
            <a:xfrm>
              <a:off x="8151" y="1038"/>
              <a:ext cx="2" cy="21"/>
              <a:chOff x="8151" y="1038"/>
              <a:chExt cx="2" cy="21"/>
            </a:xfrm>
          </p:grpSpPr>
          <p:sp>
            <p:nvSpPr>
              <p:cNvPr id="1004163" name="Freeform 667"/>
              <p:cNvSpPr>
                <a:spLocks/>
              </p:cNvSpPr>
              <p:nvPr/>
            </p:nvSpPr>
            <p:spPr bwMode="auto">
              <a:xfrm>
                <a:off x="8151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1" name="Group 668"/>
            <p:cNvGrpSpPr>
              <a:grpSpLocks/>
            </p:cNvGrpSpPr>
            <p:nvPr/>
          </p:nvGrpSpPr>
          <p:grpSpPr bwMode="auto">
            <a:xfrm>
              <a:off x="8312" y="1038"/>
              <a:ext cx="2" cy="21"/>
              <a:chOff x="8312" y="1038"/>
              <a:chExt cx="2" cy="21"/>
            </a:xfrm>
          </p:grpSpPr>
          <p:sp>
            <p:nvSpPr>
              <p:cNvPr id="1004162" name="Freeform 669"/>
              <p:cNvSpPr>
                <a:spLocks/>
              </p:cNvSpPr>
              <p:nvPr/>
            </p:nvSpPr>
            <p:spPr bwMode="auto">
              <a:xfrm>
                <a:off x="8312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2" name="Group 670"/>
            <p:cNvGrpSpPr>
              <a:grpSpLocks/>
            </p:cNvGrpSpPr>
            <p:nvPr/>
          </p:nvGrpSpPr>
          <p:grpSpPr bwMode="auto">
            <a:xfrm>
              <a:off x="8473" y="1038"/>
              <a:ext cx="2" cy="21"/>
              <a:chOff x="8473" y="1038"/>
              <a:chExt cx="2" cy="21"/>
            </a:xfrm>
          </p:grpSpPr>
          <p:sp>
            <p:nvSpPr>
              <p:cNvPr id="1004161" name="Freeform 671"/>
              <p:cNvSpPr>
                <a:spLocks/>
              </p:cNvSpPr>
              <p:nvPr/>
            </p:nvSpPr>
            <p:spPr bwMode="auto">
              <a:xfrm>
                <a:off x="8473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3" name="Group 672"/>
            <p:cNvGrpSpPr>
              <a:grpSpLocks/>
            </p:cNvGrpSpPr>
            <p:nvPr/>
          </p:nvGrpSpPr>
          <p:grpSpPr bwMode="auto">
            <a:xfrm>
              <a:off x="8634" y="1038"/>
              <a:ext cx="2" cy="21"/>
              <a:chOff x="8634" y="1038"/>
              <a:chExt cx="2" cy="21"/>
            </a:xfrm>
          </p:grpSpPr>
          <p:sp>
            <p:nvSpPr>
              <p:cNvPr id="1004160" name="Freeform 673"/>
              <p:cNvSpPr>
                <a:spLocks/>
              </p:cNvSpPr>
              <p:nvPr/>
            </p:nvSpPr>
            <p:spPr bwMode="auto">
              <a:xfrm>
                <a:off x="8634" y="1038"/>
                <a:ext cx="2" cy="21"/>
              </a:xfrm>
              <a:custGeom>
                <a:avLst/>
                <a:gdLst>
                  <a:gd name="T0" fmla="+- 0 1058 1038"/>
                  <a:gd name="T1" fmla="*/ 1058 h 21"/>
                  <a:gd name="T2" fmla="+- 0 1038 1038"/>
                  <a:gd name="T3" fmla="*/ 1038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4" name="Group 674"/>
            <p:cNvGrpSpPr>
              <a:grpSpLocks/>
            </p:cNvGrpSpPr>
            <p:nvPr/>
          </p:nvGrpSpPr>
          <p:grpSpPr bwMode="auto">
            <a:xfrm>
              <a:off x="8795" y="1024"/>
              <a:ext cx="2" cy="34"/>
              <a:chOff x="8795" y="1024"/>
              <a:chExt cx="2" cy="34"/>
            </a:xfrm>
          </p:grpSpPr>
          <p:sp>
            <p:nvSpPr>
              <p:cNvPr id="1004159" name="Freeform 675"/>
              <p:cNvSpPr>
                <a:spLocks/>
              </p:cNvSpPr>
              <p:nvPr/>
            </p:nvSpPr>
            <p:spPr bwMode="auto">
              <a:xfrm>
                <a:off x="8795" y="1024"/>
                <a:ext cx="2" cy="34"/>
              </a:xfrm>
              <a:custGeom>
                <a:avLst/>
                <a:gdLst>
                  <a:gd name="T0" fmla="+- 0 1058 1024"/>
                  <a:gd name="T1" fmla="*/ 1058 h 34"/>
                  <a:gd name="T2" fmla="+- 0 1024 1024"/>
                  <a:gd name="T3" fmla="*/ 102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5" name="Group 676"/>
            <p:cNvGrpSpPr>
              <a:grpSpLocks/>
            </p:cNvGrpSpPr>
            <p:nvPr/>
          </p:nvGrpSpPr>
          <p:grpSpPr bwMode="auto">
            <a:xfrm>
              <a:off x="3867" y="1058"/>
              <a:ext cx="34" cy="2"/>
              <a:chOff x="3867" y="1058"/>
              <a:chExt cx="34" cy="2"/>
            </a:xfrm>
          </p:grpSpPr>
          <p:sp>
            <p:nvSpPr>
              <p:cNvPr id="1004158" name="Freeform 677"/>
              <p:cNvSpPr>
                <a:spLocks/>
              </p:cNvSpPr>
              <p:nvPr/>
            </p:nvSpPr>
            <p:spPr bwMode="auto">
              <a:xfrm>
                <a:off x="3867" y="1058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6" name="Group 678"/>
            <p:cNvGrpSpPr>
              <a:grpSpLocks/>
            </p:cNvGrpSpPr>
            <p:nvPr/>
          </p:nvGrpSpPr>
          <p:grpSpPr bwMode="auto">
            <a:xfrm>
              <a:off x="3867" y="1002"/>
              <a:ext cx="21" cy="2"/>
              <a:chOff x="3867" y="1002"/>
              <a:chExt cx="21" cy="2"/>
            </a:xfrm>
          </p:grpSpPr>
          <p:sp>
            <p:nvSpPr>
              <p:cNvPr id="1004157" name="Freeform 679"/>
              <p:cNvSpPr>
                <a:spLocks/>
              </p:cNvSpPr>
              <p:nvPr/>
            </p:nvSpPr>
            <p:spPr bwMode="auto">
              <a:xfrm>
                <a:off x="3867" y="1002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7" name="Group 680"/>
            <p:cNvGrpSpPr>
              <a:grpSpLocks/>
            </p:cNvGrpSpPr>
            <p:nvPr/>
          </p:nvGrpSpPr>
          <p:grpSpPr bwMode="auto">
            <a:xfrm>
              <a:off x="3867" y="945"/>
              <a:ext cx="21" cy="2"/>
              <a:chOff x="3867" y="945"/>
              <a:chExt cx="21" cy="2"/>
            </a:xfrm>
          </p:grpSpPr>
          <p:sp>
            <p:nvSpPr>
              <p:cNvPr id="1004156" name="Freeform 681"/>
              <p:cNvSpPr>
                <a:spLocks/>
              </p:cNvSpPr>
              <p:nvPr/>
            </p:nvSpPr>
            <p:spPr bwMode="auto">
              <a:xfrm>
                <a:off x="3867" y="945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8" name="Group 682"/>
            <p:cNvGrpSpPr>
              <a:grpSpLocks/>
            </p:cNvGrpSpPr>
            <p:nvPr/>
          </p:nvGrpSpPr>
          <p:grpSpPr bwMode="auto">
            <a:xfrm>
              <a:off x="3867" y="889"/>
              <a:ext cx="21" cy="2"/>
              <a:chOff x="3867" y="889"/>
              <a:chExt cx="21" cy="2"/>
            </a:xfrm>
          </p:grpSpPr>
          <p:sp>
            <p:nvSpPr>
              <p:cNvPr id="1004155" name="Freeform 683"/>
              <p:cNvSpPr>
                <a:spLocks/>
              </p:cNvSpPr>
              <p:nvPr/>
            </p:nvSpPr>
            <p:spPr bwMode="auto">
              <a:xfrm>
                <a:off x="3867" y="889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59" name="Group 684"/>
            <p:cNvGrpSpPr>
              <a:grpSpLocks/>
            </p:cNvGrpSpPr>
            <p:nvPr/>
          </p:nvGrpSpPr>
          <p:grpSpPr bwMode="auto">
            <a:xfrm>
              <a:off x="3867" y="832"/>
              <a:ext cx="34" cy="2"/>
              <a:chOff x="3867" y="832"/>
              <a:chExt cx="34" cy="2"/>
            </a:xfrm>
          </p:grpSpPr>
          <p:sp>
            <p:nvSpPr>
              <p:cNvPr id="1004154" name="Freeform 685"/>
              <p:cNvSpPr>
                <a:spLocks/>
              </p:cNvSpPr>
              <p:nvPr/>
            </p:nvSpPr>
            <p:spPr bwMode="auto">
              <a:xfrm>
                <a:off x="3867" y="832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0" name="Group 686"/>
            <p:cNvGrpSpPr>
              <a:grpSpLocks/>
            </p:cNvGrpSpPr>
            <p:nvPr/>
          </p:nvGrpSpPr>
          <p:grpSpPr bwMode="auto">
            <a:xfrm>
              <a:off x="3867" y="776"/>
              <a:ext cx="21" cy="2"/>
              <a:chOff x="3867" y="776"/>
              <a:chExt cx="21" cy="2"/>
            </a:xfrm>
          </p:grpSpPr>
          <p:sp>
            <p:nvSpPr>
              <p:cNvPr id="1004153" name="Freeform 687"/>
              <p:cNvSpPr>
                <a:spLocks/>
              </p:cNvSpPr>
              <p:nvPr/>
            </p:nvSpPr>
            <p:spPr bwMode="auto">
              <a:xfrm>
                <a:off x="3867" y="776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1" name="Group 688"/>
            <p:cNvGrpSpPr>
              <a:grpSpLocks/>
            </p:cNvGrpSpPr>
            <p:nvPr/>
          </p:nvGrpSpPr>
          <p:grpSpPr bwMode="auto">
            <a:xfrm>
              <a:off x="3867" y="719"/>
              <a:ext cx="21" cy="2"/>
              <a:chOff x="3867" y="719"/>
              <a:chExt cx="21" cy="2"/>
            </a:xfrm>
          </p:grpSpPr>
          <p:sp>
            <p:nvSpPr>
              <p:cNvPr id="1004152" name="Freeform 689"/>
              <p:cNvSpPr>
                <a:spLocks/>
              </p:cNvSpPr>
              <p:nvPr/>
            </p:nvSpPr>
            <p:spPr bwMode="auto">
              <a:xfrm>
                <a:off x="3867" y="719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2" name="Group 690"/>
            <p:cNvGrpSpPr>
              <a:grpSpLocks/>
            </p:cNvGrpSpPr>
            <p:nvPr/>
          </p:nvGrpSpPr>
          <p:grpSpPr bwMode="auto">
            <a:xfrm>
              <a:off x="3867" y="663"/>
              <a:ext cx="21" cy="2"/>
              <a:chOff x="3867" y="663"/>
              <a:chExt cx="21" cy="2"/>
            </a:xfrm>
          </p:grpSpPr>
          <p:sp>
            <p:nvSpPr>
              <p:cNvPr id="1004151" name="Freeform 691"/>
              <p:cNvSpPr>
                <a:spLocks/>
              </p:cNvSpPr>
              <p:nvPr/>
            </p:nvSpPr>
            <p:spPr bwMode="auto">
              <a:xfrm>
                <a:off x="3867" y="663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3" name="Group 692"/>
            <p:cNvGrpSpPr>
              <a:grpSpLocks/>
            </p:cNvGrpSpPr>
            <p:nvPr/>
          </p:nvGrpSpPr>
          <p:grpSpPr bwMode="auto">
            <a:xfrm>
              <a:off x="3867" y="606"/>
              <a:ext cx="34" cy="2"/>
              <a:chOff x="3867" y="606"/>
              <a:chExt cx="34" cy="2"/>
            </a:xfrm>
          </p:grpSpPr>
          <p:sp>
            <p:nvSpPr>
              <p:cNvPr id="1004150" name="Freeform 693"/>
              <p:cNvSpPr>
                <a:spLocks/>
              </p:cNvSpPr>
              <p:nvPr/>
            </p:nvSpPr>
            <p:spPr bwMode="auto">
              <a:xfrm>
                <a:off x="3867" y="606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4" name="Group 694"/>
            <p:cNvGrpSpPr>
              <a:grpSpLocks/>
            </p:cNvGrpSpPr>
            <p:nvPr/>
          </p:nvGrpSpPr>
          <p:grpSpPr bwMode="auto">
            <a:xfrm>
              <a:off x="3867" y="549"/>
              <a:ext cx="21" cy="2"/>
              <a:chOff x="3867" y="549"/>
              <a:chExt cx="21" cy="2"/>
            </a:xfrm>
          </p:grpSpPr>
          <p:sp>
            <p:nvSpPr>
              <p:cNvPr id="1004149" name="Freeform 695"/>
              <p:cNvSpPr>
                <a:spLocks/>
              </p:cNvSpPr>
              <p:nvPr/>
            </p:nvSpPr>
            <p:spPr bwMode="auto">
              <a:xfrm>
                <a:off x="3867" y="549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5" name="Group 696"/>
            <p:cNvGrpSpPr>
              <a:grpSpLocks/>
            </p:cNvGrpSpPr>
            <p:nvPr/>
          </p:nvGrpSpPr>
          <p:grpSpPr bwMode="auto">
            <a:xfrm>
              <a:off x="3867" y="493"/>
              <a:ext cx="21" cy="2"/>
              <a:chOff x="3867" y="493"/>
              <a:chExt cx="21" cy="2"/>
            </a:xfrm>
          </p:grpSpPr>
          <p:sp>
            <p:nvSpPr>
              <p:cNvPr id="1004148" name="Freeform 697"/>
              <p:cNvSpPr>
                <a:spLocks/>
              </p:cNvSpPr>
              <p:nvPr/>
            </p:nvSpPr>
            <p:spPr bwMode="auto">
              <a:xfrm>
                <a:off x="3867" y="493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6" name="Group 698"/>
            <p:cNvGrpSpPr>
              <a:grpSpLocks/>
            </p:cNvGrpSpPr>
            <p:nvPr/>
          </p:nvGrpSpPr>
          <p:grpSpPr bwMode="auto">
            <a:xfrm>
              <a:off x="3867" y="436"/>
              <a:ext cx="21" cy="2"/>
              <a:chOff x="3867" y="436"/>
              <a:chExt cx="21" cy="2"/>
            </a:xfrm>
          </p:grpSpPr>
          <p:sp>
            <p:nvSpPr>
              <p:cNvPr id="1004147" name="Freeform 699"/>
              <p:cNvSpPr>
                <a:spLocks/>
              </p:cNvSpPr>
              <p:nvPr/>
            </p:nvSpPr>
            <p:spPr bwMode="auto">
              <a:xfrm>
                <a:off x="3867" y="436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7" name="Group 700"/>
            <p:cNvGrpSpPr>
              <a:grpSpLocks/>
            </p:cNvGrpSpPr>
            <p:nvPr/>
          </p:nvGrpSpPr>
          <p:grpSpPr bwMode="auto">
            <a:xfrm>
              <a:off x="3867" y="380"/>
              <a:ext cx="34" cy="2"/>
              <a:chOff x="3867" y="380"/>
              <a:chExt cx="34" cy="2"/>
            </a:xfrm>
          </p:grpSpPr>
          <p:sp>
            <p:nvSpPr>
              <p:cNvPr id="1004146" name="Freeform 701"/>
              <p:cNvSpPr>
                <a:spLocks/>
              </p:cNvSpPr>
              <p:nvPr/>
            </p:nvSpPr>
            <p:spPr bwMode="auto">
              <a:xfrm>
                <a:off x="3867" y="380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8" name="Group 702"/>
            <p:cNvGrpSpPr>
              <a:grpSpLocks/>
            </p:cNvGrpSpPr>
            <p:nvPr/>
          </p:nvGrpSpPr>
          <p:grpSpPr bwMode="auto">
            <a:xfrm>
              <a:off x="3867" y="323"/>
              <a:ext cx="21" cy="2"/>
              <a:chOff x="3867" y="323"/>
              <a:chExt cx="21" cy="2"/>
            </a:xfrm>
          </p:grpSpPr>
          <p:sp>
            <p:nvSpPr>
              <p:cNvPr id="1004145" name="Freeform 703"/>
              <p:cNvSpPr>
                <a:spLocks/>
              </p:cNvSpPr>
              <p:nvPr/>
            </p:nvSpPr>
            <p:spPr bwMode="auto">
              <a:xfrm>
                <a:off x="3867" y="323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69" name="Group 704"/>
            <p:cNvGrpSpPr>
              <a:grpSpLocks/>
            </p:cNvGrpSpPr>
            <p:nvPr/>
          </p:nvGrpSpPr>
          <p:grpSpPr bwMode="auto">
            <a:xfrm>
              <a:off x="3867" y="267"/>
              <a:ext cx="21" cy="2"/>
              <a:chOff x="3867" y="267"/>
              <a:chExt cx="21" cy="2"/>
            </a:xfrm>
          </p:grpSpPr>
          <p:sp>
            <p:nvSpPr>
              <p:cNvPr id="1004144" name="Freeform 705"/>
              <p:cNvSpPr>
                <a:spLocks/>
              </p:cNvSpPr>
              <p:nvPr/>
            </p:nvSpPr>
            <p:spPr bwMode="auto">
              <a:xfrm>
                <a:off x="3867" y="267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0" name="Group 706"/>
            <p:cNvGrpSpPr>
              <a:grpSpLocks/>
            </p:cNvGrpSpPr>
            <p:nvPr/>
          </p:nvGrpSpPr>
          <p:grpSpPr bwMode="auto">
            <a:xfrm>
              <a:off x="3867" y="210"/>
              <a:ext cx="21" cy="2"/>
              <a:chOff x="3867" y="210"/>
              <a:chExt cx="21" cy="2"/>
            </a:xfrm>
          </p:grpSpPr>
          <p:sp>
            <p:nvSpPr>
              <p:cNvPr id="1004143" name="Freeform 707"/>
              <p:cNvSpPr>
                <a:spLocks/>
              </p:cNvSpPr>
              <p:nvPr/>
            </p:nvSpPr>
            <p:spPr bwMode="auto">
              <a:xfrm>
                <a:off x="3867" y="210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1" name="Group 708"/>
            <p:cNvGrpSpPr>
              <a:grpSpLocks/>
            </p:cNvGrpSpPr>
            <p:nvPr/>
          </p:nvGrpSpPr>
          <p:grpSpPr bwMode="auto">
            <a:xfrm>
              <a:off x="3867" y="154"/>
              <a:ext cx="34" cy="2"/>
              <a:chOff x="3867" y="154"/>
              <a:chExt cx="34" cy="2"/>
            </a:xfrm>
          </p:grpSpPr>
          <p:sp>
            <p:nvSpPr>
              <p:cNvPr id="1004142" name="Freeform 709"/>
              <p:cNvSpPr>
                <a:spLocks/>
              </p:cNvSpPr>
              <p:nvPr/>
            </p:nvSpPr>
            <p:spPr bwMode="auto">
              <a:xfrm>
                <a:off x="3867" y="154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2" name="Group 710"/>
            <p:cNvGrpSpPr>
              <a:grpSpLocks/>
            </p:cNvGrpSpPr>
            <p:nvPr/>
          </p:nvGrpSpPr>
          <p:grpSpPr bwMode="auto">
            <a:xfrm>
              <a:off x="3867" y="97"/>
              <a:ext cx="21" cy="2"/>
              <a:chOff x="3867" y="97"/>
              <a:chExt cx="21" cy="2"/>
            </a:xfrm>
          </p:grpSpPr>
          <p:sp>
            <p:nvSpPr>
              <p:cNvPr id="1004141" name="Freeform 711"/>
              <p:cNvSpPr>
                <a:spLocks/>
              </p:cNvSpPr>
              <p:nvPr/>
            </p:nvSpPr>
            <p:spPr bwMode="auto">
              <a:xfrm>
                <a:off x="3867" y="97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3" name="Group 712"/>
            <p:cNvGrpSpPr>
              <a:grpSpLocks/>
            </p:cNvGrpSpPr>
            <p:nvPr/>
          </p:nvGrpSpPr>
          <p:grpSpPr bwMode="auto">
            <a:xfrm>
              <a:off x="3968" y="52"/>
              <a:ext cx="2" cy="51"/>
              <a:chOff x="3968" y="52"/>
              <a:chExt cx="2" cy="51"/>
            </a:xfrm>
          </p:grpSpPr>
          <p:sp>
            <p:nvSpPr>
              <p:cNvPr id="1004140" name="Freeform 713"/>
              <p:cNvSpPr>
                <a:spLocks/>
              </p:cNvSpPr>
              <p:nvPr/>
            </p:nvSpPr>
            <p:spPr bwMode="auto">
              <a:xfrm>
                <a:off x="3968" y="52"/>
                <a:ext cx="2" cy="51"/>
              </a:xfrm>
              <a:custGeom>
                <a:avLst/>
                <a:gdLst>
                  <a:gd name="T0" fmla="+- 0 52 52"/>
                  <a:gd name="T1" fmla="*/ 52 h 51"/>
                  <a:gd name="T2" fmla="+- 0 103 52"/>
                  <a:gd name="T3" fmla="*/ 103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4" name="Group 714"/>
            <p:cNvGrpSpPr>
              <a:grpSpLocks/>
            </p:cNvGrpSpPr>
            <p:nvPr/>
          </p:nvGrpSpPr>
          <p:grpSpPr bwMode="auto">
            <a:xfrm>
              <a:off x="5577" y="52"/>
              <a:ext cx="2" cy="51"/>
              <a:chOff x="5577" y="52"/>
              <a:chExt cx="2" cy="51"/>
            </a:xfrm>
          </p:grpSpPr>
          <p:sp>
            <p:nvSpPr>
              <p:cNvPr id="1004139" name="Freeform 715"/>
              <p:cNvSpPr>
                <a:spLocks/>
              </p:cNvSpPr>
              <p:nvPr/>
            </p:nvSpPr>
            <p:spPr bwMode="auto">
              <a:xfrm>
                <a:off x="5577" y="52"/>
                <a:ext cx="2" cy="51"/>
              </a:xfrm>
              <a:custGeom>
                <a:avLst/>
                <a:gdLst>
                  <a:gd name="T0" fmla="+- 0 52 52"/>
                  <a:gd name="T1" fmla="*/ 52 h 51"/>
                  <a:gd name="T2" fmla="+- 0 103 52"/>
                  <a:gd name="T3" fmla="*/ 103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5" name="Group 716"/>
            <p:cNvGrpSpPr>
              <a:grpSpLocks/>
            </p:cNvGrpSpPr>
            <p:nvPr/>
          </p:nvGrpSpPr>
          <p:grpSpPr bwMode="auto">
            <a:xfrm>
              <a:off x="7186" y="52"/>
              <a:ext cx="2" cy="51"/>
              <a:chOff x="7186" y="52"/>
              <a:chExt cx="2" cy="51"/>
            </a:xfrm>
          </p:grpSpPr>
          <p:sp>
            <p:nvSpPr>
              <p:cNvPr id="1004138" name="Freeform 717"/>
              <p:cNvSpPr>
                <a:spLocks/>
              </p:cNvSpPr>
              <p:nvPr/>
            </p:nvSpPr>
            <p:spPr bwMode="auto">
              <a:xfrm>
                <a:off x="7186" y="52"/>
                <a:ext cx="2" cy="51"/>
              </a:xfrm>
              <a:custGeom>
                <a:avLst/>
                <a:gdLst>
                  <a:gd name="T0" fmla="+- 0 52 52"/>
                  <a:gd name="T1" fmla="*/ 52 h 51"/>
                  <a:gd name="T2" fmla="+- 0 103 52"/>
                  <a:gd name="T3" fmla="*/ 103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6" name="Group 718"/>
            <p:cNvGrpSpPr>
              <a:grpSpLocks/>
            </p:cNvGrpSpPr>
            <p:nvPr/>
          </p:nvGrpSpPr>
          <p:grpSpPr bwMode="auto">
            <a:xfrm>
              <a:off x="8795" y="52"/>
              <a:ext cx="2" cy="51"/>
              <a:chOff x="8795" y="52"/>
              <a:chExt cx="2" cy="51"/>
            </a:xfrm>
          </p:grpSpPr>
          <p:sp>
            <p:nvSpPr>
              <p:cNvPr id="1004137" name="Freeform 719"/>
              <p:cNvSpPr>
                <a:spLocks/>
              </p:cNvSpPr>
              <p:nvPr/>
            </p:nvSpPr>
            <p:spPr bwMode="auto">
              <a:xfrm>
                <a:off x="8795" y="52"/>
                <a:ext cx="2" cy="51"/>
              </a:xfrm>
              <a:custGeom>
                <a:avLst/>
                <a:gdLst>
                  <a:gd name="T0" fmla="+- 0 52 52"/>
                  <a:gd name="T1" fmla="*/ 52 h 51"/>
                  <a:gd name="T2" fmla="+- 0 103 52"/>
                  <a:gd name="T3" fmla="*/ 103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7" name="Group 720"/>
            <p:cNvGrpSpPr>
              <a:grpSpLocks/>
            </p:cNvGrpSpPr>
            <p:nvPr/>
          </p:nvGrpSpPr>
          <p:grpSpPr bwMode="auto">
            <a:xfrm>
              <a:off x="4289" y="52"/>
              <a:ext cx="2" cy="26"/>
              <a:chOff x="4289" y="52"/>
              <a:chExt cx="2" cy="26"/>
            </a:xfrm>
          </p:grpSpPr>
          <p:sp>
            <p:nvSpPr>
              <p:cNvPr id="1004136" name="Freeform 721"/>
              <p:cNvSpPr>
                <a:spLocks/>
              </p:cNvSpPr>
              <p:nvPr/>
            </p:nvSpPr>
            <p:spPr bwMode="auto">
              <a:xfrm>
                <a:off x="4289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8" name="Group 722"/>
            <p:cNvGrpSpPr>
              <a:grpSpLocks/>
            </p:cNvGrpSpPr>
            <p:nvPr/>
          </p:nvGrpSpPr>
          <p:grpSpPr bwMode="auto">
            <a:xfrm>
              <a:off x="4611" y="52"/>
              <a:ext cx="2" cy="26"/>
              <a:chOff x="4611" y="52"/>
              <a:chExt cx="2" cy="26"/>
            </a:xfrm>
          </p:grpSpPr>
          <p:sp>
            <p:nvSpPr>
              <p:cNvPr id="1004135" name="Freeform 723"/>
              <p:cNvSpPr>
                <a:spLocks/>
              </p:cNvSpPr>
              <p:nvPr/>
            </p:nvSpPr>
            <p:spPr bwMode="auto">
              <a:xfrm>
                <a:off x="4611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79" name="Group 724"/>
            <p:cNvGrpSpPr>
              <a:grpSpLocks/>
            </p:cNvGrpSpPr>
            <p:nvPr/>
          </p:nvGrpSpPr>
          <p:grpSpPr bwMode="auto">
            <a:xfrm>
              <a:off x="4933" y="52"/>
              <a:ext cx="2" cy="26"/>
              <a:chOff x="4933" y="52"/>
              <a:chExt cx="2" cy="26"/>
            </a:xfrm>
          </p:grpSpPr>
          <p:sp>
            <p:nvSpPr>
              <p:cNvPr id="1004134" name="Freeform 725"/>
              <p:cNvSpPr>
                <a:spLocks/>
              </p:cNvSpPr>
              <p:nvPr/>
            </p:nvSpPr>
            <p:spPr bwMode="auto">
              <a:xfrm>
                <a:off x="4933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0" name="Group 726"/>
            <p:cNvGrpSpPr>
              <a:grpSpLocks/>
            </p:cNvGrpSpPr>
            <p:nvPr/>
          </p:nvGrpSpPr>
          <p:grpSpPr bwMode="auto">
            <a:xfrm>
              <a:off x="5255" y="52"/>
              <a:ext cx="2" cy="26"/>
              <a:chOff x="5255" y="52"/>
              <a:chExt cx="2" cy="26"/>
            </a:xfrm>
          </p:grpSpPr>
          <p:sp>
            <p:nvSpPr>
              <p:cNvPr id="1004133" name="Freeform 727"/>
              <p:cNvSpPr>
                <a:spLocks/>
              </p:cNvSpPr>
              <p:nvPr/>
            </p:nvSpPr>
            <p:spPr bwMode="auto">
              <a:xfrm>
                <a:off x="5255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1" name="Group 728"/>
            <p:cNvGrpSpPr>
              <a:grpSpLocks/>
            </p:cNvGrpSpPr>
            <p:nvPr/>
          </p:nvGrpSpPr>
          <p:grpSpPr bwMode="auto">
            <a:xfrm>
              <a:off x="5898" y="52"/>
              <a:ext cx="2" cy="26"/>
              <a:chOff x="5898" y="52"/>
              <a:chExt cx="2" cy="26"/>
            </a:xfrm>
          </p:grpSpPr>
          <p:sp>
            <p:nvSpPr>
              <p:cNvPr id="1004132" name="Freeform 729"/>
              <p:cNvSpPr>
                <a:spLocks/>
              </p:cNvSpPr>
              <p:nvPr/>
            </p:nvSpPr>
            <p:spPr bwMode="auto">
              <a:xfrm>
                <a:off x="5898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2" name="Group 730"/>
            <p:cNvGrpSpPr>
              <a:grpSpLocks/>
            </p:cNvGrpSpPr>
            <p:nvPr/>
          </p:nvGrpSpPr>
          <p:grpSpPr bwMode="auto">
            <a:xfrm>
              <a:off x="6220" y="52"/>
              <a:ext cx="2" cy="26"/>
              <a:chOff x="6220" y="52"/>
              <a:chExt cx="2" cy="26"/>
            </a:xfrm>
          </p:grpSpPr>
          <p:sp>
            <p:nvSpPr>
              <p:cNvPr id="1004131" name="Freeform 731"/>
              <p:cNvSpPr>
                <a:spLocks/>
              </p:cNvSpPr>
              <p:nvPr/>
            </p:nvSpPr>
            <p:spPr bwMode="auto">
              <a:xfrm>
                <a:off x="6220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3" name="Group 732"/>
            <p:cNvGrpSpPr>
              <a:grpSpLocks/>
            </p:cNvGrpSpPr>
            <p:nvPr/>
          </p:nvGrpSpPr>
          <p:grpSpPr bwMode="auto">
            <a:xfrm>
              <a:off x="6542" y="52"/>
              <a:ext cx="2" cy="26"/>
              <a:chOff x="6542" y="52"/>
              <a:chExt cx="2" cy="26"/>
            </a:xfrm>
          </p:grpSpPr>
          <p:sp>
            <p:nvSpPr>
              <p:cNvPr id="1004130" name="Freeform 733"/>
              <p:cNvSpPr>
                <a:spLocks/>
              </p:cNvSpPr>
              <p:nvPr/>
            </p:nvSpPr>
            <p:spPr bwMode="auto">
              <a:xfrm>
                <a:off x="6542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4" name="Group 734"/>
            <p:cNvGrpSpPr>
              <a:grpSpLocks/>
            </p:cNvGrpSpPr>
            <p:nvPr/>
          </p:nvGrpSpPr>
          <p:grpSpPr bwMode="auto">
            <a:xfrm>
              <a:off x="6864" y="52"/>
              <a:ext cx="2" cy="26"/>
              <a:chOff x="6864" y="52"/>
              <a:chExt cx="2" cy="26"/>
            </a:xfrm>
          </p:grpSpPr>
          <p:sp>
            <p:nvSpPr>
              <p:cNvPr id="1004129" name="Freeform 735"/>
              <p:cNvSpPr>
                <a:spLocks/>
              </p:cNvSpPr>
              <p:nvPr/>
            </p:nvSpPr>
            <p:spPr bwMode="auto">
              <a:xfrm>
                <a:off x="6864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5" name="Group 736"/>
            <p:cNvGrpSpPr>
              <a:grpSpLocks/>
            </p:cNvGrpSpPr>
            <p:nvPr/>
          </p:nvGrpSpPr>
          <p:grpSpPr bwMode="auto">
            <a:xfrm>
              <a:off x="7508" y="52"/>
              <a:ext cx="2" cy="26"/>
              <a:chOff x="7508" y="52"/>
              <a:chExt cx="2" cy="26"/>
            </a:xfrm>
          </p:grpSpPr>
          <p:sp>
            <p:nvSpPr>
              <p:cNvPr id="1004128" name="Freeform 737"/>
              <p:cNvSpPr>
                <a:spLocks/>
              </p:cNvSpPr>
              <p:nvPr/>
            </p:nvSpPr>
            <p:spPr bwMode="auto">
              <a:xfrm>
                <a:off x="7508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6" name="Group 738"/>
            <p:cNvGrpSpPr>
              <a:grpSpLocks/>
            </p:cNvGrpSpPr>
            <p:nvPr/>
          </p:nvGrpSpPr>
          <p:grpSpPr bwMode="auto">
            <a:xfrm>
              <a:off x="7829" y="52"/>
              <a:ext cx="2" cy="26"/>
              <a:chOff x="7829" y="52"/>
              <a:chExt cx="2" cy="26"/>
            </a:xfrm>
          </p:grpSpPr>
          <p:sp>
            <p:nvSpPr>
              <p:cNvPr id="1004127" name="Freeform 739"/>
              <p:cNvSpPr>
                <a:spLocks/>
              </p:cNvSpPr>
              <p:nvPr/>
            </p:nvSpPr>
            <p:spPr bwMode="auto">
              <a:xfrm>
                <a:off x="7829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7" name="Group 740"/>
            <p:cNvGrpSpPr>
              <a:grpSpLocks/>
            </p:cNvGrpSpPr>
            <p:nvPr/>
          </p:nvGrpSpPr>
          <p:grpSpPr bwMode="auto">
            <a:xfrm>
              <a:off x="8151" y="52"/>
              <a:ext cx="2" cy="26"/>
              <a:chOff x="8151" y="52"/>
              <a:chExt cx="2" cy="26"/>
            </a:xfrm>
          </p:grpSpPr>
          <p:sp>
            <p:nvSpPr>
              <p:cNvPr id="1004126" name="Freeform 741"/>
              <p:cNvSpPr>
                <a:spLocks/>
              </p:cNvSpPr>
              <p:nvPr/>
            </p:nvSpPr>
            <p:spPr bwMode="auto">
              <a:xfrm>
                <a:off x="8151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8" name="Group 742"/>
            <p:cNvGrpSpPr>
              <a:grpSpLocks/>
            </p:cNvGrpSpPr>
            <p:nvPr/>
          </p:nvGrpSpPr>
          <p:grpSpPr bwMode="auto">
            <a:xfrm>
              <a:off x="8473" y="52"/>
              <a:ext cx="2" cy="26"/>
              <a:chOff x="8473" y="52"/>
              <a:chExt cx="2" cy="26"/>
            </a:xfrm>
          </p:grpSpPr>
          <p:sp>
            <p:nvSpPr>
              <p:cNvPr id="1004125" name="Freeform 743"/>
              <p:cNvSpPr>
                <a:spLocks/>
              </p:cNvSpPr>
              <p:nvPr/>
            </p:nvSpPr>
            <p:spPr bwMode="auto">
              <a:xfrm>
                <a:off x="8473" y="52"/>
                <a:ext cx="2" cy="26"/>
              </a:xfrm>
              <a:custGeom>
                <a:avLst/>
                <a:gdLst>
                  <a:gd name="T0" fmla="+- 0 52 52"/>
                  <a:gd name="T1" fmla="*/ 52 h 26"/>
                  <a:gd name="T2" fmla="+- 0 78 52"/>
                  <a:gd name="T3" fmla="*/ 78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6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89" name="Group 744"/>
            <p:cNvGrpSpPr>
              <a:grpSpLocks/>
            </p:cNvGrpSpPr>
            <p:nvPr/>
          </p:nvGrpSpPr>
          <p:grpSpPr bwMode="auto">
            <a:xfrm>
              <a:off x="8845" y="1058"/>
              <a:ext cx="51" cy="2"/>
              <a:chOff x="8845" y="1058"/>
              <a:chExt cx="51" cy="2"/>
            </a:xfrm>
          </p:grpSpPr>
          <p:sp>
            <p:nvSpPr>
              <p:cNvPr id="1004124" name="Freeform 745"/>
              <p:cNvSpPr>
                <a:spLocks/>
              </p:cNvSpPr>
              <p:nvPr/>
            </p:nvSpPr>
            <p:spPr bwMode="auto">
              <a:xfrm>
                <a:off x="8845" y="1058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0" name="Group 746"/>
            <p:cNvGrpSpPr>
              <a:grpSpLocks/>
            </p:cNvGrpSpPr>
            <p:nvPr/>
          </p:nvGrpSpPr>
          <p:grpSpPr bwMode="auto">
            <a:xfrm>
              <a:off x="8845" y="832"/>
              <a:ext cx="51" cy="2"/>
              <a:chOff x="8845" y="832"/>
              <a:chExt cx="51" cy="2"/>
            </a:xfrm>
          </p:grpSpPr>
          <p:sp>
            <p:nvSpPr>
              <p:cNvPr id="1004123" name="Freeform 747"/>
              <p:cNvSpPr>
                <a:spLocks/>
              </p:cNvSpPr>
              <p:nvPr/>
            </p:nvSpPr>
            <p:spPr bwMode="auto">
              <a:xfrm>
                <a:off x="8845" y="832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1" name="Group 748"/>
            <p:cNvGrpSpPr>
              <a:grpSpLocks/>
            </p:cNvGrpSpPr>
            <p:nvPr/>
          </p:nvGrpSpPr>
          <p:grpSpPr bwMode="auto">
            <a:xfrm>
              <a:off x="8845" y="606"/>
              <a:ext cx="51" cy="2"/>
              <a:chOff x="8845" y="606"/>
              <a:chExt cx="51" cy="2"/>
            </a:xfrm>
          </p:grpSpPr>
          <p:sp>
            <p:nvSpPr>
              <p:cNvPr id="1004122" name="Freeform 749"/>
              <p:cNvSpPr>
                <a:spLocks/>
              </p:cNvSpPr>
              <p:nvPr/>
            </p:nvSpPr>
            <p:spPr bwMode="auto">
              <a:xfrm>
                <a:off x="8845" y="606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2" name="Group 750"/>
            <p:cNvGrpSpPr>
              <a:grpSpLocks/>
            </p:cNvGrpSpPr>
            <p:nvPr/>
          </p:nvGrpSpPr>
          <p:grpSpPr bwMode="auto">
            <a:xfrm>
              <a:off x="8845" y="380"/>
              <a:ext cx="51" cy="2"/>
              <a:chOff x="8845" y="380"/>
              <a:chExt cx="51" cy="2"/>
            </a:xfrm>
          </p:grpSpPr>
          <p:sp>
            <p:nvSpPr>
              <p:cNvPr id="1004121" name="Freeform 751"/>
              <p:cNvSpPr>
                <a:spLocks/>
              </p:cNvSpPr>
              <p:nvPr/>
            </p:nvSpPr>
            <p:spPr bwMode="auto">
              <a:xfrm>
                <a:off x="8845" y="380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3" name="Group 752"/>
            <p:cNvGrpSpPr>
              <a:grpSpLocks/>
            </p:cNvGrpSpPr>
            <p:nvPr/>
          </p:nvGrpSpPr>
          <p:grpSpPr bwMode="auto">
            <a:xfrm>
              <a:off x="8845" y="154"/>
              <a:ext cx="51" cy="2"/>
              <a:chOff x="8845" y="154"/>
              <a:chExt cx="51" cy="2"/>
            </a:xfrm>
          </p:grpSpPr>
          <p:sp>
            <p:nvSpPr>
              <p:cNvPr id="1004120" name="Freeform 753"/>
              <p:cNvSpPr>
                <a:spLocks/>
              </p:cNvSpPr>
              <p:nvPr/>
            </p:nvSpPr>
            <p:spPr bwMode="auto">
              <a:xfrm>
                <a:off x="8845" y="154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4" name="Group 754"/>
            <p:cNvGrpSpPr>
              <a:grpSpLocks/>
            </p:cNvGrpSpPr>
            <p:nvPr/>
          </p:nvGrpSpPr>
          <p:grpSpPr bwMode="auto">
            <a:xfrm>
              <a:off x="8870" y="1002"/>
              <a:ext cx="26" cy="2"/>
              <a:chOff x="8870" y="1002"/>
              <a:chExt cx="26" cy="2"/>
            </a:xfrm>
          </p:grpSpPr>
          <p:sp>
            <p:nvSpPr>
              <p:cNvPr id="1004119" name="Freeform 755"/>
              <p:cNvSpPr>
                <a:spLocks/>
              </p:cNvSpPr>
              <p:nvPr/>
            </p:nvSpPr>
            <p:spPr bwMode="auto">
              <a:xfrm>
                <a:off x="8870" y="1002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5" name="Group 756"/>
            <p:cNvGrpSpPr>
              <a:grpSpLocks/>
            </p:cNvGrpSpPr>
            <p:nvPr/>
          </p:nvGrpSpPr>
          <p:grpSpPr bwMode="auto">
            <a:xfrm>
              <a:off x="8870" y="945"/>
              <a:ext cx="26" cy="2"/>
              <a:chOff x="8870" y="945"/>
              <a:chExt cx="26" cy="2"/>
            </a:xfrm>
          </p:grpSpPr>
          <p:sp>
            <p:nvSpPr>
              <p:cNvPr id="1004118" name="Freeform 757"/>
              <p:cNvSpPr>
                <a:spLocks/>
              </p:cNvSpPr>
              <p:nvPr/>
            </p:nvSpPr>
            <p:spPr bwMode="auto">
              <a:xfrm>
                <a:off x="8870" y="945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6" name="Group 758"/>
            <p:cNvGrpSpPr>
              <a:grpSpLocks/>
            </p:cNvGrpSpPr>
            <p:nvPr/>
          </p:nvGrpSpPr>
          <p:grpSpPr bwMode="auto">
            <a:xfrm>
              <a:off x="8870" y="889"/>
              <a:ext cx="26" cy="2"/>
              <a:chOff x="8870" y="889"/>
              <a:chExt cx="26" cy="2"/>
            </a:xfrm>
          </p:grpSpPr>
          <p:sp>
            <p:nvSpPr>
              <p:cNvPr id="1004117" name="Freeform 759"/>
              <p:cNvSpPr>
                <a:spLocks/>
              </p:cNvSpPr>
              <p:nvPr/>
            </p:nvSpPr>
            <p:spPr bwMode="auto">
              <a:xfrm>
                <a:off x="8870" y="889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7" name="Group 760"/>
            <p:cNvGrpSpPr>
              <a:grpSpLocks/>
            </p:cNvGrpSpPr>
            <p:nvPr/>
          </p:nvGrpSpPr>
          <p:grpSpPr bwMode="auto">
            <a:xfrm>
              <a:off x="8870" y="776"/>
              <a:ext cx="26" cy="2"/>
              <a:chOff x="8870" y="776"/>
              <a:chExt cx="26" cy="2"/>
            </a:xfrm>
          </p:grpSpPr>
          <p:sp>
            <p:nvSpPr>
              <p:cNvPr id="1004116" name="Freeform 761"/>
              <p:cNvSpPr>
                <a:spLocks/>
              </p:cNvSpPr>
              <p:nvPr/>
            </p:nvSpPr>
            <p:spPr bwMode="auto">
              <a:xfrm>
                <a:off x="8870" y="776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8" name="Group 762"/>
            <p:cNvGrpSpPr>
              <a:grpSpLocks/>
            </p:cNvGrpSpPr>
            <p:nvPr/>
          </p:nvGrpSpPr>
          <p:grpSpPr bwMode="auto">
            <a:xfrm>
              <a:off x="8870" y="719"/>
              <a:ext cx="26" cy="2"/>
              <a:chOff x="8870" y="719"/>
              <a:chExt cx="26" cy="2"/>
            </a:xfrm>
          </p:grpSpPr>
          <p:sp>
            <p:nvSpPr>
              <p:cNvPr id="1004115" name="Freeform 763"/>
              <p:cNvSpPr>
                <a:spLocks/>
              </p:cNvSpPr>
              <p:nvPr/>
            </p:nvSpPr>
            <p:spPr bwMode="auto">
              <a:xfrm>
                <a:off x="8870" y="719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099" name="Group 764"/>
            <p:cNvGrpSpPr>
              <a:grpSpLocks/>
            </p:cNvGrpSpPr>
            <p:nvPr/>
          </p:nvGrpSpPr>
          <p:grpSpPr bwMode="auto">
            <a:xfrm>
              <a:off x="8870" y="663"/>
              <a:ext cx="26" cy="2"/>
              <a:chOff x="8870" y="663"/>
              <a:chExt cx="26" cy="2"/>
            </a:xfrm>
          </p:grpSpPr>
          <p:sp>
            <p:nvSpPr>
              <p:cNvPr id="1004114" name="Freeform 765"/>
              <p:cNvSpPr>
                <a:spLocks/>
              </p:cNvSpPr>
              <p:nvPr/>
            </p:nvSpPr>
            <p:spPr bwMode="auto">
              <a:xfrm>
                <a:off x="8870" y="663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0" name="Group 766"/>
            <p:cNvGrpSpPr>
              <a:grpSpLocks/>
            </p:cNvGrpSpPr>
            <p:nvPr/>
          </p:nvGrpSpPr>
          <p:grpSpPr bwMode="auto">
            <a:xfrm>
              <a:off x="8870" y="549"/>
              <a:ext cx="26" cy="2"/>
              <a:chOff x="8870" y="549"/>
              <a:chExt cx="26" cy="2"/>
            </a:xfrm>
          </p:grpSpPr>
          <p:sp>
            <p:nvSpPr>
              <p:cNvPr id="1004113" name="Freeform 767"/>
              <p:cNvSpPr>
                <a:spLocks/>
              </p:cNvSpPr>
              <p:nvPr/>
            </p:nvSpPr>
            <p:spPr bwMode="auto">
              <a:xfrm>
                <a:off x="8870" y="549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1" name="Group 768"/>
            <p:cNvGrpSpPr>
              <a:grpSpLocks/>
            </p:cNvGrpSpPr>
            <p:nvPr/>
          </p:nvGrpSpPr>
          <p:grpSpPr bwMode="auto">
            <a:xfrm>
              <a:off x="8870" y="493"/>
              <a:ext cx="26" cy="2"/>
              <a:chOff x="8870" y="493"/>
              <a:chExt cx="26" cy="2"/>
            </a:xfrm>
          </p:grpSpPr>
          <p:sp>
            <p:nvSpPr>
              <p:cNvPr id="1004112" name="Freeform 769"/>
              <p:cNvSpPr>
                <a:spLocks/>
              </p:cNvSpPr>
              <p:nvPr/>
            </p:nvSpPr>
            <p:spPr bwMode="auto">
              <a:xfrm>
                <a:off x="8870" y="493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2" name="Group 770"/>
            <p:cNvGrpSpPr>
              <a:grpSpLocks/>
            </p:cNvGrpSpPr>
            <p:nvPr/>
          </p:nvGrpSpPr>
          <p:grpSpPr bwMode="auto">
            <a:xfrm>
              <a:off x="8870" y="436"/>
              <a:ext cx="26" cy="2"/>
              <a:chOff x="8870" y="436"/>
              <a:chExt cx="26" cy="2"/>
            </a:xfrm>
          </p:grpSpPr>
          <p:sp>
            <p:nvSpPr>
              <p:cNvPr id="1004111" name="Freeform 771"/>
              <p:cNvSpPr>
                <a:spLocks/>
              </p:cNvSpPr>
              <p:nvPr/>
            </p:nvSpPr>
            <p:spPr bwMode="auto">
              <a:xfrm>
                <a:off x="8870" y="436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3" name="Group 772"/>
            <p:cNvGrpSpPr>
              <a:grpSpLocks/>
            </p:cNvGrpSpPr>
            <p:nvPr/>
          </p:nvGrpSpPr>
          <p:grpSpPr bwMode="auto">
            <a:xfrm>
              <a:off x="8870" y="323"/>
              <a:ext cx="26" cy="2"/>
              <a:chOff x="8870" y="323"/>
              <a:chExt cx="26" cy="2"/>
            </a:xfrm>
          </p:grpSpPr>
          <p:sp>
            <p:nvSpPr>
              <p:cNvPr id="1004110" name="Freeform 773"/>
              <p:cNvSpPr>
                <a:spLocks/>
              </p:cNvSpPr>
              <p:nvPr/>
            </p:nvSpPr>
            <p:spPr bwMode="auto">
              <a:xfrm>
                <a:off x="8870" y="323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4" name="Group 774"/>
            <p:cNvGrpSpPr>
              <a:grpSpLocks/>
            </p:cNvGrpSpPr>
            <p:nvPr/>
          </p:nvGrpSpPr>
          <p:grpSpPr bwMode="auto">
            <a:xfrm>
              <a:off x="8870" y="267"/>
              <a:ext cx="26" cy="2"/>
              <a:chOff x="8870" y="267"/>
              <a:chExt cx="26" cy="2"/>
            </a:xfrm>
          </p:grpSpPr>
          <p:sp>
            <p:nvSpPr>
              <p:cNvPr id="1004109" name="Freeform 775"/>
              <p:cNvSpPr>
                <a:spLocks/>
              </p:cNvSpPr>
              <p:nvPr/>
            </p:nvSpPr>
            <p:spPr bwMode="auto">
              <a:xfrm>
                <a:off x="8870" y="267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5" name="Group 776"/>
            <p:cNvGrpSpPr>
              <a:grpSpLocks/>
            </p:cNvGrpSpPr>
            <p:nvPr/>
          </p:nvGrpSpPr>
          <p:grpSpPr bwMode="auto">
            <a:xfrm>
              <a:off x="8870" y="210"/>
              <a:ext cx="26" cy="2"/>
              <a:chOff x="8870" y="210"/>
              <a:chExt cx="26" cy="2"/>
            </a:xfrm>
          </p:grpSpPr>
          <p:sp>
            <p:nvSpPr>
              <p:cNvPr id="1004108" name="Freeform 777"/>
              <p:cNvSpPr>
                <a:spLocks/>
              </p:cNvSpPr>
              <p:nvPr/>
            </p:nvSpPr>
            <p:spPr bwMode="auto">
              <a:xfrm>
                <a:off x="8870" y="210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06" name="Group 778"/>
            <p:cNvGrpSpPr>
              <a:grpSpLocks/>
            </p:cNvGrpSpPr>
            <p:nvPr/>
          </p:nvGrpSpPr>
          <p:grpSpPr bwMode="auto">
            <a:xfrm>
              <a:off x="8870" y="97"/>
              <a:ext cx="26" cy="2"/>
              <a:chOff x="8870" y="97"/>
              <a:chExt cx="26" cy="2"/>
            </a:xfrm>
          </p:grpSpPr>
          <p:sp>
            <p:nvSpPr>
              <p:cNvPr id="1004107" name="Freeform 779"/>
              <p:cNvSpPr>
                <a:spLocks/>
              </p:cNvSpPr>
              <p:nvPr/>
            </p:nvSpPr>
            <p:spPr bwMode="auto">
              <a:xfrm>
                <a:off x="8870" y="97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4195" name="Group 780"/>
          <p:cNvGrpSpPr>
            <a:grpSpLocks noChangeAspect="1"/>
          </p:cNvGrpSpPr>
          <p:nvPr/>
        </p:nvGrpSpPr>
        <p:grpSpPr bwMode="auto">
          <a:xfrm>
            <a:off x="3461527" y="5478623"/>
            <a:ext cx="4841392" cy="971645"/>
            <a:chOff x="3866" y="21"/>
            <a:chExt cx="5031" cy="1008"/>
          </a:xfrm>
        </p:grpSpPr>
        <p:grpSp>
          <p:nvGrpSpPr>
            <p:cNvPr id="1004196" name="Group 781"/>
            <p:cNvGrpSpPr>
              <a:grpSpLocks/>
            </p:cNvGrpSpPr>
            <p:nvPr/>
          </p:nvGrpSpPr>
          <p:grpSpPr bwMode="auto">
            <a:xfrm>
              <a:off x="3968" y="72"/>
              <a:ext cx="4828" cy="947"/>
              <a:chOff x="3968" y="72"/>
              <a:chExt cx="4828" cy="947"/>
            </a:xfrm>
          </p:grpSpPr>
          <p:sp>
            <p:nvSpPr>
              <p:cNvPr id="1004373" name="Freeform 782"/>
              <p:cNvSpPr>
                <a:spLocks/>
              </p:cNvSpPr>
              <p:nvPr/>
            </p:nvSpPr>
            <p:spPr bwMode="auto">
              <a:xfrm>
                <a:off x="3968" y="72"/>
                <a:ext cx="4828" cy="947"/>
              </a:xfrm>
              <a:custGeom>
                <a:avLst/>
                <a:gdLst>
                  <a:gd name="T0" fmla="+- 0 4046 3968"/>
                  <a:gd name="T1" fmla="*/ T0 w 4828"/>
                  <a:gd name="T2" fmla="+- 0 919 72"/>
                  <a:gd name="T3" fmla="*/ 919 h 947"/>
                  <a:gd name="T4" fmla="+- 0 4122 3968"/>
                  <a:gd name="T5" fmla="*/ T4 w 4828"/>
                  <a:gd name="T6" fmla="+- 0 842 72"/>
                  <a:gd name="T7" fmla="*/ 842 h 947"/>
                  <a:gd name="T8" fmla="+- 0 4202 3968"/>
                  <a:gd name="T9" fmla="*/ T8 w 4828"/>
                  <a:gd name="T10" fmla="+- 0 399 72"/>
                  <a:gd name="T11" fmla="*/ 399 h 947"/>
                  <a:gd name="T12" fmla="+- 0 4274 3968"/>
                  <a:gd name="T13" fmla="*/ T12 w 4828"/>
                  <a:gd name="T14" fmla="+- 0 730 72"/>
                  <a:gd name="T15" fmla="*/ 730 h 947"/>
                  <a:gd name="T16" fmla="+- 0 4345 3968"/>
                  <a:gd name="T17" fmla="*/ T16 w 4828"/>
                  <a:gd name="T18" fmla="+- 0 648 72"/>
                  <a:gd name="T19" fmla="*/ 648 h 947"/>
                  <a:gd name="T20" fmla="+- 0 4420 3968"/>
                  <a:gd name="T21" fmla="*/ T20 w 4828"/>
                  <a:gd name="T22" fmla="+- 0 503 72"/>
                  <a:gd name="T23" fmla="*/ 503 h 947"/>
                  <a:gd name="T24" fmla="+- 0 4494 3968"/>
                  <a:gd name="T25" fmla="*/ T24 w 4828"/>
                  <a:gd name="T26" fmla="+- 0 619 72"/>
                  <a:gd name="T27" fmla="*/ 619 h 947"/>
                  <a:gd name="T28" fmla="+- 0 4568 3968"/>
                  <a:gd name="T29" fmla="*/ T28 w 4828"/>
                  <a:gd name="T30" fmla="+- 0 604 72"/>
                  <a:gd name="T31" fmla="*/ 604 h 947"/>
                  <a:gd name="T32" fmla="+- 0 4646 3968"/>
                  <a:gd name="T33" fmla="*/ T32 w 4828"/>
                  <a:gd name="T34" fmla="+- 0 494 72"/>
                  <a:gd name="T35" fmla="*/ 494 h 947"/>
                  <a:gd name="T36" fmla="+- 0 4722 3968"/>
                  <a:gd name="T37" fmla="*/ T36 w 4828"/>
                  <a:gd name="T38" fmla="+- 0 621 72"/>
                  <a:gd name="T39" fmla="*/ 621 h 947"/>
                  <a:gd name="T40" fmla="+- 0 4796 3968"/>
                  <a:gd name="T41" fmla="*/ T40 w 4828"/>
                  <a:gd name="T42" fmla="+- 0 545 72"/>
                  <a:gd name="T43" fmla="*/ 545 h 947"/>
                  <a:gd name="T44" fmla="+- 0 4869 3968"/>
                  <a:gd name="T45" fmla="*/ T44 w 4828"/>
                  <a:gd name="T46" fmla="+- 0 442 72"/>
                  <a:gd name="T47" fmla="*/ 442 h 947"/>
                  <a:gd name="T48" fmla="+- 0 4946 3968"/>
                  <a:gd name="T49" fmla="*/ T48 w 4828"/>
                  <a:gd name="T50" fmla="+- 0 564 72"/>
                  <a:gd name="T51" fmla="*/ 564 h 947"/>
                  <a:gd name="T52" fmla="+- 0 5018 3968"/>
                  <a:gd name="T53" fmla="*/ T52 w 4828"/>
                  <a:gd name="T54" fmla="+- 0 534 72"/>
                  <a:gd name="T55" fmla="*/ 534 h 947"/>
                  <a:gd name="T56" fmla="+- 0 5100 3968"/>
                  <a:gd name="T57" fmla="*/ T56 w 4828"/>
                  <a:gd name="T58" fmla="+- 0 575 72"/>
                  <a:gd name="T59" fmla="*/ 575 h 947"/>
                  <a:gd name="T60" fmla="+- 0 5175 3968"/>
                  <a:gd name="T61" fmla="*/ T60 w 4828"/>
                  <a:gd name="T62" fmla="+- 0 516 72"/>
                  <a:gd name="T63" fmla="*/ 516 h 947"/>
                  <a:gd name="T64" fmla="+- 0 5254 3968"/>
                  <a:gd name="T65" fmla="*/ T64 w 4828"/>
                  <a:gd name="T66" fmla="+- 0 505 72"/>
                  <a:gd name="T67" fmla="*/ 505 h 947"/>
                  <a:gd name="T68" fmla="+- 0 5331 3968"/>
                  <a:gd name="T69" fmla="*/ T68 w 4828"/>
                  <a:gd name="T70" fmla="+- 0 434 72"/>
                  <a:gd name="T71" fmla="*/ 434 h 947"/>
                  <a:gd name="T72" fmla="+- 0 5407 3968"/>
                  <a:gd name="T73" fmla="*/ T72 w 4828"/>
                  <a:gd name="T74" fmla="+- 0 488 72"/>
                  <a:gd name="T75" fmla="*/ 488 h 947"/>
                  <a:gd name="T76" fmla="+- 0 5485 3968"/>
                  <a:gd name="T77" fmla="*/ T76 w 4828"/>
                  <a:gd name="T78" fmla="+- 0 614 72"/>
                  <a:gd name="T79" fmla="*/ 614 h 947"/>
                  <a:gd name="T80" fmla="+- 0 5561 3968"/>
                  <a:gd name="T81" fmla="*/ T80 w 4828"/>
                  <a:gd name="T82" fmla="+- 0 555 72"/>
                  <a:gd name="T83" fmla="*/ 555 h 947"/>
                  <a:gd name="T84" fmla="+- 0 5632 3968"/>
                  <a:gd name="T85" fmla="*/ T84 w 4828"/>
                  <a:gd name="T86" fmla="+- 0 447 72"/>
                  <a:gd name="T87" fmla="*/ 447 h 947"/>
                  <a:gd name="T88" fmla="+- 0 5708 3968"/>
                  <a:gd name="T89" fmla="*/ T88 w 4828"/>
                  <a:gd name="T90" fmla="+- 0 580 72"/>
                  <a:gd name="T91" fmla="*/ 580 h 947"/>
                  <a:gd name="T92" fmla="+- 0 5782 3968"/>
                  <a:gd name="T93" fmla="*/ T92 w 4828"/>
                  <a:gd name="T94" fmla="+- 0 536 72"/>
                  <a:gd name="T95" fmla="*/ 536 h 947"/>
                  <a:gd name="T96" fmla="+- 0 5855 3968"/>
                  <a:gd name="T97" fmla="*/ T96 w 4828"/>
                  <a:gd name="T98" fmla="+- 0 474 72"/>
                  <a:gd name="T99" fmla="*/ 474 h 947"/>
                  <a:gd name="T100" fmla="+- 0 5934 3968"/>
                  <a:gd name="T101" fmla="*/ T100 w 4828"/>
                  <a:gd name="T102" fmla="+- 0 588 72"/>
                  <a:gd name="T103" fmla="*/ 588 h 947"/>
                  <a:gd name="T104" fmla="+- 0 6016 3968"/>
                  <a:gd name="T105" fmla="*/ T104 w 4828"/>
                  <a:gd name="T106" fmla="+- 0 575 72"/>
                  <a:gd name="T107" fmla="*/ 575 h 947"/>
                  <a:gd name="T108" fmla="+- 0 6089 3968"/>
                  <a:gd name="T109" fmla="*/ T108 w 4828"/>
                  <a:gd name="T110" fmla="+- 0 435 72"/>
                  <a:gd name="T111" fmla="*/ 435 h 947"/>
                  <a:gd name="T112" fmla="+- 0 6162 3968"/>
                  <a:gd name="T113" fmla="*/ T112 w 4828"/>
                  <a:gd name="T114" fmla="+- 0 574 72"/>
                  <a:gd name="T115" fmla="*/ 574 h 947"/>
                  <a:gd name="T116" fmla="+- 0 6246 3968"/>
                  <a:gd name="T117" fmla="*/ T116 w 4828"/>
                  <a:gd name="T118" fmla="+- 0 587 72"/>
                  <a:gd name="T119" fmla="*/ 587 h 947"/>
                  <a:gd name="T120" fmla="+- 0 6318 3968"/>
                  <a:gd name="T121" fmla="*/ T120 w 4828"/>
                  <a:gd name="T122" fmla="+- 0 515 72"/>
                  <a:gd name="T123" fmla="*/ 515 h 947"/>
                  <a:gd name="T124" fmla="+- 0 6389 3968"/>
                  <a:gd name="T125" fmla="*/ T124 w 4828"/>
                  <a:gd name="T126" fmla="+- 0 543 72"/>
                  <a:gd name="T127" fmla="*/ 543 h 947"/>
                  <a:gd name="T128" fmla="+- 0 6462 3968"/>
                  <a:gd name="T129" fmla="*/ T128 w 4828"/>
                  <a:gd name="T130" fmla="+- 0 543 72"/>
                  <a:gd name="T131" fmla="*/ 543 h 947"/>
                  <a:gd name="T132" fmla="+- 0 6538 3968"/>
                  <a:gd name="T133" fmla="*/ T132 w 4828"/>
                  <a:gd name="T134" fmla="+- 0 407 72"/>
                  <a:gd name="T135" fmla="*/ 407 h 947"/>
                  <a:gd name="T136" fmla="+- 0 6615 3968"/>
                  <a:gd name="T137" fmla="*/ T136 w 4828"/>
                  <a:gd name="T138" fmla="+- 0 431 72"/>
                  <a:gd name="T139" fmla="*/ 431 h 947"/>
                  <a:gd name="T140" fmla="+- 0 6698 3968"/>
                  <a:gd name="T141" fmla="*/ T140 w 4828"/>
                  <a:gd name="T142" fmla="+- 0 607 72"/>
                  <a:gd name="T143" fmla="*/ 607 h 947"/>
                  <a:gd name="T144" fmla="+- 0 6775 3968"/>
                  <a:gd name="T145" fmla="*/ T144 w 4828"/>
                  <a:gd name="T146" fmla="+- 0 551 72"/>
                  <a:gd name="T147" fmla="*/ 551 h 947"/>
                  <a:gd name="T148" fmla="+- 0 6849 3968"/>
                  <a:gd name="T149" fmla="*/ T148 w 4828"/>
                  <a:gd name="T150" fmla="+- 0 466 72"/>
                  <a:gd name="T151" fmla="*/ 466 h 947"/>
                  <a:gd name="T152" fmla="+- 0 6920 3968"/>
                  <a:gd name="T153" fmla="*/ T152 w 4828"/>
                  <a:gd name="T154" fmla="+- 0 573 72"/>
                  <a:gd name="T155" fmla="*/ 573 h 947"/>
                  <a:gd name="T156" fmla="+- 0 7003 3968"/>
                  <a:gd name="T157" fmla="*/ T156 w 4828"/>
                  <a:gd name="T158" fmla="+- 0 533 72"/>
                  <a:gd name="T159" fmla="*/ 533 h 947"/>
                  <a:gd name="T160" fmla="+- 0 7076 3968"/>
                  <a:gd name="T161" fmla="*/ T160 w 4828"/>
                  <a:gd name="T162" fmla="+- 0 387 72"/>
                  <a:gd name="T163" fmla="*/ 387 h 947"/>
                  <a:gd name="T164" fmla="+- 0 7147 3968"/>
                  <a:gd name="T165" fmla="*/ T164 w 4828"/>
                  <a:gd name="T166" fmla="+- 0 610 72"/>
                  <a:gd name="T167" fmla="*/ 610 h 947"/>
                  <a:gd name="T168" fmla="+- 0 7224 3968"/>
                  <a:gd name="T169" fmla="*/ T168 w 4828"/>
                  <a:gd name="T170" fmla="+- 0 581 72"/>
                  <a:gd name="T171" fmla="*/ 581 h 947"/>
                  <a:gd name="T172" fmla="+- 0 7300 3968"/>
                  <a:gd name="T173" fmla="*/ T172 w 4828"/>
                  <a:gd name="T174" fmla="+- 0 508 72"/>
                  <a:gd name="T175" fmla="*/ 508 h 947"/>
                  <a:gd name="T176" fmla="+- 0 7372 3968"/>
                  <a:gd name="T177" fmla="*/ T176 w 4828"/>
                  <a:gd name="T178" fmla="+- 0 571 72"/>
                  <a:gd name="T179" fmla="*/ 571 h 947"/>
                  <a:gd name="T180" fmla="+- 0 7446 3968"/>
                  <a:gd name="T181" fmla="*/ T180 w 4828"/>
                  <a:gd name="T182" fmla="+- 0 580 72"/>
                  <a:gd name="T183" fmla="*/ 580 h 947"/>
                  <a:gd name="T184" fmla="+- 0 7522 3968"/>
                  <a:gd name="T185" fmla="*/ T184 w 4828"/>
                  <a:gd name="T186" fmla="+- 0 579 72"/>
                  <a:gd name="T187" fmla="*/ 579 h 947"/>
                  <a:gd name="T188" fmla="+- 0 7594 3968"/>
                  <a:gd name="T189" fmla="*/ T188 w 4828"/>
                  <a:gd name="T190" fmla="+- 0 560 72"/>
                  <a:gd name="T191" fmla="*/ 560 h 947"/>
                  <a:gd name="T192" fmla="+- 0 7667 3968"/>
                  <a:gd name="T193" fmla="*/ T192 w 4828"/>
                  <a:gd name="T194" fmla="+- 0 575 72"/>
                  <a:gd name="T195" fmla="*/ 575 h 947"/>
                  <a:gd name="T196" fmla="+- 0 7747 3968"/>
                  <a:gd name="T197" fmla="*/ T196 w 4828"/>
                  <a:gd name="T198" fmla="+- 0 590 72"/>
                  <a:gd name="T199" fmla="*/ 590 h 947"/>
                  <a:gd name="T200" fmla="+- 0 7825 3968"/>
                  <a:gd name="T201" fmla="*/ T200 w 4828"/>
                  <a:gd name="T202" fmla="+- 0 524 72"/>
                  <a:gd name="T203" fmla="*/ 524 h 947"/>
                  <a:gd name="T204" fmla="+- 0 7909 3968"/>
                  <a:gd name="T205" fmla="*/ T204 w 4828"/>
                  <a:gd name="T206" fmla="+- 0 574 72"/>
                  <a:gd name="T207" fmla="*/ 574 h 947"/>
                  <a:gd name="T208" fmla="+- 0 7986 3968"/>
                  <a:gd name="T209" fmla="*/ T208 w 4828"/>
                  <a:gd name="T210" fmla="+- 0 576 72"/>
                  <a:gd name="T211" fmla="*/ 576 h 947"/>
                  <a:gd name="T212" fmla="+- 0 8066 3968"/>
                  <a:gd name="T213" fmla="*/ T212 w 4828"/>
                  <a:gd name="T214" fmla="+- 0 504 72"/>
                  <a:gd name="T215" fmla="*/ 504 h 947"/>
                  <a:gd name="T216" fmla="+- 0 8147 3968"/>
                  <a:gd name="T217" fmla="*/ T216 w 4828"/>
                  <a:gd name="T218" fmla="+- 0 499 72"/>
                  <a:gd name="T219" fmla="*/ 499 h 947"/>
                  <a:gd name="T220" fmla="+- 0 8229 3968"/>
                  <a:gd name="T221" fmla="*/ T220 w 4828"/>
                  <a:gd name="T222" fmla="+- 0 330 72"/>
                  <a:gd name="T223" fmla="*/ 330 h 947"/>
                  <a:gd name="T224" fmla="+- 0 8318 3968"/>
                  <a:gd name="T225" fmla="*/ T224 w 4828"/>
                  <a:gd name="T226" fmla="+- 0 283 72"/>
                  <a:gd name="T227" fmla="*/ 283 h 947"/>
                  <a:gd name="T228" fmla="+- 0 8395 3968"/>
                  <a:gd name="T229" fmla="*/ T228 w 4828"/>
                  <a:gd name="T230" fmla="+- 0 621 72"/>
                  <a:gd name="T231" fmla="*/ 621 h 947"/>
                  <a:gd name="T232" fmla="+- 0 8467 3968"/>
                  <a:gd name="T233" fmla="*/ T232 w 4828"/>
                  <a:gd name="T234" fmla="+- 0 467 72"/>
                  <a:gd name="T235" fmla="*/ 467 h 947"/>
                  <a:gd name="T236" fmla="+- 0 8551 3968"/>
                  <a:gd name="T237" fmla="*/ T236 w 4828"/>
                  <a:gd name="T238" fmla="+- 0 312 72"/>
                  <a:gd name="T239" fmla="*/ 312 h 947"/>
                  <a:gd name="T240" fmla="+- 0 8644 3968"/>
                  <a:gd name="T241" fmla="*/ T240 w 4828"/>
                  <a:gd name="T242" fmla="+- 0 553 72"/>
                  <a:gd name="T243" fmla="*/ 553 h 947"/>
                  <a:gd name="T244" fmla="+- 0 8720 3968"/>
                  <a:gd name="T245" fmla="*/ T244 w 4828"/>
                  <a:gd name="T246" fmla="+- 0 423 72"/>
                  <a:gd name="T247" fmla="*/ 423 h 9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</a:cxnLst>
                <a:rect l="0" t="0" r="r" b="b"/>
                <a:pathLst>
                  <a:path w="4828" h="947">
                    <a:moveTo>
                      <a:pt x="0" y="699"/>
                    </a:moveTo>
                    <a:lnTo>
                      <a:pt x="1" y="760"/>
                    </a:lnTo>
                    <a:lnTo>
                      <a:pt x="4" y="845"/>
                    </a:lnTo>
                    <a:lnTo>
                      <a:pt x="7" y="867"/>
                    </a:lnTo>
                    <a:lnTo>
                      <a:pt x="8" y="863"/>
                    </a:lnTo>
                    <a:lnTo>
                      <a:pt x="10" y="892"/>
                    </a:lnTo>
                    <a:lnTo>
                      <a:pt x="11" y="924"/>
                    </a:lnTo>
                    <a:lnTo>
                      <a:pt x="13" y="884"/>
                    </a:lnTo>
                    <a:lnTo>
                      <a:pt x="14" y="911"/>
                    </a:lnTo>
                    <a:lnTo>
                      <a:pt x="16" y="947"/>
                    </a:lnTo>
                    <a:lnTo>
                      <a:pt x="17" y="894"/>
                    </a:lnTo>
                    <a:lnTo>
                      <a:pt x="19" y="894"/>
                    </a:lnTo>
                    <a:lnTo>
                      <a:pt x="20" y="901"/>
                    </a:lnTo>
                    <a:lnTo>
                      <a:pt x="22" y="898"/>
                    </a:lnTo>
                    <a:lnTo>
                      <a:pt x="23" y="921"/>
                    </a:lnTo>
                    <a:lnTo>
                      <a:pt x="25" y="924"/>
                    </a:lnTo>
                    <a:lnTo>
                      <a:pt x="26" y="759"/>
                    </a:lnTo>
                    <a:lnTo>
                      <a:pt x="28" y="578"/>
                    </a:lnTo>
                    <a:lnTo>
                      <a:pt x="29" y="423"/>
                    </a:lnTo>
                    <a:lnTo>
                      <a:pt x="31" y="369"/>
                    </a:lnTo>
                    <a:lnTo>
                      <a:pt x="32" y="357"/>
                    </a:lnTo>
                    <a:lnTo>
                      <a:pt x="34" y="372"/>
                    </a:lnTo>
                    <a:lnTo>
                      <a:pt x="35" y="387"/>
                    </a:lnTo>
                    <a:lnTo>
                      <a:pt x="37" y="427"/>
                    </a:lnTo>
                    <a:lnTo>
                      <a:pt x="38" y="468"/>
                    </a:lnTo>
                    <a:lnTo>
                      <a:pt x="39" y="488"/>
                    </a:lnTo>
                    <a:lnTo>
                      <a:pt x="41" y="517"/>
                    </a:lnTo>
                    <a:lnTo>
                      <a:pt x="42" y="579"/>
                    </a:lnTo>
                    <a:lnTo>
                      <a:pt x="44" y="627"/>
                    </a:lnTo>
                    <a:lnTo>
                      <a:pt x="47" y="711"/>
                    </a:lnTo>
                    <a:lnTo>
                      <a:pt x="53" y="759"/>
                    </a:lnTo>
                    <a:lnTo>
                      <a:pt x="54" y="769"/>
                    </a:lnTo>
                    <a:lnTo>
                      <a:pt x="56" y="783"/>
                    </a:lnTo>
                    <a:lnTo>
                      <a:pt x="57" y="793"/>
                    </a:lnTo>
                    <a:lnTo>
                      <a:pt x="59" y="798"/>
                    </a:lnTo>
                    <a:lnTo>
                      <a:pt x="60" y="806"/>
                    </a:lnTo>
                    <a:lnTo>
                      <a:pt x="62" y="815"/>
                    </a:lnTo>
                    <a:lnTo>
                      <a:pt x="63" y="821"/>
                    </a:lnTo>
                    <a:lnTo>
                      <a:pt x="65" y="826"/>
                    </a:lnTo>
                    <a:lnTo>
                      <a:pt x="66" y="825"/>
                    </a:lnTo>
                    <a:lnTo>
                      <a:pt x="68" y="828"/>
                    </a:lnTo>
                    <a:lnTo>
                      <a:pt x="69" y="832"/>
                    </a:lnTo>
                    <a:lnTo>
                      <a:pt x="71" y="833"/>
                    </a:lnTo>
                    <a:lnTo>
                      <a:pt x="72" y="837"/>
                    </a:lnTo>
                    <a:lnTo>
                      <a:pt x="74" y="841"/>
                    </a:lnTo>
                    <a:lnTo>
                      <a:pt x="75" y="841"/>
                    </a:lnTo>
                    <a:lnTo>
                      <a:pt x="76" y="843"/>
                    </a:lnTo>
                    <a:lnTo>
                      <a:pt x="78" y="847"/>
                    </a:lnTo>
                    <a:lnTo>
                      <a:pt x="79" y="854"/>
                    </a:lnTo>
                    <a:lnTo>
                      <a:pt x="81" y="857"/>
                    </a:lnTo>
                    <a:lnTo>
                      <a:pt x="82" y="856"/>
                    </a:lnTo>
                    <a:lnTo>
                      <a:pt x="84" y="855"/>
                    </a:lnTo>
                    <a:lnTo>
                      <a:pt x="85" y="859"/>
                    </a:lnTo>
                    <a:lnTo>
                      <a:pt x="87" y="858"/>
                    </a:lnTo>
                    <a:lnTo>
                      <a:pt x="88" y="855"/>
                    </a:lnTo>
                    <a:lnTo>
                      <a:pt x="90" y="855"/>
                    </a:lnTo>
                    <a:lnTo>
                      <a:pt x="91" y="856"/>
                    </a:lnTo>
                    <a:lnTo>
                      <a:pt x="93" y="857"/>
                    </a:lnTo>
                    <a:lnTo>
                      <a:pt x="94" y="861"/>
                    </a:lnTo>
                    <a:lnTo>
                      <a:pt x="96" y="861"/>
                    </a:lnTo>
                    <a:lnTo>
                      <a:pt x="97" y="861"/>
                    </a:lnTo>
                    <a:lnTo>
                      <a:pt x="99" y="857"/>
                    </a:lnTo>
                    <a:lnTo>
                      <a:pt x="101" y="848"/>
                    </a:lnTo>
                    <a:lnTo>
                      <a:pt x="102" y="834"/>
                    </a:lnTo>
                    <a:lnTo>
                      <a:pt x="104" y="819"/>
                    </a:lnTo>
                    <a:lnTo>
                      <a:pt x="105" y="811"/>
                    </a:lnTo>
                    <a:lnTo>
                      <a:pt x="107" y="808"/>
                    </a:lnTo>
                    <a:lnTo>
                      <a:pt x="109" y="806"/>
                    </a:lnTo>
                    <a:lnTo>
                      <a:pt x="110" y="803"/>
                    </a:lnTo>
                    <a:lnTo>
                      <a:pt x="112" y="801"/>
                    </a:lnTo>
                    <a:lnTo>
                      <a:pt x="114" y="801"/>
                    </a:lnTo>
                    <a:lnTo>
                      <a:pt x="115" y="809"/>
                    </a:lnTo>
                    <a:lnTo>
                      <a:pt x="117" y="808"/>
                    </a:lnTo>
                    <a:lnTo>
                      <a:pt x="118" y="807"/>
                    </a:lnTo>
                    <a:lnTo>
                      <a:pt x="120" y="808"/>
                    </a:lnTo>
                    <a:lnTo>
                      <a:pt x="122" y="809"/>
                    </a:lnTo>
                    <a:lnTo>
                      <a:pt x="123" y="808"/>
                    </a:lnTo>
                    <a:lnTo>
                      <a:pt x="125" y="809"/>
                    </a:lnTo>
                    <a:lnTo>
                      <a:pt x="126" y="807"/>
                    </a:lnTo>
                    <a:lnTo>
                      <a:pt x="128" y="804"/>
                    </a:lnTo>
                    <a:lnTo>
                      <a:pt x="130" y="803"/>
                    </a:lnTo>
                    <a:lnTo>
                      <a:pt x="131" y="798"/>
                    </a:lnTo>
                    <a:lnTo>
                      <a:pt x="133" y="799"/>
                    </a:lnTo>
                    <a:lnTo>
                      <a:pt x="134" y="798"/>
                    </a:lnTo>
                    <a:lnTo>
                      <a:pt x="136" y="797"/>
                    </a:lnTo>
                    <a:lnTo>
                      <a:pt x="138" y="798"/>
                    </a:lnTo>
                    <a:lnTo>
                      <a:pt x="139" y="798"/>
                    </a:lnTo>
                    <a:lnTo>
                      <a:pt x="141" y="798"/>
                    </a:lnTo>
                    <a:lnTo>
                      <a:pt x="142" y="797"/>
                    </a:lnTo>
                    <a:lnTo>
                      <a:pt x="144" y="792"/>
                    </a:lnTo>
                    <a:lnTo>
                      <a:pt x="146" y="789"/>
                    </a:lnTo>
                    <a:lnTo>
                      <a:pt x="147" y="780"/>
                    </a:lnTo>
                    <a:lnTo>
                      <a:pt x="149" y="779"/>
                    </a:lnTo>
                    <a:lnTo>
                      <a:pt x="150" y="779"/>
                    </a:lnTo>
                    <a:lnTo>
                      <a:pt x="152" y="777"/>
                    </a:lnTo>
                    <a:lnTo>
                      <a:pt x="154" y="770"/>
                    </a:lnTo>
                    <a:lnTo>
                      <a:pt x="155" y="761"/>
                    </a:lnTo>
                    <a:lnTo>
                      <a:pt x="157" y="752"/>
                    </a:lnTo>
                    <a:lnTo>
                      <a:pt x="158" y="734"/>
                    </a:lnTo>
                    <a:lnTo>
                      <a:pt x="160" y="725"/>
                    </a:lnTo>
                    <a:lnTo>
                      <a:pt x="162" y="718"/>
                    </a:lnTo>
                    <a:lnTo>
                      <a:pt x="163" y="712"/>
                    </a:lnTo>
                    <a:lnTo>
                      <a:pt x="165" y="716"/>
                    </a:lnTo>
                    <a:lnTo>
                      <a:pt x="166" y="712"/>
                    </a:lnTo>
                    <a:lnTo>
                      <a:pt x="168" y="718"/>
                    </a:lnTo>
                    <a:lnTo>
                      <a:pt x="170" y="715"/>
                    </a:lnTo>
                    <a:lnTo>
                      <a:pt x="171" y="714"/>
                    </a:lnTo>
                    <a:lnTo>
                      <a:pt x="173" y="722"/>
                    </a:lnTo>
                    <a:lnTo>
                      <a:pt x="174" y="713"/>
                    </a:lnTo>
                    <a:lnTo>
                      <a:pt x="176" y="724"/>
                    </a:lnTo>
                    <a:lnTo>
                      <a:pt x="178" y="719"/>
                    </a:lnTo>
                    <a:lnTo>
                      <a:pt x="179" y="722"/>
                    </a:lnTo>
                    <a:lnTo>
                      <a:pt x="181" y="736"/>
                    </a:lnTo>
                    <a:lnTo>
                      <a:pt x="183" y="747"/>
                    </a:lnTo>
                    <a:lnTo>
                      <a:pt x="184" y="714"/>
                    </a:lnTo>
                    <a:lnTo>
                      <a:pt x="186" y="723"/>
                    </a:lnTo>
                    <a:lnTo>
                      <a:pt x="187" y="730"/>
                    </a:lnTo>
                    <a:lnTo>
                      <a:pt x="189" y="715"/>
                    </a:lnTo>
                    <a:lnTo>
                      <a:pt x="191" y="711"/>
                    </a:lnTo>
                    <a:lnTo>
                      <a:pt x="192" y="703"/>
                    </a:lnTo>
                    <a:lnTo>
                      <a:pt x="194" y="692"/>
                    </a:lnTo>
                    <a:lnTo>
                      <a:pt x="195" y="675"/>
                    </a:lnTo>
                    <a:lnTo>
                      <a:pt x="197" y="651"/>
                    </a:lnTo>
                    <a:lnTo>
                      <a:pt x="198" y="607"/>
                    </a:lnTo>
                    <a:lnTo>
                      <a:pt x="200" y="566"/>
                    </a:lnTo>
                    <a:lnTo>
                      <a:pt x="201" y="538"/>
                    </a:lnTo>
                    <a:lnTo>
                      <a:pt x="203" y="540"/>
                    </a:lnTo>
                    <a:lnTo>
                      <a:pt x="204" y="533"/>
                    </a:lnTo>
                    <a:lnTo>
                      <a:pt x="206" y="548"/>
                    </a:lnTo>
                    <a:lnTo>
                      <a:pt x="209" y="557"/>
                    </a:lnTo>
                    <a:lnTo>
                      <a:pt x="210" y="560"/>
                    </a:lnTo>
                    <a:lnTo>
                      <a:pt x="212" y="567"/>
                    </a:lnTo>
                    <a:lnTo>
                      <a:pt x="213" y="562"/>
                    </a:lnTo>
                    <a:lnTo>
                      <a:pt x="215" y="585"/>
                    </a:lnTo>
                    <a:lnTo>
                      <a:pt x="221" y="619"/>
                    </a:lnTo>
                    <a:lnTo>
                      <a:pt x="222" y="656"/>
                    </a:lnTo>
                    <a:lnTo>
                      <a:pt x="224" y="643"/>
                    </a:lnTo>
                    <a:lnTo>
                      <a:pt x="225" y="637"/>
                    </a:lnTo>
                    <a:lnTo>
                      <a:pt x="227" y="647"/>
                    </a:lnTo>
                    <a:lnTo>
                      <a:pt x="228" y="617"/>
                    </a:lnTo>
                    <a:lnTo>
                      <a:pt x="230" y="586"/>
                    </a:lnTo>
                    <a:lnTo>
                      <a:pt x="231" y="540"/>
                    </a:lnTo>
                    <a:lnTo>
                      <a:pt x="233" y="420"/>
                    </a:lnTo>
                    <a:lnTo>
                      <a:pt x="234" y="327"/>
                    </a:lnTo>
                    <a:lnTo>
                      <a:pt x="236" y="297"/>
                    </a:lnTo>
                    <a:lnTo>
                      <a:pt x="237" y="286"/>
                    </a:lnTo>
                    <a:lnTo>
                      <a:pt x="239" y="279"/>
                    </a:lnTo>
                    <a:lnTo>
                      <a:pt x="240" y="307"/>
                    </a:lnTo>
                    <a:lnTo>
                      <a:pt x="242" y="340"/>
                    </a:lnTo>
                    <a:lnTo>
                      <a:pt x="243" y="388"/>
                    </a:lnTo>
                    <a:lnTo>
                      <a:pt x="245" y="398"/>
                    </a:lnTo>
                    <a:lnTo>
                      <a:pt x="246" y="405"/>
                    </a:lnTo>
                    <a:lnTo>
                      <a:pt x="248" y="407"/>
                    </a:lnTo>
                    <a:lnTo>
                      <a:pt x="249" y="446"/>
                    </a:lnTo>
                    <a:lnTo>
                      <a:pt x="251" y="465"/>
                    </a:lnTo>
                    <a:lnTo>
                      <a:pt x="252" y="487"/>
                    </a:lnTo>
                    <a:lnTo>
                      <a:pt x="254" y="538"/>
                    </a:lnTo>
                    <a:lnTo>
                      <a:pt x="255" y="579"/>
                    </a:lnTo>
                    <a:lnTo>
                      <a:pt x="257" y="589"/>
                    </a:lnTo>
                    <a:lnTo>
                      <a:pt x="258" y="603"/>
                    </a:lnTo>
                    <a:lnTo>
                      <a:pt x="260" y="616"/>
                    </a:lnTo>
                    <a:lnTo>
                      <a:pt x="261" y="613"/>
                    </a:lnTo>
                    <a:lnTo>
                      <a:pt x="263" y="652"/>
                    </a:lnTo>
                    <a:lnTo>
                      <a:pt x="264" y="664"/>
                    </a:lnTo>
                    <a:lnTo>
                      <a:pt x="266" y="656"/>
                    </a:lnTo>
                    <a:lnTo>
                      <a:pt x="267" y="677"/>
                    </a:lnTo>
                    <a:lnTo>
                      <a:pt x="269" y="677"/>
                    </a:lnTo>
                    <a:lnTo>
                      <a:pt x="270" y="653"/>
                    </a:lnTo>
                    <a:lnTo>
                      <a:pt x="272" y="618"/>
                    </a:lnTo>
                    <a:lnTo>
                      <a:pt x="273" y="579"/>
                    </a:lnTo>
                    <a:lnTo>
                      <a:pt x="275" y="545"/>
                    </a:lnTo>
                    <a:lnTo>
                      <a:pt x="276" y="527"/>
                    </a:lnTo>
                    <a:lnTo>
                      <a:pt x="278" y="522"/>
                    </a:lnTo>
                    <a:lnTo>
                      <a:pt x="279" y="525"/>
                    </a:lnTo>
                    <a:lnTo>
                      <a:pt x="281" y="525"/>
                    </a:lnTo>
                    <a:lnTo>
                      <a:pt x="282" y="531"/>
                    </a:lnTo>
                    <a:lnTo>
                      <a:pt x="284" y="539"/>
                    </a:lnTo>
                    <a:lnTo>
                      <a:pt x="285" y="546"/>
                    </a:lnTo>
                    <a:lnTo>
                      <a:pt x="287" y="555"/>
                    </a:lnTo>
                    <a:lnTo>
                      <a:pt x="288" y="568"/>
                    </a:lnTo>
                    <a:lnTo>
                      <a:pt x="290" y="577"/>
                    </a:lnTo>
                    <a:lnTo>
                      <a:pt x="291" y="585"/>
                    </a:lnTo>
                    <a:lnTo>
                      <a:pt x="293" y="593"/>
                    </a:lnTo>
                    <a:lnTo>
                      <a:pt x="294" y="603"/>
                    </a:lnTo>
                    <a:lnTo>
                      <a:pt x="296" y="607"/>
                    </a:lnTo>
                    <a:lnTo>
                      <a:pt x="297" y="619"/>
                    </a:lnTo>
                    <a:lnTo>
                      <a:pt x="299" y="631"/>
                    </a:lnTo>
                    <a:lnTo>
                      <a:pt x="300" y="641"/>
                    </a:lnTo>
                    <a:lnTo>
                      <a:pt x="302" y="641"/>
                    </a:lnTo>
                    <a:lnTo>
                      <a:pt x="303" y="650"/>
                    </a:lnTo>
                    <a:lnTo>
                      <a:pt x="305" y="655"/>
                    </a:lnTo>
                    <a:lnTo>
                      <a:pt x="306" y="658"/>
                    </a:lnTo>
                    <a:lnTo>
                      <a:pt x="308" y="669"/>
                    </a:lnTo>
                    <a:lnTo>
                      <a:pt x="309" y="663"/>
                    </a:lnTo>
                    <a:lnTo>
                      <a:pt x="311" y="649"/>
                    </a:lnTo>
                    <a:lnTo>
                      <a:pt x="312" y="613"/>
                    </a:lnTo>
                    <a:lnTo>
                      <a:pt x="313" y="577"/>
                    </a:lnTo>
                    <a:lnTo>
                      <a:pt x="315" y="542"/>
                    </a:lnTo>
                    <a:lnTo>
                      <a:pt x="316" y="518"/>
                    </a:lnTo>
                    <a:lnTo>
                      <a:pt x="318" y="510"/>
                    </a:lnTo>
                    <a:lnTo>
                      <a:pt x="319" y="510"/>
                    </a:lnTo>
                    <a:lnTo>
                      <a:pt x="321" y="511"/>
                    </a:lnTo>
                    <a:lnTo>
                      <a:pt x="322" y="514"/>
                    </a:lnTo>
                    <a:lnTo>
                      <a:pt x="324" y="516"/>
                    </a:lnTo>
                    <a:lnTo>
                      <a:pt x="325" y="524"/>
                    </a:lnTo>
                    <a:lnTo>
                      <a:pt x="327" y="531"/>
                    </a:lnTo>
                    <a:lnTo>
                      <a:pt x="328" y="540"/>
                    </a:lnTo>
                    <a:lnTo>
                      <a:pt x="330" y="549"/>
                    </a:lnTo>
                    <a:lnTo>
                      <a:pt x="331" y="554"/>
                    </a:lnTo>
                    <a:lnTo>
                      <a:pt x="333" y="559"/>
                    </a:lnTo>
                    <a:lnTo>
                      <a:pt x="334" y="564"/>
                    </a:lnTo>
                    <a:lnTo>
                      <a:pt x="336" y="571"/>
                    </a:lnTo>
                    <a:lnTo>
                      <a:pt x="337" y="583"/>
                    </a:lnTo>
                    <a:lnTo>
                      <a:pt x="338" y="593"/>
                    </a:lnTo>
                    <a:lnTo>
                      <a:pt x="340" y="604"/>
                    </a:lnTo>
                    <a:lnTo>
                      <a:pt x="341" y="606"/>
                    </a:lnTo>
                    <a:lnTo>
                      <a:pt x="343" y="617"/>
                    </a:lnTo>
                    <a:lnTo>
                      <a:pt x="344" y="625"/>
                    </a:lnTo>
                    <a:lnTo>
                      <a:pt x="346" y="632"/>
                    </a:lnTo>
                    <a:lnTo>
                      <a:pt x="347" y="634"/>
                    </a:lnTo>
                    <a:lnTo>
                      <a:pt x="349" y="617"/>
                    </a:lnTo>
                    <a:lnTo>
                      <a:pt x="350" y="604"/>
                    </a:lnTo>
                    <a:lnTo>
                      <a:pt x="352" y="595"/>
                    </a:lnTo>
                    <a:lnTo>
                      <a:pt x="353" y="589"/>
                    </a:lnTo>
                    <a:lnTo>
                      <a:pt x="355" y="575"/>
                    </a:lnTo>
                    <a:lnTo>
                      <a:pt x="356" y="561"/>
                    </a:lnTo>
                    <a:lnTo>
                      <a:pt x="358" y="544"/>
                    </a:lnTo>
                    <a:lnTo>
                      <a:pt x="359" y="534"/>
                    </a:lnTo>
                    <a:lnTo>
                      <a:pt x="360" y="532"/>
                    </a:lnTo>
                    <a:lnTo>
                      <a:pt x="362" y="533"/>
                    </a:lnTo>
                    <a:lnTo>
                      <a:pt x="363" y="534"/>
                    </a:lnTo>
                    <a:lnTo>
                      <a:pt x="365" y="536"/>
                    </a:lnTo>
                    <a:lnTo>
                      <a:pt x="366" y="544"/>
                    </a:lnTo>
                    <a:lnTo>
                      <a:pt x="368" y="547"/>
                    </a:lnTo>
                    <a:lnTo>
                      <a:pt x="369" y="558"/>
                    </a:lnTo>
                    <a:lnTo>
                      <a:pt x="371" y="557"/>
                    </a:lnTo>
                    <a:lnTo>
                      <a:pt x="372" y="563"/>
                    </a:lnTo>
                    <a:lnTo>
                      <a:pt x="374" y="564"/>
                    </a:lnTo>
                    <a:lnTo>
                      <a:pt x="375" y="570"/>
                    </a:lnTo>
                    <a:lnTo>
                      <a:pt x="377" y="576"/>
                    </a:lnTo>
                    <a:lnTo>
                      <a:pt x="378" y="587"/>
                    </a:lnTo>
                    <a:lnTo>
                      <a:pt x="380" y="580"/>
                    </a:lnTo>
                    <a:lnTo>
                      <a:pt x="381" y="544"/>
                    </a:lnTo>
                    <a:lnTo>
                      <a:pt x="383" y="548"/>
                    </a:lnTo>
                    <a:lnTo>
                      <a:pt x="384" y="501"/>
                    </a:lnTo>
                    <a:lnTo>
                      <a:pt x="385" y="494"/>
                    </a:lnTo>
                    <a:lnTo>
                      <a:pt x="387" y="480"/>
                    </a:lnTo>
                    <a:lnTo>
                      <a:pt x="389" y="483"/>
                    </a:lnTo>
                    <a:lnTo>
                      <a:pt x="390" y="480"/>
                    </a:lnTo>
                    <a:lnTo>
                      <a:pt x="392" y="487"/>
                    </a:lnTo>
                    <a:lnTo>
                      <a:pt x="393" y="488"/>
                    </a:lnTo>
                    <a:lnTo>
                      <a:pt x="395" y="494"/>
                    </a:lnTo>
                    <a:lnTo>
                      <a:pt x="397" y="514"/>
                    </a:lnTo>
                    <a:lnTo>
                      <a:pt x="398" y="523"/>
                    </a:lnTo>
                    <a:lnTo>
                      <a:pt x="400" y="542"/>
                    </a:lnTo>
                    <a:lnTo>
                      <a:pt x="401" y="526"/>
                    </a:lnTo>
                    <a:lnTo>
                      <a:pt x="403" y="532"/>
                    </a:lnTo>
                    <a:lnTo>
                      <a:pt x="404" y="525"/>
                    </a:lnTo>
                    <a:lnTo>
                      <a:pt x="406" y="495"/>
                    </a:lnTo>
                    <a:lnTo>
                      <a:pt x="408" y="466"/>
                    </a:lnTo>
                    <a:lnTo>
                      <a:pt x="409" y="474"/>
                    </a:lnTo>
                    <a:lnTo>
                      <a:pt x="411" y="449"/>
                    </a:lnTo>
                    <a:lnTo>
                      <a:pt x="412" y="432"/>
                    </a:lnTo>
                    <a:lnTo>
                      <a:pt x="414" y="429"/>
                    </a:lnTo>
                    <a:lnTo>
                      <a:pt x="416" y="469"/>
                    </a:lnTo>
                    <a:lnTo>
                      <a:pt x="417" y="480"/>
                    </a:lnTo>
                    <a:lnTo>
                      <a:pt x="419" y="498"/>
                    </a:lnTo>
                    <a:lnTo>
                      <a:pt x="420" y="486"/>
                    </a:lnTo>
                    <a:lnTo>
                      <a:pt x="422" y="489"/>
                    </a:lnTo>
                    <a:lnTo>
                      <a:pt x="424" y="486"/>
                    </a:lnTo>
                    <a:lnTo>
                      <a:pt x="425" y="509"/>
                    </a:lnTo>
                    <a:lnTo>
                      <a:pt x="427" y="508"/>
                    </a:lnTo>
                    <a:lnTo>
                      <a:pt x="428" y="470"/>
                    </a:lnTo>
                    <a:lnTo>
                      <a:pt x="430" y="452"/>
                    </a:lnTo>
                    <a:lnTo>
                      <a:pt x="432" y="408"/>
                    </a:lnTo>
                    <a:lnTo>
                      <a:pt x="433" y="379"/>
                    </a:lnTo>
                    <a:lnTo>
                      <a:pt x="435" y="312"/>
                    </a:lnTo>
                    <a:lnTo>
                      <a:pt x="436" y="293"/>
                    </a:lnTo>
                    <a:lnTo>
                      <a:pt x="438" y="315"/>
                    </a:lnTo>
                    <a:lnTo>
                      <a:pt x="440" y="327"/>
                    </a:lnTo>
                    <a:lnTo>
                      <a:pt x="441" y="328"/>
                    </a:lnTo>
                    <a:lnTo>
                      <a:pt x="443" y="366"/>
                    </a:lnTo>
                    <a:lnTo>
                      <a:pt x="444" y="385"/>
                    </a:lnTo>
                    <a:lnTo>
                      <a:pt x="446" y="384"/>
                    </a:lnTo>
                    <a:lnTo>
                      <a:pt x="448" y="408"/>
                    </a:lnTo>
                    <a:lnTo>
                      <a:pt x="449" y="430"/>
                    </a:lnTo>
                    <a:lnTo>
                      <a:pt x="451" y="423"/>
                    </a:lnTo>
                    <a:lnTo>
                      <a:pt x="452" y="431"/>
                    </a:lnTo>
                    <a:lnTo>
                      <a:pt x="454" y="439"/>
                    </a:lnTo>
                    <a:lnTo>
                      <a:pt x="455" y="435"/>
                    </a:lnTo>
                    <a:lnTo>
                      <a:pt x="457" y="460"/>
                    </a:lnTo>
                    <a:lnTo>
                      <a:pt x="459" y="472"/>
                    </a:lnTo>
                    <a:lnTo>
                      <a:pt x="460" y="442"/>
                    </a:lnTo>
                    <a:lnTo>
                      <a:pt x="462" y="422"/>
                    </a:lnTo>
                    <a:lnTo>
                      <a:pt x="463" y="446"/>
                    </a:lnTo>
                    <a:lnTo>
                      <a:pt x="465" y="441"/>
                    </a:lnTo>
                    <a:lnTo>
                      <a:pt x="467" y="452"/>
                    </a:lnTo>
                    <a:lnTo>
                      <a:pt x="468" y="465"/>
                    </a:lnTo>
                    <a:lnTo>
                      <a:pt x="470" y="503"/>
                    </a:lnTo>
                    <a:lnTo>
                      <a:pt x="471" y="530"/>
                    </a:lnTo>
                    <a:lnTo>
                      <a:pt x="473" y="523"/>
                    </a:lnTo>
                    <a:lnTo>
                      <a:pt x="475" y="527"/>
                    </a:lnTo>
                    <a:lnTo>
                      <a:pt x="476" y="531"/>
                    </a:lnTo>
                    <a:lnTo>
                      <a:pt x="478" y="535"/>
                    </a:lnTo>
                    <a:lnTo>
                      <a:pt x="479" y="534"/>
                    </a:lnTo>
                    <a:lnTo>
                      <a:pt x="481" y="531"/>
                    </a:lnTo>
                    <a:lnTo>
                      <a:pt x="483" y="544"/>
                    </a:lnTo>
                    <a:lnTo>
                      <a:pt x="484" y="548"/>
                    </a:lnTo>
                    <a:lnTo>
                      <a:pt x="486" y="543"/>
                    </a:lnTo>
                    <a:lnTo>
                      <a:pt x="487" y="555"/>
                    </a:lnTo>
                    <a:lnTo>
                      <a:pt x="489" y="547"/>
                    </a:lnTo>
                    <a:lnTo>
                      <a:pt x="490" y="549"/>
                    </a:lnTo>
                    <a:lnTo>
                      <a:pt x="492" y="556"/>
                    </a:lnTo>
                    <a:lnTo>
                      <a:pt x="493" y="565"/>
                    </a:lnTo>
                    <a:lnTo>
                      <a:pt x="495" y="560"/>
                    </a:lnTo>
                    <a:lnTo>
                      <a:pt x="496" y="557"/>
                    </a:lnTo>
                    <a:lnTo>
                      <a:pt x="498" y="548"/>
                    </a:lnTo>
                    <a:lnTo>
                      <a:pt x="499" y="548"/>
                    </a:lnTo>
                    <a:lnTo>
                      <a:pt x="501" y="548"/>
                    </a:lnTo>
                    <a:lnTo>
                      <a:pt x="502" y="551"/>
                    </a:lnTo>
                    <a:lnTo>
                      <a:pt x="504" y="553"/>
                    </a:lnTo>
                    <a:lnTo>
                      <a:pt x="505" y="554"/>
                    </a:lnTo>
                    <a:lnTo>
                      <a:pt x="507" y="554"/>
                    </a:lnTo>
                    <a:lnTo>
                      <a:pt x="508" y="555"/>
                    </a:lnTo>
                    <a:lnTo>
                      <a:pt x="510" y="559"/>
                    </a:lnTo>
                    <a:lnTo>
                      <a:pt x="511" y="563"/>
                    </a:lnTo>
                    <a:lnTo>
                      <a:pt x="513" y="569"/>
                    </a:lnTo>
                    <a:lnTo>
                      <a:pt x="514" y="566"/>
                    </a:lnTo>
                    <a:lnTo>
                      <a:pt x="516" y="563"/>
                    </a:lnTo>
                    <a:lnTo>
                      <a:pt x="517" y="563"/>
                    </a:lnTo>
                    <a:lnTo>
                      <a:pt x="519" y="557"/>
                    </a:lnTo>
                    <a:lnTo>
                      <a:pt x="520" y="558"/>
                    </a:lnTo>
                    <a:lnTo>
                      <a:pt x="522" y="556"/>
                    </a:lnTo>
                    <a:lnTo>
                      <a:pt x="523" y="553"/>
                    </a:lnTo>
                    <a:lnTo>
                      <a:pt x="525" y="551"/>
                    </a:lnTo>
                    <a:lnTo>
                      <a:pt x="526" y="547"/>
                    </a:lnTo>
                    <a:lnTo>
                      <a:pt x="528" y="543"/>
                    </a:lnTo>
                    <a:lnTo>
                      <a:pt x="529" y="542"/>
                    </a:lnTo>
                    <a:lnTo>
                      <a:pt x="531" y="549"/>
                    </a:lnTo>
                    <a:lnTo>
                      <a:pt x="532" y="557"/>
                    </a:lnTo>
                    <a:lnTo>
                      <a:pt x="534" y="552"/>
                    </a:lnTo>
                    <a:lnTo>
                      <a:pt x="535" y="553"/>
                    </a:lnTo>
                    <a:lnTo>
                      <a:pt x="537" y="555"/>
                    </a:lnTo>
                    <a:lnTo>
                      <a:pt x="540" y="555"/>
                    </a:lnTo>
                    <a:lnTo>
                      <a:pt x="541" y="554"/>
                    </a:lnTo>
                    <a:lnTo>
                      <a:pt x="542" y="546"/>
                    </a:lnTo>
                    <a:lnTo>
                      <a:pt x="544" y="543"/>
                    </a:lnTo>
                    <a:lnTo>
                      <a:pt x="545" y="542"/>
                    </a:lnTo>
                    <a:lnTo>
                      <a:pt x="547" y="541"/>
                    </a:lnTo>
                    <a:lnTo>
                      <a:pt x="548" y="543"/>
                    </a:lnTo>
                    <a:lnTo>
                      <a:pt x="550" y="542"/>
                    </a:lnTo>
                    <a:lnTo>
                      <a:pt x="551" y="540"/>
                    </a:lnTo>
                    <a:lnTo>
                      <a:pt x="553" y="546"/>
                    </a:lnTo>
                    <a:lnTo>
                      <a:pt x="554" y="549"/>
                    </a:lnTo>
                    <a:lnTo>
                      <a:pt x="556" y="549"/>
                    </a:lnTo>
                    <a:lnTo>
                      <a:pt x="557" y="547"/>
                    </a:lnTo>
                    <a:lnTo>
                      <a:pt x="559" y="552"/>
                    </a:lnTo>
                    <a:lnTo>
                      <a:pt x="560" y="545"/>
                    </a:lnTo>
                    <a:lnTo>
                      <a:pt x="562" y="540"/>
                    </a:lnTo>
                    <a:lnTo>
                      <a:pt x="563" y="535"/>
                    </a:lnTo>
                    <a:lnTo>
                      <a:pt x="565" y="531"/>
                    </a:lnTo>
                    <a:lnTo>
                      <a:pt x="566" y="531"/>
                    </a:lnTo>
                    <a:lnTo>
                      <a:pt x="568" y="532"/>
                    </a:lnTo>
                    <a:lnTo>
                      <a:pt x="569" y="532"/>
                    </a:lnTo>
                    <a:lnTo>
                      <a:pt x="571" y="531"/>
                    </a:lnTo>
                    <a:lnTo>
                      <a:pt x="572" y="532"/>
                    </a:lnTo>
                    <a:lnTo>
                      <a:pt x="574" y="537"/>
                    </a:lnTo>
                    <a:lnTo>
                      <a:pt x="575" y="531"/>
                    </a:lnTo>
                    <a:lnTo>
                      <a:pt x="577" y="540"/>
                    </a:lnTo>
                    <a:lnTo>
                      <a:pt x="578" y="537"/>
                    </a:lnTo>
                    <a:lnTo>
                      <a:pt x="580" y="531"/>
                    </a:lnTo>
                    <a:lnTo>
                      <a:pt x="581" y="517"/>
                    </a:lnTo>
                    <a:lnTo>
                      <a:pt x="583" y="511"/>
                    </a:lnTo>
                    <a:lnTo>
                      <a:pt x="584" y="498"/>
                    </a:lnTo>
                    <a:lnTo>
                      <a:pt x="586" y="485"/>
                    </a:lnTo>
                    <a:lnTo>
                      <a:pt x="587" y="481"/>
                    </a:lnTo>
                    <a:lnTo>
                      <a:pt x="589" y="481"/>
                    </a:lnTo>
                    <a:lnTo>
                      <a:pt x="591" y="484"/>
                    </a:lnTo>
                    <a:lnTo>
                      <a:pt x="592" y="490"/>
                    </a:lnTo>
                    <a:lnTo>
                      <a:pt x="594" y="496"/>
                    </a:lnTo>
                    <a:lnTo>
                      <a:pt x="595" y="511"/>
                    </a:lnTo>
                    <a:lnTo>
                      <a:pt x="597" y="517"/>
                    </a:lnTo>
                    <a:lnTo>
                      <a:pt x="599" y="523"/>
                    </a:lnTo>
                    <a:lnTo>
                      <a:pt x="600" y="532"/>
                    </a:lnTo>
                    <a:lnTo>
                      <a:pt x="602" y="534"/>
                    </a:lnTo>
                    <a:lnTo>
                      <a:pt x="604" y="531"/>
                    </a:lnTo>
                    <a:lnTo>
                      <a:pt x="605" y="532"/>
                    </a:lnTo>
                    <a:lnTo>
                      <a:pt x="607" y="519"/>
                    </a:lnTo>
                    <a:lnTo>
                      <a:pt x="608" y="511"/>
                    </a:lnTo>
                    <a:lnTo>
                      <a:pt x="610" y="496"/>
                    </a:lnTo>
                    <a:lnTo>
                      <a:pt x="612" y="482"/>
                    </a:lnTo>
                    <a:lnTo>
                      <a:pt x="613" y="472"/>
                    </a:lnTo>
                    <a:lnTo>
                      <a:pt x="615" y="456"/>
                    </a:lnTo>
                    <a:lnTo>
                      <a:pt x="616" y="445"/>
                    </a:lnTo>
                    <a:lnTo>
                      <a:pt x="618" y="437"/>
                    </a:lnTo>
                    <a:lnTo>
                      <a:pt x="620" y="440"/>
                    </a:lnTo>
                    <a:lnTo>
                      <a:pt x="621" y="451"/>
                    </a:lnTo>
                    <a:lnTo>
                      <a:pt x="623" y="462"/>
                    </a:lnTo>
                    <a:lnTo>
                      <a:pt x="624" y="469"/>
                    </a:lnTo>
                    <a:lnTo>
                      <a:pt x="626" y="477"/>
                    </a:lnTo>
                    <a:lnTo>
                      <a:pt x="628" y="482"/>
                    </a:lnTo>
                    <a:lnTo>
                      <a:pt x="629" y="495"/>
                    </a:lnTo>
                    <a:lnTo>
                      <a:pt x="631" y="508"/>
                    </a:lnTo>
                    <a:lnTo>
                      <a:pt x="633" y="508"/>
                    </a:lnTo>
                    <a:lnTo>
                      <a:pt x="634" y="490"/>
                    </a:lnTo>
                    <a:lnTo>
                      <a:pt x="636" y="505"/>
                    </a:lnTo>
                    <a:lnTo>
                      <a:pt x="637" y="486"/>
                    </a:lnTo>
                    <a:lnTo>
                      <a:pt x="639" y="472"/>
                    </a:lnTo>
                    <a:lnTo>
                      <a:pt x="641" y="458"/>
                    </a:lnTo>
                    <a:lnTo>
                      <a:pt x="642" y="451"/>
                    </a:lnTo>
                    <a:lnTo>
                      <a:pt x="644" y="433"/>
                    </a:lnTo>
                    <a:lnTo>
                      <a:pt x="645" y="436"/>
                    </a:lnTo>
                    <a:lnTo>
                      <a:pt x="647" y="420"/>
                    </a:lnTo>
                    <a:lnTo>
                      <a:pt x="649" y="408"/>
                    </a:lnTo>
                    <a:lnTo>
                      <a:pt x="650" y="425"/>
                    </a:lnTo>
                    <a:lnTo>
                      <a:pt x="652" y="443"/>
                    </a:lnTo>
                    <a:lnTo>
                      <a:pt x="653" y="443"/>
                    </a:lnTo>
                    <a:lnTo>
                      <a:pt x="655" y="445"/>
                    </a:lnTo>
                    <a:lnTo>
                      <a:pt x="657" y="440"/>
                    </a:lnTo>
                    <a:lnTo>
                      <a:pt x="658" y="431"/>
                    </a:lnTo>
                    <a:lnTo>
                      <a:pt x="660" y="398"/>
                    </a:lnTo>
                    <a:lnTo>
                      <a:pt x="662" y="395"/>
                    </a:lnTo>
                    <a:lnTo>
                      <a:pt x="663" y="390"/>
                    </a:lnTo>
                    <a:lnTo>
                      <a:pt x="665" y="363"/>
                    </a:lnTo>
                    <a:lnTo>
                      <a:pt x="666" y="342"/>
                    </a:lnTo>
                    <a:lnTo>
                      <a:pt x="668" y="338"/>
                    </a:lnTo>
                    <a:lnTo>
                      <a:pt x="670" y="344"/>
                    </a:lnTo>
                    <a:lnTo>
                      <a:pt x="671" y="347"/>
                    </a:lnTo>
                    <a:lnTo>
                      <a:pt x="673" y="364"/>
                    </a:lnTo>
                    <a:lnTo>
                      <a:pt x="674" y="374"/>
                    </a:lnTo>
                    <a:lnTo>
                      <a:pt x="676" y="408"/>
                    </a:lnTo>
                    <a:lnTo>
                      <a:pt x="678" y="422"/>
                    </a:lnTo>
                    <a:lnTo>
                      <a:pt x="679" y="426"/>
                    </a:lnTo>
                    <a:lnTo>
                      <a:pt x="681" y="452"/>
                    </a:lnTo>
                    <a:lnTo>
                      <a:pt x="682" y="427"/>
                    </a:lnTo>
                    <a:lnTo>
                      <a:pt x="684" y="422"/>
                    </a:lnTo>
                    <a:lnTo>
                      <a:pt x="686" y="401"/>
                    </a:lnTo>
                    <a:lnTo>
                      <a:pt x="687" y="336"/>
                    </a:lnTo>
                    <a:lnTo>
                      <a:pt x="689" y="317"/>
                    </a:lnTo>
                    <a:lnTo>
                      <a:pt x="690" y="308"/>
                    </a:lnTo>
                    <a:lnTo>
                      <a:pt x="692" y="277"/>
                    </a:lnTo>
                    <a:lnTo>
                      <a:pt x="694" y="294"/>
                    </a:lnTo>
                    <a:lnTo>
                      <a:pt x="695" y="341"/>
                    </a:lnTo>
                    <a:lnTo>
                      <a:pt x="697" y="341"/>
                    </a:lnTo>
                    <a:lnTo>
                      <a:pt x="698" y="352"/>
                    </a:lnTo>
                    <a:lnTo>
                      <a:pt x="700" y="355"/>
                    </a:lnTo>
                    <a:lnTo>
                      <a:pt x="702" y="385"/>
                    </a:lnTo>
                    <a:lnTo>
                      <a:pt x="703" y="423"/>
                    </a:lnTo>
                    <a:lnTo>
                      <a:pt x="705" y="456"/>
                    </a:lnTo>
                    <a:lnTo>
                      <a:pt x="706" y="476"/>
                    </a:lnTo>
                    <a:lnTo>
                      <a:pt x="708" y="472"/>
                    </a:lnTo>
                    <a:lnTo>
                      <a:pt x="709" y="473"/>
                    </a:lnTo>
                    <a:lnTo>
                      <a:pt x="711" y="478"/>
                    </a:lnTo>
                    <a:lnTo>
                      <a:pt x="713" y="466"/>
                    </a:lnTo>
                    <a:lnTo>
                      <a:pt x="714" y="442"/>
                    </a:lnTo>
                    <a:lnTo>
                      <a:pt x="716" y="451"/>
                    </a:lnTo>
                    <a:lnTo>
                      <a:pt x="717" y="457"/>
                    </a:lnTo>
                    <a:lnTo>
                      <a:pt x="719" y="470"/>
                    </a:lnTo>
                    <a:lnTo>
                      <a:pt x="721" y="489"/>
                    </a:lnTo>
                    <a:lnTo>
                      <a:pt x="722" y="490"/>
                    </a:lnTo>
                    <a:lnTo>
                      <a:pt x="724" y="496"/>
                    </a:lnTo>
                    <a:lnTo>
                      <a:pt x="725" y="520"/>
                    </a:lnTo>
                    <a:lnTo>
                      <a:pt x="727" y="544"/>
                    </a:lnTo>
                    <a:lnTo>
                      <a:pt x="728" y="538"/>
                    </a:lnTo>
                    <a:lnTo>
                      <a:pt x="730" y="541"/>
                    </a:lnTo>
                    <a:lnTo>
                      <a:pt x="732" y="540"/>
                    </a:lnTo>
                    <a:lnTo>
                      <a:pt x="733" y="536"/>
                    </a:lnTo>
                    <a:lnTo>
                      <a:pt x="735" y="523"/>
                    </a:lnTo>
                    <a:lnTo>
                      <a:pt x="736" y="506"/>
                    </a:lnTo>
                    <a:lnTo>
                      <a:pt x="738" y="488"/>
                    </a:lnTo>
                    <a:lnTo>
                      <a:pt x="740" y="483"/>
                    </a:lnTo>
                    <a:lnTo>
                      <a:pt x="741" y="482"/>
                    </a:lnTo>
                    <a:lnTo>
                      <a:pt x="743" y="488"/>
                    </a:lnTo>
                    <a:lnTo>
                      <a:pt x="744" y="497"/>
                    </a:lnTo>
                    <a:lnTo>
                      <a:pt x="746" y="504"/>
                    </a:lnTo>
                    <a:lnTo>
                      <a:pt x="747" y="513"/>
                    </a:lnTo>
                    <a:lnTo>
                      <a:pt x="749" y="524"/>
                    </a:lnTo>
                    <a:lnTo>
                      <a:pt x="751" y="533"/>
                    </a:lnTo>
                    <a:lnTo>
                      <a:pt x="752" y="547"/>
                    </a:lnTo>
                    <a:lnTo>
                      <a:pt x="754" y="549"/>
                    </a:lnTo>
                    <a:lnTo>
                      <a:pt x="755" y="549"/>
                    </a:lnTo>
                    <a:lnTo>
                      <a:pt x="757" y="549"/>
                    </a:lnTo>
                    <a:lnTo>
                      <a:pt x="759" y="543"/>
                    </a:lnTo>
                    <a:lnTo>
                      <a:pt x="760" y="529"/>
                    </a:lnTo>
                    <a:lnTo>
                      <a:pt x="762" y="517"/>
                    </a:lnTo>
                    <a:lnTo>
                      <a:pt x="763" y="499"/>
                    </a:lnTo>
                    <a:lnTo>
                      <a:pt x="765" y="488"/>
                    </a:lnTo>
                    <a:lnTo>
                      <a:pt x="766" y="479"/>
                    </a:lnTo>
                    <a:lnTo>
                      <a:pt x="768" y="478"/>
                    </a:lnTo>
                    <a:lnTo>
                      <a:pt x="770" y="478"/>
                    </a:lnTo>
                    <a:lnTo>
                      <a:pt x="771" y="480"/>
                    </a:lnTo>
                    <a:lnTo>
                      <a:pt x="773" y="488"/>
                    </a:lnTo>
                    <a:lnTo>
                      <a:pt x="774" y="495"/>
                    </a:lnTo>
                    <a:lnTo>
                      <a:pt x="776" y="504"/>
                    </a:lnTo>
                    <a:lnTo>
                      <a:pt x="778" y="519"/>
                    </a:lnTo>
                    <a:lnTo>
                      <a:pt x="779" y="523"/>
                    </a:lnTo>
                    <a:lnTo>
                      <a:pt x="781" y="527"/>
                    </a:lnTo>
                    <a:lnTo>
                      <a:pt x="782" y="531"/>
                    </a:lnTo>
                    <a:lnTo>
                      <a:pt x="784" y="533"/>
                    </a:lnTo>
                    <a:lnTo>
                      <a:pt x="785" y="525"/>
                    </a:lnTo>
                    <a:lnTo>
                      <a:pt x="787" y="514"/>
                    </a:lnTo>
                    <a:lnTo>
                      <a:pt x="789" y="495"/>
                    </a:lnTo>
                    <a:lnTo>
                      <a:pt x="790" y="485"/>
                    </a:lnTo>
                    <a:lnTo>
                      <a:pt x="792" y="473"/>
                    </a:lnTo>
                    <a:lnTo>
                      <a:pt x="793" y="470"/>
                    </a:lnTo>
                    <a:lnTo>
                      <a:pt x="795" y="458"/>
                    </a:lnTo>
                    <a:lnTo>
                      <a:pt x="796" y="455"/>
                    </a:lnTo>
                    <a:lnTo>
                      <a:pt x="797" y="460"/>
                    </a:lnTo>
                    <a:lnTo>
                      <a:pt x="799" y="478"/>
                    </a:lnTo>
                    <a:lnTo>
                      <a:pt x="800" y="492"/>
                    </a:lnTo>
                    <a:lnTo>
                      <a:pt x="802" y="503"/>
                    </a:lnTo>
                    <a:lnTo>
                      <a:pt x="803" y="509"/>
                    </a:lnTo>
                    <a:lnTo>
                      <a:pt x="805" y="513"/>
                    </a:lnTo>
                    <a:lnTo>
                      <a:pt x="806" y="516"/>
                    </a:lnTo>
                    <a:lnTo>
                      <a:pt x="808" y="523"/>
                    </a:lnTo>
                    <a:lnTo>
                      <a:pt x="809" y="527"/>
                    </a:lnTo>
                    <a:lnTo>
                      <a:pt x="811" y="516"/>
                    </a:lnTo>
                    <a:lnTo>
                      <a:pt x="814" y="496"/>
                    </a:lnTo>
                    <a:lnTo>
                      <a:pt x="815" y="487"/>
                    </a:lnTo>
                    <a:lnTo>
                      <a:pt x="817" y="493"/>
                    </a:lnTo>
                    <a:lnTo>
                      <a:pt x="818" y="484"/>
                    </a:lnTo>
                    <a:lnTo>
                      <a:pt x="820" y="481"/>
                    </a:lnTo>
                    <a:lnTo>
                      <a:pt x="821" y="474"/>
                    </a:lnTo>
                    <a:lnTo>
                      <a:pt x="823" y="471"/>
                    </a:lnTo>
                    <a:lnTo>
                      <a:pt x="824" y="466"/>
                    </a:lnTo>
                    <a:lnTo>
                      <a:pt x="826" y="468"/>
                    </a:lnTo>
                    <a:lnTo>
                      <a:pt x="827" y="468"/>
                    </a:lnTo>
                    <a:lnTo>
                      <a:pt x="828" y="473"/>
                    </a:lnTo>
                    <a:lnTo>
                      <a:pt x="830" y="475"/>
                    </a:lnTo>
                    <a:lnTo>
                      <a:pt x="831" y="474"/>
                    </a:lnTo>
                    <a:lnTo>
                      <a:pt x="833" y="481"/>
                    </a:lnTo>
                    <a:lnTo>
                      <a:pt x="834" y="481"/>
                    </a:lnTo>
                    <a:lnTo>
                      <a:pt x="836" y="491"/>
                    </a:lnTo>
                    <a:lnTo>
                      <a:pt x="837" y="488"/>
                    </a:lnTo>
                    <a:lnTo>
                      <a:pt x="839" y="496"/>
                    </a:lnTo>
                    <a:lnTo>
                      <a:pt x="840" y="488"/>
                    </a:lnTo>
                    <a:lnTo>
                      <a:pt x="842" y="481"/>
                    </a:lnTo>
                    <a:lnTo>
                      <a:pt x="843" y="477"/>
                    </a:lnTo>
                    <a:lnTo>
                      <a:pt x="845" y="479"/>
                    </a:lnTo>
                    <a:lnTo>
                      <a:pt x="846" y="474"/>
                    </a:lnTo>
                    <a:lnTo>
                      <a:pt x="848" y="454"/>
                    </a:lnTo>
                    <a:lnTo>
                      <a:pt x="849" y="459"/>
                    </a:lnTo>
                    <a:lnTo>
                      <a:pt x="851" y="461"/>
                    </a:lnTo>
                    <a:lnTo>
                      <a:pt x="852" y="466"/>
                    </a:lnTo>
                    <a:lnTo>
                      <a:pt x="854" y="464"/>
                    </a:lnTo>
                    <a:lnTo>
                      <a:pt x="855" y="449"/>
                    </a:lnTo>
                    <a:lnTo>
                      <a:pt x="857" y="459"/>
                    </a:lnTo>
                    <a:lnTo>
                      <a:pt x="858" y="449"/>
                    </a:lnTo>
                    <a:lnTo>
                      <a:pt x="859" y="436"/>
                    </a:lnTo>
                    <a:lnTo>
                      <a:pt x="861" y="432"/>
                    </a:lnTo>
                    <a:lnTo>
                      <a:pt x="862" y="420"/>
                    </a:lnTo>
                    <a:lnTo>
                      <a:pt x="864" y="415"/>
                    </a:lnTo>
                    <a:lnTo>
                      <a:pt x="865" y="416"/>
                    </a:lnTo>
                    <a:lnTo>
                      <a:pt x="867" y="412"/>
                    </a:lnTo>
                    <a:lnTo>
                      <a:pt x="868" y="426"/>
                    </a:lnTo>
                    <a:lnTo>
                      <a:pt x="870" y="410"/>
                    </a:lnTo>
                    <a:lnTo>
                      <a:pt x="871" y="418"/>
                    </a:lnTo>
                    <a:lnTo>
                      <a:pt x="873" y="405"/>
                    </a:lnTo>
                    <a:lnTo>
                      <a:pt x="874" y="433"/>
                    </a:lnTo>
                    <a:lnTo>
                      <a:pt x="876" y="439"/>
                    </a:lnTo>
                    <a:lnTo>
                      <a:pt x="877" y="402"/>
                    </a:lnTo>
                    <a:lnTo>
                      <a:pt x="879" y="401"/>
                    </a:lnTo>
                    <a:lnTo>
                      <a:pt x="880" y="388"/>
                    </a:lnTo>
                    <a:lnTo>
                      <a:pt x="882" y="385"/>
                    </a:lnTo>
                    <a:lnTo>
                      <a:pt x="883" y="391"/>
                    </a:lnTo>
                    <a:lnTo>
                      <a:pt x="885" y="404"/>
                    </a:lnTo>
                    <a:lnTo>
                      <a:pt x="886" y="400"/>
                    </a:lnTo>
                    <a:lnTo>
                      <a:pt x="888" y="387"/>
                    </a:lnTo>
                    <a:lnTo>
                      <a:pt x="890" y="387"/>
                    </a:lnTo>
                    <a:lnTo>
                      <a:pt x="891" y="384"/>
                    </a:lnTo>
                    <a:lnTo>
                      <a:pt x="893" y="345"/>
                    </a:lnTo>
                    <a:lnTo>
                      <a:pt x="894" y="324"/>
                    </a:lnTo>
                    <a:lnTo>
                      <a:pt x="896" y="339"/>
                    </a:lnTo>
                    <a:lnTo>
                      <a:pt x="897" y="338"/>
                    </a:lnTo>
                    <a:lnTo>
                      <a:pt x="899" y="345"/>
                    </a:lnTo>
                    <a:lnTo>
                      <a:pt x="901" y="370"/>
                    </a:lnTo>
                    <a:lnTo>
                      <a:pt x="902" y="392"/>
                    </a:lnTo>
                    <a:lnTo>
                      <a:pt x="904" y="395"/>
                    </a:lnTo>
                    <a:lnTo>
                      <a:pt x="905" y="394"/>
                    </a:lnTo>
                    <a:lnTo>
                      <a:pt x="907" y="380"/>
                    </a:lnTo>
                    <a:lnTo>
                      <a:pt x="909" y="355"/>
                    </a:lnTo>
                    <a:lnTo>
                      <a:pt x="910" y="354"/>
                    </a:lnTo>
                    <a:lnTo>
                      <a:pt x="912" y="335"/>
                    </a:lnTo>
                    <a:lnTo>
                      <a:pt x="914" y="308"/>
                    </a:lnTo>
                    <a:lnTo>
                      <a:pt x="915" y="281"/>
                    </a:lnTo>
                    <a:lnTo>
                      <a:pt x="917" y="250"/>
                    </a:lnTo>
                    <a:lnTo>
                      <a:pt x="918" y="290"/>
                    </a:lnTo>
                    <a:lnTo>
                      <a:pt x="920" y="304"/>
                    </a:lnTo>
                    <a:lnTo>
                      <a:pt x="922" y="325"/>
                    </a:lnTo>
                    <a:lnTo>
                      <a:pt x="923" y="334"/>
                    </a:lnTo>
                    <a:lnTo>
                      <a:pt x="925" y="344"/>
                    </a:lnTo>
                    <a:lnTo>
                      <a:pt x="926" y="382"/>
                    </a:lnTo>
                    <a:lnTo>
                      <a:pt x="928" y="381"/>
                    </a:lnTo>
                    <a:lnTo>
                      <a:pt x="930" y="379"/>
                    </a:lnTo>
                    <a:lnTo>
                      <a:pt x="931" y="379"/>
                    </a:lnTo>
                    <a:lnTo>
                      <a:pt x="933" y="375"/>
                    </a:lnTo>
                    <a:lnTo>
                      <a:pt x="934" y="351"/>
                    </a:lnTo>
                    <a:lnTo>
                      <a:pt x="936" y="396"/>
                    </a:lnTo>
                    <a:lnTo>
                      <a:pt x="938" y="392"/>
                    </a:lnTo>
                    <a:lnTo>
                      <a:pt x="939" y="423"/>
                    </a:lnTo>
                    <a:lnTo>
                      <a:pt x="941" y="449"/>
                    </a:lnTo>
                    <a:lnTo>
                      <a:pt x="942" y="439"/>
                    </a:lnTo>
                    <a:lnTo>
                      <a:pt x="944" y="440"/>
                    </a:lnTo>
                    <a:lnTo>
                      <a:pt x="946" y="452"/>
                    </a:lnTo>
                    <a:lnTo>
                      <a:pt x="947" y="447"/>
                    </a:lnTo>
                    <a:lnTo>
                      <a:pt x="949" y="431"/>
                    </a:lnTo>
                    <a:lnTo>
                      <a:pt x="950" y="419"/>
                    </a:lnTo>
                    <a:lnTo>
                      <a:pt x="952" y="430"/>
                    </a:lnTo>
                    <a:lnTo>
                      <a:pt x="954" y="422"/>
                    </a:lnTo>
                    <a:lnTo>
                      <a:pt x="955" y="436"/>
                    </a:lnTo>
                    <a:lnTo>
                      <a:pt x="957" y="462"/>
                    </a:lnTo>
                    <a:lnTo>
                      <a:pt x="958" y="477"/>
                    </a:lnTo>
                    <a:lnTo>
                      <a:pt x="960" y="483"/>
                    </a:lnTo>
                    <a:lnTo>
                      <a:pt x="962" y="497"/>
                    </a:lnTo>
                    <a:lnTo>
                      <a:pt x="963" y="505"/>
                    </a:lnTo>
                    <a:lnTo>
                      <a:pt x="965" y="513"/>
                    </a:lnTo>
                    <a:lnTo>
                      <a:pt x="966" y="519"/>
                    </a:lnTo>
                    <a:lnTo>
                      <a:pt x="968" y="521"/>
                    </a:lnTo>
                    <a:lnTo>
                      <a:pt x="970" y="524"/>
                    </a:lnTo>
                    <a:lnTo>
                      <a:pt x="971" y="518"/>
                    </a:lnTo>
                    <a:lnTo>
                      <a:pt x="973" y="511"/>
                    </a:lnTo>
                    <a:lnTo>
                      <a:pt x="974" y="500"/>
                    </a:lnTo>
                    <a:lnTo>
                      <a:pt x="976" y="492"/>
                    </a:lnTo>
                    <a:lnTo>
                      <a:pt x="978" y="492"/>
                    </a:lnTo>
                    <a:lnTo>
                      <a:pt x="979" y="485"/>
                    </a:lnTo>
                    <a:lnTo>
                      <a:pt x="981" y="484"/>
                    </a:lnTo>
                    <a:lnTo>
                      <a:pt x="982" y="490"/>
                    </a:lnTo>
                    <a:lnTo>
                      <a:pt x="984" y="499"/>
                    </a:lnTo>
                    <a:lnTo>
                      <a:pt x="986" y="507"/>
                    </a:lnTo>
                    <a:lnTo>
                      <a:pt x="987" y="514"/>
                    </a:lnTo>
                    <a:lnTo>
                      <a:pt x="989" y="522"/>
                    </a:lnTo>
                    <a:lnTo>
                      <a:pt x="990" y="524"/>
                    </a:lnTo>
                    <a:lnTo>
                      <a:pt x="992" y="524"/>
                    </a:lnTo>
                    <a:lnTo>
                      <a:pt x="993" y="527"/>
                    </a:lnTo>
                    <a:lnTo>
                      <a:pt x="995" y="528"/>
                    </a:lnTo>
                    <a:lnTo>
                      <a:pt x="996" y="527"/>
                    </a:lnTo>
                    <a:lnTo>
                      <a:pt x="997" y="522"/>
                    </a:lnTo>
                    <a:lnTo>
                      <a:pt x="999" y="513"/>
                    </a:lnTo>
                    <a:lnTo>
                      <a:pt x="1000" y="505"/>
                    </a:lnTo>
                    <a:lnTo>
                      <a:pt x="1002" y="502"/>
                    </a:lnTo>
                    <a:lnTo>
                      <a:pt x="1003" y="502"/>
                    </a:lnTo>
                    <a:lnTo>
                      <a:pt x="1005" y="498"/>
                    </a:lnTo>
                    <a:lnTo>
                      <a:pt x="1006" y="501"/>
                    </a:lnTo>
                    <a:lnTo>
                      <a:pt x="1008" y="503"/>
                    </a:lnTo>
                    <a:lnTo>
                      <a:pt x="1009" y="501"/>
                    </a:lnTo>
                    <a:lnTo>
                      <a:pt x="1011" y="503"/>
                    </a:lnTo>
                    <a:lnTo>
                      <a:pt x="1012" y="504"/>
                    </a:lnTo>
                    <a:lnTo>
                      <a:pt x="1014" y="503"/>
                    </a:lnTo>
                    <a:lnTo>
                      <a:pt x="1015" y="504"/>
                    </a:lnTo>
                    <a:lnTo>
                      <a:pt x="1017" y="505"/>
                    </a:lnTo>
                    <a:lnTo>
                      <a:pt x="1018" y="507"/>
                    </a:lnTo>
                    <a:lnTo>
                      <a:pt x="1020" y="505"/>
                    </a:lnTo>
                    <a:lnTo>
                      <a:pt x="1021" y="500"/>
                    </a:lnTo>
                    <a:lnTo>
                      <a:pt x="1023" y="496"/>
                    </a:lnTo>
                    <a:lnTo>
                      <a:pt x="1024" y="497"/>
                    </a:lnTo>
                    <a:lnTo>
                      <a:pt x="1026" y="497"/>
                    </a:lnTo>
                    <a:lnTo>
                      <a:pt x="1027" y="495"/>
                    </a:lnTo>
                    <a:lnTo>
                      <a:pt x="1029" y="498"/>
                    </a:lnTo>
                    <a:lnTo>
                      <a:pt x="1030" y="499"/>
                    </a:lnTo>
                    <a:lnTo>
                      <a:pt x="1032" y="502"/>
                    </a:lnTo>
                    <a:lnTo>
                      <a:pt x="1033" y="501"/>
                    </a:lnTo>
                    <a:lnTo>
                      <a:pt x="1035" y="503"/>
                    </a:lnTo>
                    <a:lnTo>
                      <a:pt x="1036" y="507"/>
                    </a:lnTo>
                    <a:lnTo>
                      <a:pt x="1038" y="508"/>
                    </a:lnTo>
                    <a:lnTo>
                      <a:pt x="1039" y="506"/>
                    </a:lnTo>
                    <a:lnTo>
                      <a:pt x="1041" y="504"/>
                    </a:lnTo>
                    <a:lnTo>
                      <a:pt x="1042" y="497"/>
                    </a:lnTo>
                    <a:lnTo>
                      <a:pt x="1044" y="487"/>
                    </a:lnTo>
                    <a:lnTo>
                      <a:pt x="1045" y="475"/>
                    </a:lnTo>
                    <a:lnTo>
                      <a:pt x="1047" y="468"/>
                    </a:lnTo>
                    <a:lnTo>
                      <a:pt x="1048" y="463"/>
                    </a:lnTo>
                    <a:lnTo>
                      <a:pt x="1050" y="462"/>
                    </a:lnTo>
                    <a:lnTo>
                      <a:pt x="1051" y="461"/>
                    </a:lnTo>
                    <a:lnTo>
                      <a:pt x="1053" y="465"/>
                    </a:lnTo>
                    <a:lnTo>
                      <a:pt x="1054" y="477"/>
                    </a:lnTo>
                    <a:lnTo>
                      <a:pt x="1056" y="483"/>
                    </a:lnTo>
                    <a:lnTo>
                      <a:pt x="1057" y="484"/>
                    </a:lnTo>
                    <a:lnTo>
                      <a:pt x="1059" y="490"/>
                    </a:lnTo>
                    <a:lnTo>
                      <a:pt x="1060" y="494"/>
                    </a:lnTo>
                    <a:lnTo>
                      <a:pt x="1062" y="503"/>
                    </a:lnTo>
                    <a:lnTo>
                      <a:pt x="1063" y="503"/>
                    </a:lnTo>
                    <a:lnTo>
                      <a:pt x="1065" y="501"/>
                    </a:lnTo>
                    <a:lnTo>
                      <a:pt x="1066" y="511"/>
                    </a:lnTo>
                    <a:lnTo>
                      <a:pt x="1068" y="515"/>
                    </a:lnTo>
                    <a:lnTo>
                      <a:pt x="1069" y="498"/>
                    </a:lnTo>
                    <a:lnTo>
                      <a:pt x="1071" y="479"/>
                    </a:lnTo>
                    <a:lnTo>
                      <a:pt x="1072" y="451"/>
                    </a:lnTo>
                    <a:lnTo>
                      <a:pt x="1074" y="427"/>
                    </a:lnTo>
                    <a:lnTo>
                      <a:pt x="1075" y="409"/>
                    </a:lnTo>
                    <a:lnTo>
                      <a:pt x="1077" y="405"/>
                    </a:lnTo>
                    <a:lnTo>
                      <a:pt x="1078" y="405"/>
                    </a:lnTo>
                    <a:lnTo>
                      <a:pt x="1080" y="414"/>
                    </a:lnTo>
                    <a:lnTo>
                      <a:pt x="1081" y="419"/>
                    </a:lnTo>
                    <a:lnTo>
                      <a:pt x="1083" y="427"/>
                    </a:lnTo>
                    <a:lnTo>
                      <a:pt x="1084" y="438"/>
                    </a:lnTo>
                    <a:lnTo>
                      <a:pt x="1087" y="459"/>
                    </a:lnTo>
                    <a:lnTo>
                      <a:pt x="1089" y="470"/>
                    </a:lnTo>
                    <a:lnTo>
                      <a:pt x="1090" y="476"/>
                    </a:lnTo>
                    <a:lnTo>
                      <a:pt x="1091" y="486"/>
                    </a:lnTo>
                    <a:lnTo>
                      <a:pt x="1093" y="502"/>
                    </a:lnTo>
                    <a:lnTo>
                      <a:pt x="1094" y="506"/>
                    </a:lnTo>
                    <a:lnTo>
                      <a:pt x="1096" y="508"/>
                    </a:lnTo>
                    <a:lnTo>
                      <a:pt x="1097" y="527"/>
                    </a:lnTo>
                    <a:lnTo>
                      <a:pt x="1103" y="458"/>
                    </a:lnTo>
                    <a:lnTo>
                      <a:pt x="1105" y="401"/>
                    </a:lnTo>
                    <a:lnTo>
                      <a:pt x="1106" y="346"/>
                    </a:lnTo>
                    <a:lnTo>
                      <a:pt x="1108" y="319"/>
                    </a:lnTo>
                    <a:lnTo>
                      <a:pt x="1109" y="298"/>
                    </a:lnTo>
                    <a:lnTo>
                      <a:pt x="1110" y="290"/>
                    </a:lnTo>
                    <a:lnTo>
                      <a:pt x="1112" y="300"/>
                    </a:lnTo>
                    <a:lnTo>
                      <a:pt x="1113" y="302"/>
                    </a:lnTo>
                    <a:lnTo>
                      <a:pt x="1115" y="317"/>
                    </a:lnTo>
                    <a:lnTo>
                      <a:pt x="1116" y="324"/>
                    </a:lnTo>
                    <a:lnTo>
                      <a:pt x="1118" y="336"/>
                    </a:lnTo>
                    <a:lnTo>
                      <a:pt x="1125" y="410"/>
                    </a:lnTo>
                    <a:lnTo>
                      <a:pt x="1127" y="430"/>
                    </a:lnTo>
                    <a:lnTo>
                      <a:pt x="1128" y="441"/>
                    </a:lnTo>
                    <a:lnTo>
                      <a:pt x="1130" y="452"/>
                    </a:lnTo>
                    <a:lnTo>
                      <a:pt x="1131" y="482"/>
                    </a:lnTo>
                    <a:lnTo>
                      <a:pt x="1132" y="503"/>
                    </a:lnTo>
                    <a:lnTo>
                      <a:pt x="1134" y="508"/>
                    </a:lnTo>
                    <a:lnTo>
                      <a:pt x="1135" y="530"/>
                    </a:lnTo>
                    <a:lnTo>
                      <a:pt x="1137" y="537"/>
                    </a:lnTo>
                    <a:lnTo>
                      <a:pt x="1138" y="532"/>
                    </a:lnTo>
                    <a:lnTo>
                      <a:pt x="1140" y="457"/>
                    </a:lnTo>
                    <a:lnTo>
                      <a:pt x="1141" y="402"/>
                    </a:lnTo>
                    <a:lnTo>
                      <a:pt x="1143" y="340"/>
                    </a:lnTo>
                    <a:lnTo>
                      <a:pt x="1144" y="229"/>
                    </a:lnTo>
                    <a:lnTo>
                      <a:pt x="1146" y="161"/>
                    </a:lnTo>
                    <a:lnTo>
                      <a:pt x="1147" y="128"/>
                    </a:lnTo>
                    <a:lnTo>
                      <a:pt x="1149" y="129"/>
                    </a:lnTo>
                    <a:lnTo>
                      <a:pt x="1150" y="128"/>
                    </a:lnTo>
                    <a:lnTo>
                      <a:pt x="1152" y="140"/>
                    </a:lnTo>
                    <a:lnTo>
                      <a:pt x="1153" y="161"/>
                    </a:lnTo>
                    <a:lnTo>
                      <a:pt x="1154" y="180"/>
                    </a:lnTo>
                    <a:lnTo>
                      <a:pt x="1157" y="217"/>
                    </a:lnTo>
                    <a:lnTo>
                      <a:pt x="1159" y="233"/>
                    </a:lnTo>
                    <a:lnTo>
                      <a:pt x="1160" y="242"/>
                    </a:lnTo>
                    <a:lnTo>
                      <a:pt x="1162" y="261"/>
                    </a:lnTo>
                    <a:lnTo>
                      <a:pt x="1163" y="286"/>
                    </a:lnTo>
                    <a:lnTo>
                      <a:pt x="1165" y="301"/>
                    </a:lnTo>
                    <a:lnTo>
                      <a:pt x="1166" y="338"/>
                    </a:lnTo>
                    <a:lnTo>
                      <a:pt x="1168" y="372"/>
                    </a:lnTo>
                    <a:lnTo>
                      <a:pt x="1169" y="384"/>
                    </a:lnTo>
                    <a:lnTo>
                      <a:pt x="1171" y="389"/>
                    </a:lnTo>
                    <a:lnTo>
                      <a:pt x="1172" y="399"/>
                    </a:lnTo>
                    <a:lnTo>
                      <a:pt x="1173" y="454"/>
                    </a:lnTo>
                    <a:lnTo>
                      <a:pt x="1175" y="511"/>
                    </a:lnTo>
                    <a:lnTo>
                      <a:pt x="1177" y="543"/>
                    </a:lnTo>
                    <a:lnTo>
                      <a:pt x="1178" y="509"/>
                    </a:lnTo>
                    <a:lnTo>
                      <a:pt x="1180" y="487"/>
                    </a:lnTo>
                    <a:lnTo>
                      <a:pt x="1181" y="497"/>
                    </a:lnTo>
                    <a:lnTo>
                      <a:pt x="1183" y="421"/>
                    </a:lnTo>
                    <a:lnTo>
                      <a:pt x="1184" y="256"/>
                    </a:lnTo>
                    <a:lnTo>
                      <a:pt x="1186" y="159"/>
                    </a:lnTo>
                    <a:lnTo>
                      <a:pt x="1188" y="141"/>
                    </a:lnTo>
                    <a:lnTo>
                      <a:pt x="1189" y="156"/>
                    </a:lnTo>
                    <a:lnTo>
                      <a:pt x="1191" y="190"/>
                    </a:lnTo>
                    <a:lnTo>
                      <a:pt x="1192" y="237"/>
                    </a:lnTo>
                    <a:lnTo>
                      <a:pt x="1194" y="267"/>
                    </a:lnTo>
                    <a:lnTo>
                      <a:pt x="1196" y="284"/>
                    </a:lnTo>
                    <a:lnTo>
                      <a:pt x="1197" y="306"/>
                    </a:lnTo>
                    <a:lnTo>
                      <a:pt x="1199" y="342"/>
                    </a:lnTo>
                    <a:lnTo>
                      <a:pt x="1200" y="370"/>
                    </a:lnTo>
                    <a:lnTo>
                      <a:pt x="1202" y="385"/>
                    </a:lnTo>
                    <a:lnTo>
                      <a:pt x="1204" y="408"/>
                    </a:lnTo>
                    <a:lnTo>
                      <a:pt x="1205" y="428"/>
                    </a:lnTo>
                    <a:lnTo>
                      <a:pt x="1207" y="444"/>
                    </a:lnTo>
                    <a:lnTo>
                      <a:pt x="1208" y="457"/>
                    </a:lnTo>
                    <a:lnTo>
                      <a:pt x="1210" y="469"/>
                    </a:lnTo>
                    <a:lnTo>
                      <a:pt x="1212" y="486"/>
                    </a:lnTo>
                    <a:lnTo>
                      <a:pt x="1213" y="495"/>
                    </a:lnTo>
                    <a:lnTo>
                      <a:pt x="1215" y="503"/>
                    </a:lnTo>
                    <a:lnTo>
                      <a:pt x="1216" y="512"/>
                    </a:lnTo>
                    <a:lnTo>
                      <a:pt x="1219" y="531"/>
                    </a:lnTo>
                    <a:lnTo>
                      <a:pt x="1221" y="544"/>
                    </a:lnTo>
                    <a:lnTo>
                      <a:pt x="1223" y="555"/>
                    </a:lnTo>
                    <a:lnTo>
                      <a:pt x="1224" y="563"/>
                    </a:lnTo>
                    <a:lnTo>
                      <a:pt x="1226" y="566"/>
                    </a:lnTo>
                    <a:lnTo>
                      <a:pt x="1227" y="552"/>
                    </a:lnTo>
                    <a:lnTo>
                      <a:pt x="1229" y="510"/>
                    </a:lnTo>
                    <a:lnTo>
                      <a:pt x="1231" y="453"/>
                    </a:lnTo>
                    <a:lnTo>
                      <a:pt x="1232" y="414"/>
                    </a:lnTo>
                    <a:lnTo>
                      <a:pt x="1234" y="397"/>
                    </a:lnTo>
                    <a:lnTo>
                      <a:pt x="1235" y="397"/>
                    </a:lnTo>
                    <a:lnTo>
                      <a:pt x="1237" y="404"/>
                    </a:lnTo>
                    <a:lnTo>
                      <a:pt x="1239" y="411"/>
                    </a:lnTo>
                    <a:lnTo>
                      <a:pt x="1240" y="418"/>
                    </a:lnTo>
                    <a:lnTo>
                      <a:pt x="1242" y="428"/>
                    </a:lnTo>
                    <a:lnTo>
                      <a:pt x="1243" y="436"/>
                    </a:lnTo>
                    <a:lnTo>
                      <a:pt x="1245" y="446"/>
                    </a:lnTo>
                    <a:lnTo>
                      <a:pt x="1246" y="460"/>
                    </a:lnTo>
                    <a:lnTo>
                      <a:pt x="1248" y="472"/>
                    </a:lnTo>
                    <a:lnTo>
                      <a:pt x="1251" y="495"/>
                    </a:lnTo>
                    <a:lnTo>
                      <a:pt x="1253" y="505"/>
                    </a:lnTo>
                    <a:lnTo>
                      <a:pt x="1254" y="515"/>
                    </a:lnTo>
                    <a:lnTo>
                      <a:pt x="1256" y="520"/>
                    </a:lnTo>
                    <a:lnTo>
                      <a:pt x="1258" y="527"/>
                    </a:lnTo>
                    <a:lnTo>
                      <a:pt x="1259" y="535"/>
                    </a:lnTo>
                    <a:lnTo>
                      <a:pt x="1261" y="543"/>
                    </a:lnTo>
                    <a:lnTo>
                      <a:pt x="1262" y="548"/>
                    </a:lnTo>
                    <a:lnTo>
                      <a:pt x="1264" y="555"/>
                    </a:lnTo>
                    <a:lnTo>
                      <a:pt x="1266" y="559"/>
                    </a:lnTo>
                    <a:lnTo>
                      <a:pt x="1267" y="548"/>
                    </a:lnTo>
                    <a:lnTo>
                      <a:pt x="1269" y="523"/>
                    </a:lnTo>
                    <a:lnTo>
                      <a:pt x="1270" y="474"/>
                    </a:lnTo>
                    <a:lnTo>
                      <a:pt x="1272" y="423"/>
                    </a:lnTo>
                    <a:lnTo>
                      <a:pt x="1274" y="394"/>
                    </a:lnTo>
                    <a:lnTo>
                      <a:pt x="1275" y="381"/>
                    </a:lnTo>
                    <a:lnTo>
                      <a:pt x="1277" y="383"/>
                    </a:lnTo>
                    <a:lnTo>
                      <a:pt x="1278" y="387"/>
                    </a:lnTo>
                    <a:lnTo>
                      <a:pt x="1280" y="394"/>
                    </a:lnTo>
                    <a:lnTo>
                      <a:pt x="1281" y="406"/>
                    </a:lnTo>
                    <a:lnTo>
                      <a:pt x="1283" y="414"/>
                    </a:lnTo>
                    <a:lnTo>
                      <a:pt x="1284" y="423"/>
                    </a:lnTo>
                    <a:lnTo>
                      <a:pt x="1286" y="433"/>
                    </a:lnTo>
                    <a:lnTo>
                      <a:pt x="1289" y="455"/>
                    </a:lnTo>
                    <a:lnTo>
                      <a:pt x="1290" y="467"/>
                    </a:lnTo>
                    <a:lnTo>
                      <a:pt x="1292" y="479"/>
                    </a:lnTo>
                    <a:lnTo>
                      <a:pt x="1293" y="486"/>
                    </a:lnTo>
                    <a:lnTo>
                      <a:pt x="1294" y="492"/>
                    </a:lnTo>
                    <a:lnTo>
                      <a:pt x="1296" y="500"/>
                    </a:lnTo>
                    <a:lnTo>
                      <a:pt x="1297" y="509"/>
                    </a:lnTo>
                    <a:lnTo>
                      <a:pt x="1299" y="518"/>
                    </a:lnTo>
                    <a:lnTo>
                      <a:pt x="1300" y="524"/>
                    </a:lnTo>
                    <a:lnTo>
                      <a:pt x="1302" y="527"/>
                    </a:lnTo>
                    <a:lnTo>
                      <a:pt x="1303" y="531"/>
                    </a:lnTo>
                    <a:lnTo>
                      <a:pt x="1305" y="541"/>
                    </a:lnTo>
                    <a:lnTo>
                      <a:pt x="1306" y="546"/>
                    </a:lnTo>
                    <a:lnTo>
                      <a:pt x="1312" y="480"/>
                    </a:lnTo>
                    <a:lnTo>
                      <a:pt x="1314" y="432"/>
                    </a:lnTo>
                    <a:lnTo>
                      <a:pt x="1315" y="393"/>
                    </a:lnTo>
                    <a:lnTo>
                      <a:pt x="1317" y="375"/>
                    </a:lnTo>
                    <a:lnTo>
                      <a:pt x="1318" y="370"/>
                    </a:lnTo>
                    <a:lnTo>
                      <a:pt x="1320" y="375"/>
                    </a:lnTo>
                    <a:lnTo>
                      <a:pt x="1321" y="381"/>
                    </a:lnTo>
                    <a:lnTo>
                      <a:pt x="1323" y="388"/>
                    </a:lnTo>
                    <a:lnTo>
                      <a:pt x="1324" y="395"/>
                    </a:lnTo>
                    <a:lnTo>
                      <a:pt x="1326" y="407"/>
                    </a:lnTo>
                    <a:lnTo>
                      <a:pt x="1327" y="418"/>
                    </a:lnTo>
                    <a:lnTo>
                      <a:pt x="1329" y="427"/>
                    </a:lnTo>
                    <a:lnTo>
                      <a:pt x="1330" y="437"/>
                    </a:lnTo>
                    <a:lnTo>
                      <a:pt x="1332" y="447"/>
                    </a:lnTo>
                    <a:lnTo>
                      <a:pt x="1333" y="456"/>
                    </a:lnTo>
                    <a:lnTo>
                      <a:pt x="1335" y="462"/>
                    </a:lnTo>
                    <a:lnTo>
                      <a:pt x="1336" y="466"/>
                    </a:lnTo>
                    <a:lnTo>
                      <a:pt x="1338" y="479"/>
                    </a:lnTo>
                    <a:lnTo>
                      <a:pt x="1339" y="484"/>
                    </a:lnTo>
                    <a:lnTo>
                      <a:pt x="1340" y="489"/>
                    </a:lnTo>
                    <a:lnTo>
                      <a:pt x="1342" y="502"/>
                    </a:lnTo>
                    <a:lnTo>
                      <a:pt x="1343" y="512"/>
                    </a:lnTo>
                    <a:lnTo>
                      <a:pt x="1345" y="514"/>
                    </a:lnTo>
                    <a:lnTo>
                      <a:pt x="1346" y="519"/>
                    </a:lnTo>
                    <a:lnTo>
                      <a:pt x="1348" y="509"/>
                    </a:lnTo>
                    <a:lnTo>
                      <a:pt x="1349" y="524"/>
                    </a:lnTo>
                    <a:lnTo>
                      <a:pt x="1351" y="516"/>
                    </a:lnTo>
                    <a:lnTo>
                      <a:pt x="1352" y="497"/>
                    </a:lnTo>
                    <a:lnTo>
                      <a:pt x="1354" y="480"/>
                    </a:lnTo>
                    <a:lnTo>
                      <a:pt x="1355" y="434"/>
                    </a:lnTo>
                    <a:lnTo>
                      <a:pt x="1357" y="386"/>
                    </a:lnTo>
                    <a:lnTo>
                      <a:pt x="1358" y="363"/>
                    </a:lnTo>
                    <a:lnTo>
                      <a:pt x="1360" y="359"/>
                    </a:lnTo>
                    <a:lnTo>
                      <a:pt x="1361" y="357"/>
                    </a:lnTo>
                    <a:lnTo>
                      <a:pt x="1363" y="362"/>
                    </a:lnTo>
                    <a:lnTo>
                      <a:pt x="1364" y="381"/>
                    </a:lnTo>
                    <a:lnTo>
                      <a:pt x="1366" y="385"/>
                    </a:lnTo>
                    <a:lnTo>
                      <a:pt x="1367" y="389"/>
                    </a:lnTo>
                    <a:lnTo>
                      <a:pt x="1369" y="401"/>
                    </a:lnTo>
                    <a:lnTo>
                      <a:pt x="1370" y="413"/>
                    </a:lnTo>
                    <a:lnTo>
                      <a:pt x="1372" y="430"/>
                    </a:lnTo>
                    <a:lnTo>
                      <a:pt x="1373" y="444"/>
                    </a:lnTo>
                    <a:lnTo>
                      <a:pt x="1375" y="473"/>
                    </a:lnTo>
                    <a:lnTo>
                      <a:pt x="1376" y="481"/>
                    </a:lnTo>
                    <a:lnTo>
                      <a:pt x="1378" y="504"/>
                    </a:lnTo>
                    <a:lnTo>
                      <a:pt x="1380" y="487"/>
                    </a:lnTo>
                    <a:lnTo>
                      <a:pt x="1381" y="481"/>
                    </a:lnTo>
                    <a:lnTo>
                      <a:pt x="1383" y="474"/>
                    </a:lnTo>
                    <a:lnTo>
                      <a:pt x="1384" y="452"/>
                    </a:lnTo>
                    <a:lnTo>
                      <a:pt x="1386" y="417"/>
                    </a:lnTo>
                    <a:lnTo>
                      <a:pt x="1388" y="400"/>
                    </a:lnTo>
                    <a:lnTo>
                      <a:pt x="1389" y="344"/>
                    </a:lnTo>
                    <a:lnTo>
                      <a:pt x="1391" y="312"/>
                    </a:lnTo>
                    <a:lnTo>
                      <a:pt x="1393" y="299"/>
                    </a:lnTo>
                    <a:lnTo>
                      <a:pt x="1394" y="282"/>
                    </a:lnTo>
                    <a:lnTo>
                      <a:pt x="1396" y="290"/>
                    </a:lnTo>
                    <a:lnTo>
                      <a:pt x="1397" y="307"/>
                    </a:lnTo>
                    <a:lnTo>
                      <a:pt x="1399" y="313"/>
                    </a:lnTo>
                    <a:lnTo>
                      <a:pt x="1401" y="336"/>
                    </a:lnTo>
                    <a:lnTo>
                      <a:pt x="1402" y="340"/>
                    </a:lnTo>
                    <a:lnTo>
                      <a:pt x="1404" y="360"/>
                    </a:lnTo>
                    <a:lnTo>
                      <a:pt x="1405" y="392"/>
                    </a:lnTo>
                    <a:lnTo>
                      <a:pt x="1407" y="404"/>
                    </a:lnTo>
                    <a:lnTo>
                      <a:pt x="1409" y="410"/>
                    </a:lnTo>
                    <a:lnTo>
                      <a:pt x="1410" y="388"/>
                    </a:lnTo>
                    <a:lnTo>
                      <a:pt x="1412" y="387"/>
                    </a:lnTo>
                    <a:lnTo>
                      <a:pt x="1413" y="365"/>
                    </a:lnTo>
                    <a:lnTo>
                      <a:pt x="1415" y="345"/>
                    </a:lnTo>
                    <a:lnTo>
                      <a:pt x="1417" y="325"/>
                    </a:lnTo>
                    <a:lnTo>
                      <a:pt x="1418" y="336"/>
                    </a:lnTo>
                    <a:lnTo>
                      <a:pt x="1420" y="375"/>
                    </a:lnTo>
                    <a:lnTo>
                      <a:pt x="1421" y="370"/>
                    </a:lnTo>
                    <a:lnTo>
                      <a:pt x="1423" y="397"/>
                    </a:lnTo>
                    <a:lnTo>
                      <a:pt x="1425" y="394"/>
                    </a:lnTo>
                    <a:lnTo>
                      <a:pt x="1426" y="405"/>
                    </a:lnTo>
                    <a:lnTo>
                      <a:pt x="1428" y="358"/>
                    </a:lnTo>
                    <a:lnTo>
                      <a:pt x="1429" y="369"/>
                    </a:lnTo>
                    <a:lnTo>
                      <a:pt x="1431" y="372"/>
                    </a:lnTo>
                    <a:lnTo>
                      <a:pt x="1433" y="385"/>
                    </a:lnTo>
                    <a:lnTo>
                      <a:pt x="1434" y="374"/>
                    </a:lnTo>
                    <a:lnTo>
                      <a:pt x="1436" y="393"/>
                    </a:lnTo>
                    <a:lnTo>
                      <a:pt x="1438" y="404"/>
                    </a:lnTo>
                    <a:lnTo>
                      <a:pt x="1439" y="416"/>
                    </a:lnTo>
                    <a:lnTo>
                      <a:pt x="1441" y="441"/>
                    </a:lnTo>
                    <a:lnTo>
                      <a:pt x="1442" y="489"/>
                    </a:lnTo>
                    <a:lnTo>
                      <a:pt x="1444" y="510"/>
                    </a:lnTo>
                    <a:lnTo>
                      <a:pt x="1446" y="517"/>
                    </a:lnTo>
                    <a:lnTo>
                      <a:pt x="1447" y="499"/>
                    </a:lnTo>
                    <a:lnTo>
                      <a:pt x="1449" y="493"/>
                    </a:lnTo>
                    <a:lnTo>
                      <a:pt x="1450" y="509"/>
                    </a:lnTo>
                    <a:lnTo>
                      <a:pt x="1452" y="503"/>
                    </a:lnTo>
                    <a:lnTo>
                      <a:pt x="1454" y="498"/>
                    </a:lnTo>
                    <a:lnTo>
                      <a:pt x="1455" y="490"/>
                    </a:lnTo>
                    <a:lnTo>
                      <a:pt x="1457" y="493"/>
                    </a:lnTo>
                    <a:lnTo>
                      <a:pt x="1458" y="501"/>
                    </a:lnTo>
                    <a:lnTo>
                      <a:pt x="1460" y="510"/>
                    </a:lnTo>
                    <a:lnTo>
                      <a:pt x="1462" y="517"/>
                    </a:lnTo>
                    <a:lnTo>
                      <a:pt x="1463" y="527"/>
                    </a:lnTo>
                    <a:lnTo>
                      <a:pt x="1465" y="538"/>
                    </a:lnTo>
                    <a:lnTo>
                      <a:pt x="1466" y="541"/>
                    </a:lnTo>
                    <a:lnTo>
                      <a:pt x="1468" y="538"/>
                    </a:lnTo>
                    <a:lnTo>
                      <a:pt x="1470" y="535"/>
                    </a:lnTo>
                    <a:lnTo>
                      <a:pt x="1471" y="532"/>
                    </a:lnTo>
                    <a:lnTo>
                      <a:pt x="1473" y="527"/>
                    </a:lnTo>
                    <a:lnTo>
                      <a:pt x="1474" y="521"/>
                    </a:lnTo>
                    <a:lnTo>
                      <a:pt x="1476" y="519"/>
                    </a:lnTo>
                    <a:lnTo>
                      <a:pt x="1479" y="527"/>
                    </a:lnTo>
                    <a:lnTo>
                      <a:pt x="1481" y="530"/>
                    </a:lnTo>
                    <a:lnTo>
                      <a:pt x="1482" y="529"/>
                    </a:lnTo>
                    <a:lnTo>
                      <a:pt x="1484" y="524"/>
                    </a:lnTo>
                    <a:lnTo>
                      <a:pt x="1486" y="523"/>
                    </a:lnTo>
                    <a:lnTo>
                      <a:pt x="1487" y="522"/>
                    </a:lnTo>
                    <a:lnTo>
                      <a:pt x="1489" y="526"/>
                    </a:lnTo>
                    <a:lnTo>
                      <a:pt x="1490" y="527"/>
                    </a:lnTo>
                    <a:lnTo>
                      <a:pt x="1492" y="532"/>
                    </a:lnTo>
                    <a:lnTo>
                      <a:pt x="1493" y="537"/>
                    </a:lnTo>
                    <a:lnTo>
                      <a:pt x="1495" y="542"/>
                    </a:lnTo>
                    <a:lnTo>
                      <a:pt x="1497" y="537"/>
                    </a:lnTo>
                    <a:lnTo>
                      <a:pt x="1498" y="533"/>
                    </a:lnTo>
                    <a:lnTo>
                      <a:pt x="1500" y="526"/>
                    </a:lnTo>
                    <a:lnTo>
                      <a:pt x="1501" y="520"/>
                    </a:lnTo>
                    <a:lnTo>
                      <a:pt x="1503" y="515"/>
                    </a:lnTo>
                    <a:lnTo>
                      <a:pt x="1504" y="515"/>
                    </a:lnTo>
                    <a:lnTo>
                      <a:pt x="1506" y="518"/>
                    </a:lnTo>
                    <a:lnTo>
                      <a:pt x="1508" y="523"/>
                    </a:lnTo>
                    <a:lnTo>
                      <a:pt x="1509" y="526"/>
                    </a:lnTo>
                    <a:lnTo>
                      <a:pt x="1511" y="528"/>
                    </a:lnTo>
                    <a:lnTo>
                      <a:pt x="1512" y="528"/>
                    </a:lnTo>
                    <a:lnTo>
                      <a:pt x="1514" y="531"/>
                    </a:lnTo>
                    <a:lnTo>
                      <a:pt x="1516" y="539"/>
                    </a:lnTo>
                    <a:lnTo>
                      <a:pt x="1517" y="542"/>
                    </a:lnTo>
                    <a:lnTo>
                      <a:pt x="1519" y="537"/>
                    </a:lnTo>
                    <a:lnTo>
                      <a:pt x="1520" y="533"/>
                    </a:lnTo>
                    <a:lnTo>
                      <a:pt x="1522" y="528"/>
                    </a:lnTo>
                    <a:lnTo>
                      <a:pt x="1523" y="522"/>
                    </a:lnTo>
                    <a:lnTo>
                      <a:pt x="1525" y="516"/>
                    </a:lnTo>
                    <a:lnTo>
                      <a:pt x="1527" y="514"/>
                    </a:lnTo>
                    <a:lnTo>
                      <a:pt x="1528" y="513"/>
                    </a:lnTo>
                    <a:lnTo>
                      <a:pt x="1530" y="509"/>
                    </a:lnTo>
                    <a:lnTo>
                      <a:pt x="1531" y="507"/>
                    </a:lnTo>
                    <a:lnTo>
                      <a:pt x="1533" y="508"/>
                    </a:lnTo>
                    <a:lnTo>
                      <a:pt x="1534" y="507"/>
                    </a:lnTo>
                    <a:lnTo>
                      <a:pt x="1536" y="506"/>
                    </a:lnTo>
                    <a:lnTo>
                      <a:pt x="1538" y="509"/>
                    </a:lnTo>
                    <a:lnTo>
                      <a:pt x="1539" y="517"/>
                    </a:lnTo>
                    <a:lnTo>
                      <a:pt x="1541" y="520"/>
                    </a:lnTo>
                    <a:lnTo>
                      <a:pt x="1542" y="522"/>
                    </a:lnTo>
                    <a:lnTo>
                      <a:pt x="1544" y="524"/>
                    </a:lnTo>
                    <a:lnTo>
                      <a:pt x="1546" y="519"/>
                    </a:lnTo>
                    <a:lnTo>
                      <a:pt x="1547" y="512"/>
                    </a:lnTo>
                    <a:lnTo>
                      <a:pt x="1549" y="505"/>
                    </a:lnTo>
                    <a:lnTo>
                      <a:pt x="1550" y="495"/>
                    </a:lnTo>
                    <a:lnTo>
                      <a:pt x="1552" y="486"/>
                    </a:lnTo>
                    <a:lnTo>
                      <a:pt x="1555" y="483"/>
                    </a:lnTo>
                    <a:lnTo>
                      <a:pt x="1557" y="487"/>
                    </a:lnTo>
                    <a:lnTo>
                      <a:pt x="1558" y="487"/>
                    </a:lnTo>
                    <a:lnTo>
                      <a:pt x="1560" y="493"/>
                    </a:lnTo>
                    <a:lnTo>
                      <a:pt x="1561" y="499"/>
                    </a:lnTo>
                    <a:lnTo>
                      <a:pt x="1563" y="502"/>
                    </a:lnTo>
                    <a:lnTo>
                      <a:pt x="1564" y="501"/>
                    </a:lnTo>
                    <a:lnTo>
                      <a:pt x="1566" y="498"/>
                    </a:lnTo>
                    <a:lnTo>
                      <a:pt x="1568" y="498"/>
                    </a:lnTo>
                    <a:lnTo>
                      <a:pt x="1569" y="496"/>
                    </a:lnTo>
                    <a:lnTo>
                      <a:pt x="1571" y="492"/>
                    </a:lnTo>
                    <a:lnTo>
                      <a:pt x="1572" y="495"/>
                    </a:lnTo>
                    <a:lnTo>
                      <a:pt x="1574" y="499"/>
                    </a:lnTo>
                    <a:lnTo>
                      <a:pt x="1576" y="499"/>
                    </a:lnTo>
                    <a:lnTo>
                      <a:pt x="1577" y="497"/>
                    </a:lnTo>
                    <a:lnTo>
                      <a:pt x="1578" y="491"/>
                    </a:lnTo>
                    <a:lnTo>
                      <a:pt x="1580" y="488"/>
                    </a:lnTo>
                    <a:lnTo>
                      <a:pt x="1581" y="486"/>
                    </a:lnTo>
                    <a:lnTo>
                      <a:pt x="1583" y="476"/>
                    </a:lnTo>
                    <a:lnTo>
                      <a:pt x="1584" y="468"/>
                    </a:lnTo>
                    <a:lnTo>
                      <a:pt x="1586" y="472"/>
                    </a:lnTo>
                    <a:lnTo>
                      <a:pt x="1587" y="476"/>
                    </a:lnTo>
                    <a:lnTo>
                      <a:pt x="1589" y="478"/>
                    </a:lnTo>
                    <a:lnTo>
                      <a:pt x="1590" y="479"/>
                    </a:lnTo>
                    <a:lnTo>
                      <a:pt x="1592" y="484"/>
                    </a:lnTo>
                    <a:lnTo>
                      <a:pt x="1593" y="483"/>
                    </a:lnTo>
                    <a:lnTo>
                      <a:pt x="1595" y="491"/>
                    </a:lnTo>
                    <a:lnTo>
                      <a:pt x="1596" y="482"/>
                    </a:lnTo>
                    <a:lnTo>
                      <a:pt x="1598" y="486"/>
                    </a:lnTo>
                    <a:lnTo>
                      <a:pt x="1599" y="498"/>
                    </a:lnTo>
                    <a:lnTo>
                      <a:pt x="1601" y="496"/>
                    </a:lnTo>
                    <a:lnTo>
                      <a:pt x="1602" y="502"/>
                    </a:lnTo>
                    <a:lnTo>
                      <a:pt x="1604" y="515"/>
                    </a:lnTo>
                    <a:lnTo>
                      <a:pt x="1605" y="513"/>
                    </a:lnTo>
                    <a:lnTo>
                      <a:pt x="1606" y="506"/>
                    </a:lnTo>
                    <a:lnTo>
                      <a:pt x="1608" y="491"/>
                    </a:lnTo>
                    <a:lnTo>
                      <a:pt x="1609" y="484"/>
                    </a:lnTo>
                    <a:lnTo>
                      <a:pt x="1611" y="455"/>
                    </a:lnTo>
                    <a:lnTo>
                      <a:pt x="1612" y="435"/>
                    </a:lnTo>
                    <a:lnTo>
                      <a:pt x="1614" y="421"/>
                    </a:lnTo>
                    <a:lnTo>
                      <a:pt x="1615" y="401"/>
                    </a:lnTo>
                    <a:lnTo>
                      <a:pt x="1617" y="396"/>
                    </a:lnTo>
                    <a:lnTo>
                      <a:pt x="1618" y="395"/>
                    </a:lnTo>
                    <a:lnTo>
                      <a:pt x="1620" y="398"/>
                    </a:lnTo>
                    <a:lnTo>
                      <a:pt x="1621" y="406"/>
                    </a:lnTo>
                    <a:lnTo>
                      <a:pt x="1623" y="409"/>
                    </a:lnTo>
                    <a:lnTo>
                      <a:pt x="1624" y="418"/>
                    </a:lnTo>
                    <a:lnTo>
                      <a:pt x="1626" y="431"/>
                    </a:lnTo>
                    <a:lnTo>
                      <a:pt x="1627" y="438"/>
                    </a:lnTo>
                    <a:lnTo>
                      <a:pt x="1629" y="457"/>
                    </a:lnTo>
                    <a:lnTo>
                      <a:pt x="1630" y="462"/>
                    </a:lnTo>
                    <a:lnTo>
                      <a:pt x="1631" y="475"/>
                    </a:lnTo>
                    <a:lnTo>
                      <a:pt x="1633" y="461"/>
                    </a:lnTo>
                    <a:lnTo>
                      <a:pt x="1634" y="454"/>
                    </a:lnTo>
                    <a:lnTo>
                      <a:pt x="1636" y="448"/>
                    </a:lnTo>
                    <a:lnTo>
                      <a:pt x="1637" y="424"/>
                    </a:lnTo>
                    <a:lnTo>
                      <a:pt x="1639" y="379"/>
                    </a:lnTo>
                    <a:lnTo>
                      <a:pt x="1640" y="341"/>
                    </a:lnTo>
                    <a:lnTo>
                      <a:pt x="1642" y="347"/>
                    </a:lnTo>
                    <a:lnTo>
                      <a:pt x="1643" y="334"/>
                    </a:lnTo>
                    <a:lnTo>
                      <a:pt x="1645" y="341"/>
                    </a:lnTo>
                    <a:lnTo>
                      <a:pt x="1646" y="337"/>
                    </a:lnTo>
                    <a:lnTo>
                      <a:pt x="1648" y="344"/>
                    </a:lnTo>
                    <a:lnTo>
                      <a:pt x="1649" y="347"/>
                    </a:lnTo>
                    <a:lnTo>
                      <a:pt x="1651" y="373"/>
                    </a:lnTo>
                    <a:lnTo>
                      <a:pt x="1652" y="370"/>
                    </a:lnTo>
                    <a:lnTo>
                      <a:pt x="1654" y="382"/>
                    </a:lnTo>
                    <a:lnTo>
                      <a:pt x="1655" y="365"/>
                    </a:lnTo>
                    <a:lnTo>
                      <a:pt x="1656" y="355"/>
                    </a:lnTo>
                    <a:lnTo>
                      <a:pt x="1658" y="369"/>
                    </a:lnTo>
                    <a:lnTo>
                      <a:pt x="1659" y="363"/>
                    </a:lnTo>
                    <a:lnTo>
                      <a:pt x="1661" y="347"/>
                    </a:lnTo>
                    <a:lnTo>
                      <a:pt x="1662" y="368"/>
                    </a:lnTo>
                    <a:lnTo>
                      <a:pt x="1664" y="375"/>
                    </a:lnTo>
                    <a:lnTo>
                      <a:pt x="1665" y="407"/>
                    </a:lnTo>
                    <a:lnTo>
                      <a:pt x="1667" y="425"/>
                    </a:lnTo>
                    <a:lnTo>
                      <a:pt x="1668" y="413"/>
                    </a:lnTo>
                    <a:lnTo>
                      <a:pt x="1670" y="416"/>
                    </a:lnTo>
                    <a:lnTo>
                      <a:pt x="1671" y="367"/>
                    </a:lnTo>
                    <a:lnTo>
                      <a:pt x="1673" y="344"/>
                    </a:lnTo>
                    <a:lnTo>
                      <a:pt x="1675" y="278"/>
                    </a:lnTo>
                    <a:lnTo>
                      <a:pt x="1676" y="244"/>
                    </a:lnTo>
                    <a:lnTo>
                      <a:pt x="1678" y="235"/>
                    </a:lnTo>
                    <a:lnTo>
                      <a:pt x="1679" y="236"/>
                    </a:lnTo>
                    <a:lnTo>
                      <a:pt x="1681" y="255"/>
                    </a:lnTo>
                    <a:lnTo>
                      <a:pt x="1683" y="266"/>
                    </a:lnTo>
                    <a:lnTo>
                      <a:pt x="1684" y="290"/>
                    </a:lnTo>
                    <a:lnTo>
                      <a:pt x="1686" y="335"/>
                    </a:lnTo>
                    <a:lnTo>
                      <a:pt x="1687" y="389"/>
                    </a:lnTo>
                    <a:lnTo>
                      <a:pt x="1689" y="424"/>
                    </a:lnTo>
                    <a:lnTo>
                      <a:pt x="1690" y="467"/>
                    </a:lnTo>
                    <a:lnTo>
                      <a:pt x="1692" y="489"/>
                    </a:lnTo>
                    <a:lnTo>
                      <a:pt x="1694" y="513"/>
                    </a:lnTo>
                    <a:lnTo>
                      <a:pt x="1695" y="525"/>
                    </a:lnTo>
                    <a:lnTo>
                      <a:pt x="1697" y="525"/>
                    </a:lnTo>
                    <a:lnTo>
                      <a:pt x="1698" y="510"/>
                    </a:lnTo>
                    <a:lnTo>
                      <a:pt x="1700" y="511"/>
                    </a:lnTo>
                    <a:lnTo>
                      <a:pt x="1702" y="508"/>
                    </a:lnTo>
                    <a:lnTo>
                      <a:pt x="1703" y="502"/>
                    </a:lnTo>
                    <a:lnTo>
                      <a:pt x="1705" y="477"/>
                    </a:lnTo>
                    <a:lnTo>
                      <a:pt x="1706" y="456"/>
                    </a:lnTo>
                    <a:lnTo>
                      <a:pt x="1708" y="449"/>
                    </a:lnTo>
                    <a:lnTo>
                      <a:pt x="1710" y="452"/>
                    </a:lnTo>
                    <a:lnTo>
                      <a:pt x="1711" y="463"/>
                    </a:lnTo>
                    <a:lnTo>
                      <a:pt x="1713" y="487"/>
                    </a:lnTo>
                    <a:lnTo>
                      <a:pt x="1714" y="497"/>
                    </a:lnTo>
                    <a:lnTo>
                      <a:pt x="1716" y="505"/>
                    </a:lnTo>
                    <a:lnTo>
                      <a:pt x="1718" y="523"/>
                    </a:lnTo>
                    <a:lnTo>
                      <a:pt x="1719" y="528"/>
                    </a:lnTo>
                    <a:lnTo>
                      <a:pt x="1721" y="532"/>
                    </a:lnTo>
                    <a:lnTo>
                      <a:pt x="1722" y="538"/>
                    </a:lnTo>
                    <a:lnTo>
                      <a:pt x="1724" y="544"/>
                    </a:lnTo>
                    <a:lnTo>
                      <a:pt x="1726" y="545"/>
                    </a:lnTo>
                    <a:lnTo>
                      <a:pt x="1727" y="541"/>
                    </a:lnTo>
                    <a:lnTo>
                      <a:pt x="1729" y="532"/>
                    </a:lnTo>
                    <a:lnTo>
                      <a:pt x="1730" y="518"/>
                    </a:lnTo>
                    <a:lnTo>
                      <a:pt x="1732" y="507"/>
                    </a:lnTo>
                    <a:lnTo>
                      <a:pt x="1734" y="500"/>
                    </a:lnTo>
                    <a:lnTo>
                      <a:pt x="1735" y="496"/>
                    </a:lnTo>
                    <a:lnTo>
                      <a:pt x="1737" y="495"/>
                    </a:lnTo>
                    <a:lnTo>
                      <a:pt x="1738" y="500"/>
                    </a:lnTo>
                    <a:lnTo>
                      <a:pt x="1740" y="508"/>
                    </a:lnTo>
                    <a:lnTo>
                      <a:pt x="1742" y="517"/>
                    </a:lnTo>
                    <a:lnTo>
                      <a:pt x="1743" y="524"/>
                    </a:lnTo>
                    <a:lnTo>
                      <a:pt x="1745" y="530"/>
                    </a:lnTo>
                    <a:lnTo>
                      <a:pt x="1746" y="537"/>
                    </a:lnTo>
                    <a:lnTo>
                      <a:pt x="1748" y="541"/>
                    </a:lnTo>
                    <a:lnTo>
                      <a:pt x="1750" y="547"/>
                    </a:lnTo>
                    <a:lnTo>
                      <a:pt x="1751" y="555"/>
                    </a:lnTo>
                    <a:lnTo>
                      <a:pt x="1753" y="536"/>
                    </a:lnTo>
                    <a:lnTo>
                      <a:pt x="1754" y="525"/>
                    </a:lnTo>
                    <a:lnTo>
                      <a:pt x="1756" y="512"/>
                    </a:lnTo>
                    <a:lnTo>
                      <a:pt x="1758" y="499"/>
                    </a:lnTo>
                    <a:lnTo>
                      <a:pt x="1759" y="492"/>
                    </a:lnTo>
                    <a:lnTo>
                      <a:pt x="1761" y="492"/>
                    </a:lnTo>
                    <a:lnTo>
                      <a:pt x="1762" y="497"/>
                    </a:lnTo>
                    <a:lnTo>
                      <a:pt x="1764" y="501"/>
                    </a:lnTo>
                    <a:lnTo>
                      <a:pt x="1766" y="504"/>
                    </a:lnTo>
                    <a:lnTo>
                      <a:pt x="1767" y="511"/>
                    </a:lnTo>
                    <a:lnTo>
                      <a:pt x="1769" y="519"/>
                    </a:lnTo>
                    <a:lnTo>
                      <a:pt x="1770" y="523"/>
                    </a:lnTo>
                    <a:lnTo>
                      <a:pt x="1772" y="528"/>
                    </a:lnTo>
                    <a:lnTo>
                      <a:pt x="1773" y="531"/>
                    </a:lnTo>
                    <a:lnTo>
                      <a:pt x="1775" y="532"/>
                    </a:lnTo>
                    <a:lnTo>
                      <a:pt x="1776" y="530"/>
                    </a:lnTo>
                    <a:lnTo>
                      <a:pt x="1778" y="521"/>
                    </a:lnTo>
                    <a:lnTo>
                      <a:pt x="1779" y="510"/>
                    </a:lnTo>
                    <a:lnTo>
                      <a:pt x="1781" y="503"/>
                    </a:lnTo>
                    <a:lnTo>
                      <a:pt x="1782" y="493"/>
                    </a:lnTo>
                    <a:lnTo>
                      <a:pt x="1784" y="486"/>
                    </a:lnTo>
                    <a:lnTo>
                      <a:pt x="1785" y="492"/>
                    </a:lnTo>
                    <a:lnTo>
                      <a:pt x="1787" y="477"/>
                    </a:lnTo>
                    <a:lnTo>
                      <a:pt x="1788" y="469"/>
                    </a:lnTo>
                    <a:lnTo>
                      <a:pt x="1790" y="471"/>
                    </a:lnTo>
                    <a:lnTo>
                      <a:pt x="1791" y="476"/>
                    </a:lnTo>
                    <a:lnTo>
                      <a:pt x="1793" y="484"/>
                    </a:lnTo>
                    <a:lnTo>
                      <a:pt x="1794" y="490"/>
                    </a:lnTo>
                    <a:lnTo>
                      <a:pt x="1796" y="498"/>
                    </a:lnTo>
                    <a:lnTo>
                      <a:pt x="1797" y="505"/>
                    </a:lnTo>
                    <a:lnTo>
                      <a:pt x="1799" y="508"/>
                    </a:lnTo>
                    <a:lnTo>
                      <a:pt x="1800" y="513"/>
                    </a:lnTo>
                    <a:lnTo>
                      <a:pt x="1802" y="512"/>
                    </a:lnTo>
                    <a:lnTo>
                      <a:pt x="1803" y="512"/>
                    </a:lnTo>
                    <a:lnTo>
                      <a:pt x="1805" y="500"/>
                    </a:lnTo>
                    <a:lnTo>
                      <a:pt x="1806" y="487"/>
                    </a:lnTo>
                    <a:lnTo>
                      <a:pt x="1808" y="479"/>
                    </a:lnTo>
                    <a:lnTo>
                      <a:pt x="1809" y="470"/>
                    </a:lnTo>
                    <a:lnTo>
                      <a:pt x="1811" y="468"/>
                    </a:lnTo>
                    <a:lnTo>
                      <a:pt x="1812" y="468"/>
                    </a:lnTo>
                    <a:lnTo>
                      <a:pt x="1814" y="464"/>
                    </a:lnTo>
                    <a:lnTo>
                      <a:pt x="1815" y="465"/>
                    </a:lnTo>
                    <a:lnTo>
                      <a:pt x="1817" y="472"/>
                    </a:lnTo>
                    <a:lnTo>
                      <a:pt x="1818" y="472"/>
                    </a:lnTo>
                    <a:lnTo>
                      <a:pt x="1820" y="475"/>
                    </a:lnTo>
                    <a:lnTo>
                      <a:pt x="1821" y="482"/>
                    </a:lnTo>
                    <a:lnTo>
                      <a:pt x="1823" y="486"/>
                    </a:lnTo>
                    <a:lnTo>
                      <a:pt x="1824" y="491"/>
                    </a:lnTo>
                    <a:lnTo>
                      <a:pt x="1826" y="491"/>
                    </a:lnTo>
                    <a:lnTo>
                      <a:pt x="1827" y="489"/>
                    </a:lnTo>
                    <a:lnTo>
                      <a:pt x="1829" y="499"/>
                    </a:lnTo>
                    <a:lnTo>
                      <a:pt x="1830" y="475"/>
                    </a:lnTo>
                    <a:lnTo>
                      <a:pt x="1832" y="465"/>
                    </a:lnTo>
                    <a:lnTo>
                      <a:pt x="1833" y="445"/>
                    </a:lnTo>
                    <a:lnTo>
                      <a:pt x="1835" y="435"/>
                    </a:lnTo>
                    <a:lnTo>
                      <a:pt x="1836" y="429"/>
                    </a:lnTo>
                    <a:lnTo>
                      <a:pt x="1837" y="414"/>
                    </a:lnTo>
                    <a:lnTo>
                      <a:pt x="1839" y="405"/>
                    </a:lnTo>
                    <a:lnTo>
                      <a:pt x="1840" y="409"/>
                    </a:lnTo>
                    <a:lnTo>
                      <a:pt x="1842" y="416"/>
                    </a:lnTo>
                    <a:lnTo>
                      <a:pt x="1843" y="421"/>
                    </a:lnTo>
                    <a:lnTo>
                      <a:pt x="1845" y="427"/>
                    </a:lnTo>
                    <a:lnTo>
                      <a:pt x="1846" y="442"/>
                    </a:lnTo>
                    <a:lnTo>
                      <a:pt x="1848" y="451"/>
                    </a:lnTo>
                    <a:lnTo>
                      <a:pt x="1849" y="455"/>
                    </a:lnTo>
                    <a:lnTo>
                      <a:pt x="1851" y="469"/>
                    </a:lnTo>
                    <a:lnTo>
                      <a:pt x="1852" y="472"/>
                    </a:lnTo>
                    <a:lnTo>
                      <a:pt x="1854" y="462"/>
                    </a:lnTo>
                    <a:lnTo>
                      <a:pt x="1855" y="470"/>
                    </a:lnTo>
                    <a:lnTo>
                      <a:pt x="1857" y="448"/>
                    </a:lnTo>
                    <a:lnTo>
                      <a:pt x="1858" y="434"/>
                    </a:lnTo>
                    <a:lnTo>
                      <a:pt x="1860" y="434"/>
                    </a:lnTo>
                    <a:lnTo>
                      <a:pt x="1861" y="408"/>
                    </a:lnTo>
                    <a:lnTo>
                      <a:pt x="1863" y="383"/>
                    </a:lnTo>
                    <a:lnTo>
                      <a:pt x="1864" y="373"/>
                    </a:lnTo>
                    <a:lnTo>
                      <a:pt x="1866" y="364"/>
                    </a:lnTo>
                    <a:lnTo>
                      <a:pt x="1867" y="378"/>
                    </a:lnTo>
                    <a:lnTo>
                      <a:pt x="1869" y="377"/>
                    </a:lnTo>
                    <a:lnTo>
                      <a:pt x="1871" y="383"/>
                    </a:lnTo>
                    <a:lnTo>
                      <a:pt x="1872" y="396"/>
                    </a:lnTo>
                    <a:lnTo>
                      <a:pt x="1874" y="401"/>
                    </a:lnTo>
                    <a:lnTo>
                      <a:pt x="1875" y="389"/>
                    </a:lnTo>
                    <a:lnTo>
                      <a:pt x="1877" y="384"/>
                    </a:lnTo>
                    <a:lnTo>
                      <a:pt x="1879" y="389"/>
                    </a:lnTo>
                    <a:lnTo>
                      <a:pt x="1880" y="381"/>
                    </a:lnTo>
                    <a:lnTo>
                      <a:pt x="1882" y="362"/>
                    </a:lnTo>
                    <a:lnTo>
                      <a:pt x="1883" y="371"/>
                    </a:lnTo>
                    <a:lnTo>
                      <a:pt x="1885" y="398"/>
                    </a:lnTo>
                    <a:lnTo>
                      <a:pt x="1887" y="402"/>
                    </a:lnTo>
                    <a:lnTo>
                      <a:pt x="1888" y="396"/>
                    </a:lnTo>
                    <a:lnTo>
                      <a:pt x="1890" y="402"/>
                    </a:lnTo>
                    <a:lnTo>
                      <a:pt x="1891" y="404"/>
                    </a:lnTo>
                    <a:lnTo>
                      <a:pt x="1893" y="420"/>
                    </a:lnTo>
                    <a:lnTo>
                      <a:pt x="1895" y="387"/>
                    </a:lnTo>
                    <a:lnTo>
                      <a:pt x="1896" y="335"/>
                    </a:lnTo>
                    <a:lnTo>
                      <a:pt x="1898" y="291"/>
                    </a:lnTo>
                    <a:lnTo>
                      <a:pt x="1900" y="271"/>
                    </a:lnTo>
                    <a:lnTo>
                      <a:pt x="1901" y="268"/>
                    </a:lnTo>
                    <a:lnTo>
                      <a:pt x="1903" y="281"/>
                    </a:lnTo>
                    <a:lnTo>
                      <a:pt x="1904" y="301"/>
                    </a:lnTo>
                    <a:lnTo>
                      <a:pt x="1906" y="304"/>
                    </a:lnTo>
                    <a:lnTo>
                      <a:pt x="1908" y="348"/>
                    </a:lnTo>
                    <a:lnTo>
                      <a:pt x="1909" y="355"/>
                    </a:lnTo>
                    <a:lnTo>
                      <a:pt x="1911" y="366"/>
                    </a:lnTo>
                    <a:lnTo>
                      <a:pt x="1912" y="376"/>
                    </a:lnTo>
                    <a:lnTo>
                      <a:pt x="1914" y="385"/>
                    </a:lnTo>
                    <a:lnTo>
                      <a:pt x="1916" y="387"/>
                    </a:lnTo>
                    <a:lnTo>
                      <a:pt x="1917" y="345"/>
                    </a:lnTo>
                    <a:lnTo>
                      <a:pt x="1919" y="333"/>
                    </a:lnTo>
                    <a:lnTo>
                      <a:pt x="1921" y="368"/>
                    </a:lnTo>
                    <a:lnTo>
                      <a:pt x="1922" y="390"/>
                    </a:lnTo>
                    <a:lnTo>
                      <a:pt x="1924" y="406"/>
                    </a:lnTo>
                    <a:lnTo>
                      <a:pt x="1925" y="435"/>
                    </a:lnTo>
                    <a:lnTo>
                      <a:pt x="1927" y="440"/>
                    </a:lnTo>
                    <a:lnTo>
                      <a:pt x="1929" y="437"/>
                    </a:lnTo>
                    <a:lnTo>
                      <a:pt x="1930" y="434"/>
                    </a:lnTo>
                    <a:lnTo>
                      <a:pt x="1932" y="434"/>
                    </a:lnTo>
                    <a:lnTo>
                      <a:pt x="1933" y="430"/>
                    </a:lnTo>
                    <a:lnTo>
                      <a:pt x="1935" y="429"/>
                    </a:lnTo>
                    <a:lnTo>
                      <a:pt x="1937" y="447"/>
                    </a:lnTo>
                    <a:lnTo>
                      <a:pt x="1938" y="464"/>
                    </a:lnTo>
                    <a:lnTo>
                      <a:pt x="1940" y="472"/>
                    </a:lnTo>
                    <a:lnTo>
                      <a:pt x="1942" y="486"/>
                    </a:lnTo>
                    <a:lnTo>
                      <a:pt x="1945" y="505"/>
                    </a:lnTo>
                    <a:lnTo>
                      <a:pt x="1946" y="520"/>
                    </a:lnTo>
                    <a:lnTo>
                      <a:pt x="1948" y="523"/>
                    </a:lnTo>
                    <a:lnTo>
                      <a:pt x="1950" y="515"/>
                    </a:lnTo>
                    <a:lnTo>
                      <a:pt x="1951" y="503"/>
                    </a:lnTo>
                    <a:lnTo>
                      <a:pt x="1953" y="494"/>
                    </a:lnTo>
                    <a:lnTo>
                      <a:pt x="1954" y="488"/>
                    </a:lnTo>
                    <a:lnTo>
                      <a:pt x="1956" y="488"/>
                    </a:lnTo>
                    <a:lnTo>
                      <a:pt x="1958" y="485"/>
                    </a:lnTo>
                    <a:lnTo>
                      <a:pt x="1959" y="488"/>
                    </a:lnTo>
                    <a:lnTo>
                      <a:pt x="1961" y="494"/>
                    </a:lnTo>
                    <a:lnTo>
                      <a:pt x="1963" y="499"/>
                    </a:lnTo>
                    <a:lnTo>
                      <a:pt x="1964" y="508"/>
                    </a:lnTo>
                    <a:lnTo>
                      <a:pt x="1966" y="516"/>
                    </a:lnTo>
                    <a:lnTo>
                      <a:pt x="1967" y="524"/>
                    </a:lnTo>
                    <a:lnTo>
                      <a:pt x="1969" y="532"/>
                    </a:lnTo>
                    <a:lnTo>
                      <a:pt x="1971" y="535"/>
                    </a:lnTo>
                    <a:lnTo>
                      <a:pt x="1972" y="528"/>
                    </a:lnTo>
                    <a:lnTo>
                      <a:pt x="1974" y="523"/>
                    </a:lnTo>
                    <a:lnTo>
                      <a:pt x="1975" y="514"/>
                    </a:lnTo>
                    <a:lnTo>
                      <a:pt x="1977" y="506"/>
                    </a:lnTo>
                    <a:lnTo>
                      <a:pt x="1979" y="496"/>
                    </a:lnTo>
                    <a:lnTo>
                      <a:pt x="1980" y="491"/>
                    </a:lnTo>
                    <a:lnTo>
                      <a:pt x="1982" y="492"/>
                    </a:lnTo>
                    <a:lnTo>
                      <a:pt x="1983" y="499"/>
                    </a:lnTo>
                    <a:lnTo>
                      <a:pt x="1985" y="506"/>
                    </a:lnTo>
                    <a:lnTo>
                      <a:pt x="1986" y="511"/>
                    </a:lnTo>
                    <a:lnTo>
                      <a:pt x="1988" y="515"/>
                    </a:lnTo>
                    <a:lnTo>
                      <a:pt x="1990" y="519"/>
                    </a:lnTo>
                    <a:lnTo>
                      <a:pt x="1991" y="525"/>
                    </a:lnTo>
                    <a:lnTo>
                      <a:pt x="1993" y="530"/>
                    </a:lnTo>
                    <a:lnTo>
                      <a:pt x="1994" y="534"/>
                    </a:lnTo>
                    <a:lnTo>
                      <a:pt x="1996" y="525"/>
                    </a:lnTo>
                    <a:lnTo>
                      <a:pt x="1998" y="514"/>
                    </a:lnTo>
                    <a:lnTo>
                      <a:pt x="1999" y="505"/>
                    </a:lnTo>
                    <a:lnTo>
                      <a:pt x="2001" y="493"/>
                    </a:lnTo>
                    <a:lnTo>
                      <a:pt x="2002" y="487"/>
                    </a:lnTo>
                    <a:lnTo>
                      <a:pt x="2004" y="483"/>
                    </a:lnTo>
                    <a:lnTo>
                      <a:pt x="2005" y="479"/>
                    </a:lnTo>
                    <a:lnTo>
                      <a:pt x="2007" y="480"/>
                    </a:lnTo>
                    <a:lnTo>
                      <a:pt x="2009" y="484"/>
                    </a:lnTo>
                    <a:lnTo>
                      <a:pt x="2010" y="490"/>
                    </a:lnTo>
                    <a:lnTo>
                      <a:pt x="2012" y="492"/>
                    </a:lnTo>
                    <a:lnTo>
                      <a:pt x="2013" y="495"/>
                    </a:lnTo>
                    <a:lnTo>
                      <a:pt x="2015" y="500"/>
                    </a:lnTo>
                    <a:lnTo>
                      <a:pt x="2017" y="505"/>
                    </a:lnTo>
                    <a:lnTo>
                      <a:pt x="2018" y="511"/>
                    </a:lnTo>
                    <a:lnTo>
                      <a:pt x="2020" y="513"/>
                    </a:lnTo>
                    <a:lnTo>
                      <a:pt x="2028" y="490"/>
                    </a:lnTo>
                    <a:lnTo>
                      <a:pt x="2029" y="491"/>
                    </a:lnTo>
                    <a:lnTo>
                      <a:pt x="2031" y="488"/>
                    </a:lnTo>
                    <a:lnTo>
                      <a:pt x="2032" y="484"/>
                    </a:lnTo>
                    <a:lnTo>
                      <a:pt x="2034" y="483"/>
                    </a:lnTo>
                    <a:lnTo>
                      <a:pt x="2036" y="481"/>
                    </a:lnTo>
                    <a:lnTo>
                      <a:pt x="2037" y="486"/>
                    </a:lnTo>
                    <a:lnTo>
                      <a:pt x="2039" y="491"/>
                    </a:lnTo>
                    <a:lnTo>
                      <a:pt x="2040" y="492"/>
                    </a:lnTo>
                    <a:lnTo>
                      <a:pt x="2042" y="494"/>
                    </a:lnTo>
                    <a:lnTo>
                      <a:pt x="2044" y="499"/>
                    </a:lnTo>
                    <a:lnTo>
                      <a:pt x="2045" y="502"/>
                    </a:lnTo>
                    <a:lnTo>
                      <a:pt x="2047" y="505"/>
                    </a:lnTo>
                    <a:lnTo>
                      <a:pt x="2048" y="503"/>
                    </a:lnTo>
                    <a:lnTo>
                      <a:pt x="2050" y="494"/>
                    </a:lnTo>
                    <a:lnTo>
                      <a:pt x="2051" y="495"/>
                    </a:lnTo>
                    <a:lnTo>
                      <a:pt x="2053" y="486"/>
                    </a:lnTo>
                    <a:lnTo>
                      <a:pt x="2055" y="476"/>
                    </a:lnTo>
                    <a:lnTo>
                      <a:pt x="2056" y="465"/>
                    </a:lnTo>
                    <a:lnTo>
                      <a:pt x="2058" y="467"/>
                    </a:lnTo>
                    <a:lnTo>
                      <a:pt x="2059" y="458"/>
                    </a:lnTo>
                    <a:lnTo>
                      <a:pt x="2061" y="454"/>
                    </a:lnTo>
                    <a:lnTo>
                      <a:pt x="2063" y="451"/>
                    </a:lnTo>
                    <a:lnTo>
                      <a:pt x="2064" y="455"/>
                    </a:lnTo>
                    <a:lnTo>
                      <a:pt x="2066" y="459"/>
                    </a:lnTo>
                    <a:lnTo>
                      <a:pt x="2067" y="459"/>
                    </a:lnTo>
                    <a:lnTo>
                      <a:pt x="2069" y="462"/>
                    </a:lnTo>
                    <a:lnTo>
                      <a:pt x="2070" y="470"/>
                    </a:lnTo>
                    <a:lnTo>
                      <a:pt x="2072" y="464"/>
                    </a:lnTo>
                    <a:lnTo>
                      <a:pt x="2074" y="462"/>
                    </a:lnTo>
                    <a:lnTo>
                      <a:pt x="2075" y="464"/>
                    </a:lnTo>
                    <a:lnTo>
                      <a:pt x="2077" y="467"/>
                    </a:lnTo>
                    <a:lnTo>
                      <a:pt x="2078" y="468"/>
                    </a:lnTo>
                    <a:lnTo>
                      <a:pt x="2079" y="465"/>
                    </a:lnTo>
                    <a:lnTo>
                      <a:pt x="2081" y="470"/>
                    </a:lnTo>
                    <a:lnTo>
                      <a:pt x="2082" y="466"/>
                    </a:lnTo>
                    <a:lnTo>
                      <a:pt x="2084" y="458"/>
                    </a:lnTo>
                    <a:lnTo>
                      <a:pt x="2085" y="463"/>
                    </a:lnTo>
                    <a:lnTo>
                      <a:pt x="2087" y="450"/>
                    </a:lnTo>
                    <a:lnTo>
                      <a:pt x="2088" y="427"/>
                    </a:lnTo>
                    <a:lnTo>
                      <a:pt x="2090" y="415"/>
                    </a:lnTo>
                    <a:lnTo>
                      <a:pt x="2091" y="412"/>
                    </a:lnTo>
                    <a:lnTo>
                      <a:pt x="2093" y="405"/>
                    </a:lnTo>
                    <a:lnTo>
                      <a:pt x="2094" y="411"/>
                    </a:lnTo>
                    <a:lnTo>
                      <a:pt x="2096" y="423"/>
                    </a:lnTo>
                    <a:lnTo>
                      <a:pt x="2097" y="411"/>
                    </a:lnTo>
                    <a:lnTo>
                      <a:pt x="2099" y="410"/>
                    </a:lnTo>
                    <a:lnTo>
                      <a:pt x="2100" y="413"/>
                    </a:lnTo>
                    <a:lnTo>
                      <a:pt x="2102" y="422"/>
                    </a:lnTo>
                    <a:lnTo>
                      <a:pt x="2103" y="439"/>
                    </a:lnTo>
                    <a:lnTo>
                      <a:pt x="2105" y="447"/>
                    </a:lnTo>
                    <a:lnTo>
                      <a:pt x="2106" y="424"/>
                    </a:lnTo>
                    <a:lnTo>
                      <a:pt x="2108" y="412"/>
                    </a:lnTo>
                    <a:lnTo>
                      <a:pt x="2109" y="405"/>
                    </a:lnTo>
                    <a:lnTo>
                      <a:pt x="2111" y="398"/>
                    </a:lnTo>
                    <a:lnTo>
                      <a:pt x="2112" y="371"/>
                    </a:lnTo>
                    <a:lnTo>
                      <a:pt x="2113" y="374"/>
                    </a:lnTo>
                    <a:lnTo>
                      <a:pt x="2115" y="377"/>
                    </a:lnTo>
                    <a:lnTo>
                      <a:pt x="2116" y="380"/>
                    </a:lnTo>
                    <a:lnTo>
                      <a:pt x="2118" y="383"/>
                    </a:lnTo>
                    <a:lnTo>
                      <a:pt x="2119" y="374"/>
                    </a:lnTo>
                    <a:lnTo>
                      <a:pt x="2121" y="363"/>
                    </a:lnTo>
                    <a:lnTo>
                      <a:pt x="2122" y="379"/>
                    </a:lnTo>
                    <a:lnTo>
                      <a:pt x="2124" y="377"/>
                    </a:lnTo>
                    <a:lnTo>
                      <a:pt x="2125" y="356"/>
                    </a:lnTo>
                    <a:lnTo>
                      <a:pt x="2127" y="367"/>
                    </a:lnTo>
                    <a:lnTo>
                      <a:pt x="2128" y="354"/>
                    </a:lnTo>
                    <a:lnTo>
                      <a:pt x="2130" y="342"/>
                    </a:lnTo>
                    <a:lnTo>
                      <a:pt x="2131" y="365"/>
                    </a:lnTo>
                    <a:lnTo>
                      <a:pt x="2133" y="360"/>
                    </a:lnTo>
                    <a:lnTo>
                      <a:pt x="2134" y="370"/>
                    </a:lnTo>
                    <a:lnTo>
                      <a:pt x="2136" y="382"/>
                    </a:lnTo>
                    <a:lnTo>
                      <a:pt x="2137" y="378"/>
                    </a:lnTo>
                    <a:lnTo>
                      <a:pt x="2139" y="354"/>
                    </a:lnTo>
                    <a:lnTo>
                      <a:pt x="2140" y="346"/>
                    </a:lnTo>
                    <a:lnTo>
                      <a:pt x="2142" y="318"/>
                    </a:lnTo>
                    <a:lnTo>
                      <a:pt x="2143" y="263"/>
                    </a:lnTo>
                    <a:lnTo>
                      <a:pt x="2145" y="261"/>
                    </a:lnTo>
                    <a:lnTo>
                      <a:pt x="2146" y="256"/>
                    </a:lnTo>
                    <a:lnTo>
                      <a:pt x="2147" y="268"/>
                    </a:lnTo>
                    <a:lnTo>
                      <a:pt x="2149" y="277"/>
                    </a:lnTo>
                    <a:lnTo>
                      <a:pt x="2150" y="288"/>
                    </a:lnTo>
                    <a:lnTo>
                      <a:pt x="2152" y="334"/>
                    </a:lnTo>
                    <a:lnTo>
                      <a:pt x="2153" y="317"/>
                    </a:lnTo>
                    <a:lnTo>
                      <a:pt x="2155" y="338"/>
                    </a:lnTo>
                    <a:lnTo>
                      <a:pt x="2156" y="341"/>
                    </a:lnTo>
                    <a:lnTo>
                      <a:pt x="2158" y="354"/>
                    </a:lnTo>
                    <a:lnTo>
                      <a:pt x="2159" y="356"/>
                    </a:lnTo>
                    <a:lnTo>
                      <a:pt x="2161" y="364"/>
                    </a:lnTo>
                    <a:lnTo>
                      <a:pt x="2162" y="392"/>
                    </a:lnTo>
                    <a:lnTo>
                      <a:pt x="2164" y="380"/>
                    </a:lnTo>
                    <a:lnTo>
                      <a:pt x="2165" y="353"/>
                    </a:lnTo>
                    <a:lnTo>
                      <a:pt x="2167" y="360"/>
                    </a:lnTo>
                    <a:lnTo>
                      <a:pt x="2168" y="380"/>
                    </a:lnTo>
                    <a:lnTo>
                      <a:pt x="2170" y="414"/>
                    </a:lnTo>
                    <a:lnTo>
                      <a:pt x="2172" y="442"/>
                    </a:lnTo>
                    <a:lnTo>
                      <a:pt x="2173" y="464"/>
                    </a:lnTo>
                    <a:lnTo>
                      <a:pt x="2175" y="473"/>
                    </a:lnTo>
                    <a:lnTo>
                      <a:pt x="2176" y="474"/>
                    </a:lnTo>
                    <a:lnTo>
                      <a:pt x="2178" y="495"/>
                    </a:lnTo>
                    <a:lnTo>
                      <a:pt x="2180" y="514"/>
                    </a:lnTo>
                    <a:lnTo>
                      <a:pt x="2181" y="517"/>
                    </a:lnTo>
                    <a:lnTo>
                      <a:pt x="2183" y="513"/>
                    </a:lnTo>
                    <a:lnTo>
                      <a:pt x="2184" y="508"/>
                    </a:lnTo>
                    <a:lnTo>
                      <a:pt x="2186" y="493"/>
                    </a:lnTo>
                    <a:lnTo>
                      <a:pt x="2188" y="491"/>
                    </a:lnTo>
                    <a:lnTo>
                      <a:pt x="2189" y="490"/>
                    </a:lnTo>
                    <a:lnTo>
                      <a:pt x="2191" y="493"/>
                    </a:lnTo>
                    <a:lnTo>
                      <a:pt x="2192" y="494"/>
                    </a:lnTo>
                    <a:lnTo>
                      <a:pt x="2194" y="502"/>
                    </a:lnTo>
                    <a:lnTo>
                      <a:pt x="2196" y="511"/>
                    </a:lnTo>
                    <a:lnTo>
                      <a:pt x="2197" y="524"/>
                    </a:lnTo>
                    <a:lnTo>
                      <a:pt x="2199" y="530"/>
                    </a:lnTo>
                    <a:lnTo>
                      <a:pt x="2200" y="538"/>
                    </a:lnTo>
                    <a:lnTo>
                      <a:pt x="2202" y="547"/>
                    </a:lnTo>
                    <a:lnTo>
                      <a:pt x="2204" y="553"/>
                    </a:lnTo>
                    <a:lnTo>
                      <a:pt x="2205" y="552"/>
                    </a:lnTo>
                    <a:lnTo>
                      <a:pt x="2207" y="549"/>
                    </a:lnTo>
                    <a:lnTo>
                      <a:pt x="2208" y="537"/>
                    </a:lnTo>
                    <a:lnTo>
                      <a:pt x="2210" y="523"/>
                    </a:lnTo>
                    <a:lnTo>
                      <a:pt x="2212" y="513"/>
                    </a:lnTo>
                    <a:lnTo>
                      <a:pt x="2213" y="506"/>
                    </a:lnTo>
                    <a:lnTo>
                      <a:pt x="2215" y="502"/>
                    </a:lnTo>
                    <a:lnTo>
                      <a:pt x="2216" y="502"/>
                    </a:lnTo>
                    <a:lnTo>
                      <a:pt x="2218" y="505"/>
                    </a:lnTo>
                    <a:lnTo>
                      <a:pt x="2220" y="513"/>
                    </a:lnTo>
                    <a:lnTo>
                      <a:pt x="2221" y="523"/>
                    </a:lnTo>
                    <a:lnTo>
                      <a:pt x="2223" y="533"/>
                    </a:lnTo>
                    <a:lnTo>
                      <a:pt x="2224" y="539"/>
                    </a:lnTo>
                    <a:lnTo>
                      <a:pt x="2226" y="544"/>
                    </a:lnTo>
                    <a:lnTo>
                      <a:pt x="2228" y="545"/>
                    </a:lnTo>
                    <a:lnTo>
                      <a:pt x="2229" y="542"/>
                    </a:lnTo>
                    <a:lnTo>
                      <a:pt x="2231" y="537"/>
                    </a:lnTo>
                    <a:lnTo>
                      <a:pt x="2232" y="532"/>
                    </a:lnTo>
                    <a:lnTo>
                      <a:pt x="2234" y="524"/>
                    </a:lnTo>
                    <a:lnTo>
                      <a:pt x="2236" y="513"/>
                    </a:lnTo>
                    <a:lnTo>
                      <a:pt x="2237" y="505"/>
                    </a:lnTo>
                    <a:lnTo>
                      <a:pt x="2239" y="496"/>
                    </a:lnTo>
                    <a:lnTo>
                      <a:pt x="2240" y="491"/>
                    </a:lnTo>
                    <a:lnTo>
                      <a:pt x="2242" y="492"/>
                    </a:lnTo>
                    <a:lnTo>
                      <a:pt x="2244" y="497"/>
                    </a:lnTo>
                    <a:lnTo>
                      <a:pt x="2245" y="501"/>
                    </a:lnTo>
                    <a:lnTo>
                      <a:pt x="2255" y="538"/>
                    </a:lnTo>
                    <a:lnTo>
                      <a:pt x="2257" y="537"/>
                    </a:lnTo>
                    <a:lnTo>
                      <a:pt x="2258" y="534"/>
                    </a:lnTo>
                    <a:lnTo>
                      <a:pt x="2260" y="521"/>
                    </a:lnTo>
                    <a:lnTo>
                      <a:pt x="2261" y="506"/>
                    </a:lnTo>
                    <a:lnTo>
                      <a:pt x="2263" y="494"/>
                    </a:lnTo>
                    <a:lnTo>
                      <a:pt x="2265" y="486"/>
                    </a:lnTo>
                    <a:lnTo>
                      <a:pt x="2266" y="480"/>
                    </a:lnTo>
                    <a:lnTo>
                      <a:pt x="2268" y="480"/>
                    </a:lnTo>
                    <a:lnTo>
                      <a:pt x="2269" y="479"/>
                    </a:lnTo>
                    <a:lnTo>
                      <a:pt x="2271" y="482"/>
                    </a:lnTo>
                    <a:lnTo>
                      <a:pt x="2272" y="489"/>
                    </a:lnTo>
                    <a:lnTo>
                      <a:pt x="2274" y="498"/>
                    </a:lnTo>
                    <a:lnTo>
                      <a:pt x="2275" y="503"/>
                    </a:lnTo>
                    <a:lnTo>
                      <a:pt x="2277" y="508"/>
                    </a:lnTo>
                    <a:lnTo>
                      <a:pt x="2278" y="515"/>
                    </a:lnTo>
                    <a:lnTo>
                      <a:pt x="2280" y="521"/>
                    </a:lnTo>
                    <a:lnTo>
                      <a:pt x="2281" y="525"/>
                    </a:lnTo>
                    <a:lnTo>
                      <a:pt x="2283" y="524"/>
                    </a:lnTo>
                    <a:lnTo>
                      <a:pt x="2284" y="520"/>
                    </a:lnTo>
                    <a:lnTo>
                      <a:pt x="2286" y="516"/>
                    </a:lnTo>
                    <a:lnTo>
                      <a:pt x="2287" y="512"/>
                    </a:lnTo>
                    <a:lnTo>
                      <a:pt x="2289" y="514"/>
                    </a:lnTo>
                    <a:lnTo>
                      <a:pt x="2290" y="503"/>
                    </a:lnTo>
                    <a:lnTo>
                      <a:pt x="2292" y="489"/>
                    </a:lnTo>
                    <a:lnTo>
                      <a:pt x="2293" y="474"/>
                    </a:lnTo>
                    <a:lnTo>
                      <a:pt x="2295" y="463"/>
                    </a:lnTo>
                    <a:lnTo>
                      <a:pt x="2296" y="457"/>
                    </a:lnTo>
                    <a:lnTo>
                      <a:pt x="2298" y="452"/>
                    </a:lnTo>
                    <a:lnTo>
                      <a:pt x="2299" y="452"/>
                    </a:lnTo>
                    <a:lnTo>
                      <a:pt x="2301" y="451"/>
                    </a:lnTo>
                    <a:lnTo>
                      <a:pt x="2302" y="449"/>
                    </a:lnTo>
                    <a:lnTo>
                      <a:pt x="2304" y="452"/>
                    </a:lnTo>
                    <a:lnTo>
                      <a:pt x="2305" y="459"/>
                    </a:lnTo>
                    <a:lnTo>
                      <a:pt x="2307" y="466"/>
                    </a:lnTo>
                    <a:lnTo>
                      <a:pt x="2308" y="469"/>
                    </a:lnTo>
                    <a:lnTo>
                      <a:pt x="2310" y="474"/>
                    </a:lnTo>
                    <a:lnTo>
                      <a:pt x="2311" y="486"/>
                    </a:lnTo>
                    <a:lnTo>
                      <a:pt x="2313" y="499"/>
                    </a:lnTo>
                    <a:lnTo>
                      <a:pt x="2314" y="507"/>
                    </a:lnTo>
                    <a:lnTo>
                      <a:pt x="2316" y="514"/>
                    </a:lnTo>
                    <a:lnTo>
                      <a:pt x="2317" y="520"/>
                    </a:lnTo>
                    <a:lnTo>
                      <a:pt x="2319" y="510"/>
                    </a:lnTo>
                    <a:lnTo>
                      <a:pt x="2320" y="495"/>
                    </a:lnTo>
                    <a:lnTo>
                      <a:pt x="2322" y="479"/>
                    </a:lnTo>
                    <a:lnTo>
                      <a:pt x="2323" y="458"/>
                    </a:lnTo>
                    <a:lnTo>
                      <a:pt x="2325" y="444"/>
                    </a:lnTo>
                    <a:lnTo>
                      <a:pt x="2326" y="438"/>
                    </a:lnTo>
                    <a:lnTo>
                      <a:pt x="2328" y="440"/>
                    </a:lnTo>
                    <a:lnTo>
                      <a:pt x="2329" y="437"/>
                    </a:lnTo>
                    <a:lnTo>
                      <a:pt x="2331" y="433"/>
                    </a:lnTo>
                    <a:lnTo>
                      <a:pt x="2332" y="451"/>
                    </a:lnTo>
                    <a:lnTo>
                      <a:pt x="2334" y="451"/>
                    </a:lnTo>
                    <a:lnTo>
                      <a:pt x="2335" y="444"/>
                    </a:lnTo>
                    <a:lnTo>
                      <a:pt x="2337" y="448"/>
                    </a:lnTo>
                    <a:lnTo>
                      <a:pt x="2338" y="463"/>
                    </a:lnTo>
                    <a:lnTo>
                      <a:pt x="2340" y="474"/>
                    </a:lnTo>
                    <a:lnTo>
                      <a:pt x="2341" y="479"/>
                    </a:lnTo>
                    <a:lnTo>
                      <a:pt x="2343" y="481"/>
                    </a:lnTo>
                    <a:lnTo>
                      <a:pt x="2344" y="485"/>
                    </a:lnTo>
                    <a:lnTo>
                      <a:pt x="2346" y="488"/>
                    </a:lnTo>
                    <a:lnTo>
                      <a:pt x="2347" y="472"/>
                    </a:lnTo>
                    <a:lnTo>
                      <a:pt x="2349" y="468"/>
                    </a:lnTo>
                    <a:lnTo>
                      <a:pt x="2350" y="443"/>
                    </a:lnTo>
                    <a:lnTo>
                      <a:pt x="2352" y="423"/>
                    </a:lnTo>
                    <a:lnTo>
                      <a:pt x="2353" y="397"/>
                    </a:lnTo>
                    <a:lnTo>
                      <a:pt x="2355" y="393"/>
                    </a:lnTo>
                    <a:lnTo>
                      <a:pt x="2356" y="401"/>
                    </a:lnTo>
                    <a:lnTo>
                      <a:pt x="2358" y="415"/>
                    </a:lnTo>
                    <a:lnTo>
                      <a:pt x="2359" y="431"/>
                    </a:lnTo>
                    <a:lnTo>
                      <a:pt x="2361" y="408"/>
                    </a:lnTo>
                    <a:lnTo>
                      <a:pt x="2362" y="375"/>
                    </a:lnTo>
                    <a:lnTo>
                      <a:pt x="2364" y="366"/>
                    </a:lnTo>
                    <a:lnTo>
                      <a:pt x="2365" y="359"/>
                    </a:lnTo>
                    <a:lnTo>
                      <a:pt x="2367" y="351"/>
                    </a:lnTo>
                    <a:lnTo>
                      <a:pt x="2368" y="322"/>
                    </a:lnTo>
                    <a:lnTo>
                      <a:pt x="2370" y="323"/>
                    </a:lnTo>
                    <a:lnTo>
                      <a:pt x="2371" y="322"/>
                    </a:lnTo>
                    <a:lnTo>
                      <a:pt x="2373" y="335"/>
                    </a:lnTo>
                    <a:lnTo>
                      <a:pt x="2374" y="348"/>
                    </a:lnTo>
                    <a:lnTo>
                      <a:pt x="2375" y="390"/>
                    </a:lnTo>
                    <a:lnTo>
                      <a:pt x="2377" y="426"/>
                    </a:lnTo>
                    <a:lnTo>
                      <a:pt x="2378" y="430"/>
                    </a:lnTo>
                    <a:lnTo>
                      <a:pt x="2380" y="448"/>
                    </a:lnTo>
                    <a:lnTo>
                      <a:pt x="2381" y="436"/>
                    </a:lnTo>
                    <a:lnTo>
                      <a:pt x="2383" y="445"/>
                    </a:lnTo>
                    <a:lnTo>
                      <a:pt x="2384" y="469"/>
                    </a:lnTo>
                    <a:lnTo>
                      <a:pt x="2386" y="445"/>
                    </a:lnTo>
                    <a:lnTo>
                      <a:pt x="2387" y="449"/>
                    </a:lnTo>
                    <a:lnTo>
                      <a:pt x="2389" y="440"/>
                    </a:lnTo>
                    <a:lnTo>
                      <a:pt x="2390" y="400"/>
                    </a:lnTo>
                    <a:lnTo>
                      <a:pt x="2392" y="365"/>
                    </a:lnTo>
                    <a:lnTo>
                      <a:pt x="2393" y="341"/>
                    </a:lnTo>
                    <a:lnTo>
                      <a:pt x="2395" y="329"/>
                    </a:lnTo>
                    <a:lnTo>
                      <a:pt x="2396" y="314"/>
                    </a:lnTo>
                    <a:lnTo>
                      <a:pt x="2397" y="320"/>
                    </a:lnTo>
                    <a:lnTo>
                      <a:pt x="2399" y="336"/>
                    </a:lnTo>
                    <a:lnTo>
                      <a:pt x="2400" y="360"/>
                    </a:lnTo>
                    <a:lnTo>
                      <a:pt x="2402" y="370"/>
                    </a:lnTo>
                    <a:lnTo>
                      <a:pt x="2403" y="392"/>
                    </a:lnTo>
                    <a:lnTo>
                      <a:pt x="2405" y="409"/>
                    </a:lnTo>
                    <a:lnTo>
                      <a:pt x="2406" y="434"/>
                    </a:lnTo>
                    <a:lnTo>
                      <a:pt x="2408" y="460"/>
                    </a:lnTo>
                    <a:lnTo>
                      <a:pt x="2409" y="491"/>
                    </a:lnTo>
                    <a:lnTo>
                      <a:pt x="2411" y="494"/>
                    </a:lnTo>
                    <a:lnTo>
                      <a:pt x="2412" y="475"/>
                    </a:lnTo>
                    <a:lnTo>
                      <a:pt x="2414" y="437"/>
                    </a:lnTo>
                    <a:lnTo>
                      <a:pt x="2415" y="416"/>
                    </a:lnTo>
                    <a:lnTo>
                      <a:pt x="2417" y="430"/>
                    </a:lnTo>
                    <a:lnTo>
                      <a:pt x="2418" y="432"/>
                    </a:lnTo>
                    <a:lnTo>
                      <a:pt x="2419" y="452"/>
                    </a:lnTo>
                    <a:lnTo>
                      <a:pt x="2421" y="471"/>
                    </a:lnTo>
                    <a:lnTo>
                      <a:pt x="2422" y="494"/>
                    </a:lnTo>
                    <a:lnTo>
                      <a:pt x="2424" y="503"/>
                    </a:lnTo>
                    <a:lnTo>
                      <a:pt x="2425" y="508"/>
                    </a:lnTo>
                    <a:lnTo>
                      <a:pt x="2427" y="509"/>
                    </a:lnTo>
                    <a:lnTo>
                      <a:pt x="2428" y="506"/>
                    </a:lnTo>
                    <a:lnTo>
                      <a:pt x="2430" y="521"/>
                    </a:lnTo>
                    <a:lnTo>
                      <a:pt x="2431" y="529"/>
                    </a:lnTo>
                    <a:lnTo>
                      <a:pt x="2433" y="524"/>
                    </a:lnTo>
                    <a:lnTo>
                      <a:pt x="2434" y="506"/>
                    </a:lnTo>
                    <a:lnTo>
                      <a:pt x="2436" y="495"/>
                    </a:lnTo>
                    <a:lnTo>
                      <a:pt x="2437" y="473"/>
                    </a:lnTo>
                    <a:lnTo>
                      <a:pt x="2439" y="470"/>
                    </a:lnTo>
                    <a:lnTo>
                      <a:pt x="2440" y="464"/>
                    </a:lnTo>
                    <a:lnTo>
                      <a:pt x="2441" y="466"/>
                    </a:lnTo>
                    <a:lnTo>
                      <a:pt x="2443" y="473"/>
                    </a:lnTo>
                    <a:lnTo>
                      <a:pt x="2444" y="480"/>
                    </a:lnTo>
                    <a:lnTo>
                      <a:pt x="2446" y="487"/>
                    </a:lnTo>
                    <a:lnTo>
                      <a:pt x="2447" y="490"/>
                    </a:lnTo>
                    <a:lnTo>
                      <a:pt x="2449" y="498"/>
                    </a:lnTo>
                    <a:lnTo>
                      <a:pt x="2450" y="512"/>
                    </a:lnTo>
                    <a:lnTo>
                      <a:pt x="2452" y="520"/>
                    </a:lnTo>
                    <a:lnTo>
                      <a:pt x="2453" y="526"/>
                    </a:lnTo>
                    <a:lnTo>
                      <a:pt x="2455" y="535"/>
                    </a:lnTo>
                    <a:lnTo>
                      <a:pt x="2456" y="542"/>
                    </a:lnTo>
                    <a:lnTo>
                      <a:pt x="2458" y="534"/>
                    </a:lnTo>
                    <a:lnTo>
                      <a:pt x="2459" y="518"/>
                    </a:lnTo>
                    <a:lnTo>
                      <a:pt x="2461" y="485"/>
                    </a:lnTo>
                    <a:lnTo>
                      <a:pt x="2462" y="456"/>
                    </a:lnTo>
                    <a:lnTo>
                      <a:pt x="2464" y="445"/>
                    </a:lnTo>
                    <a:lnTo>
                      <a:pt x="2465" y="447"/>
                    </a:lnTo>
                    <a:lnTo>
                      <a:pt x="2467" y="451"/>
                    </a:lnTo>
                    <a:lnTo>
                      <a:pt x="2469" y="459"/>
                    </a:lnTo>
                    <a:lnTo>
                      <a:pt x="2470" y="475"/>
                    </a:lnTo>
                    <a:lnTo>
                      <a:pt x="2472" y="480"/>
                    </a:lnTo>
                    <a:lnTo>
                      <a:pt x="2473" y="486"/>
                    </a:lnTo>
                    <a:lnTo>
                      <a:pt x="2475" y="494"/>
                    </a:lnTo>
                    <a:lnTo>
                      <a:pt x="2477" y="507"/>
                    </a:lnTo>
                    <a:lnTo>
                      <a:pt x="2478" y="520"/>
                    </a:lnTo>
                    <a:lnTo>
                      <a:pt x="2480" y="529"/>
                    </a:lnTo>
                    <a:lnTo>
                      <a:pt x="2481" y="533"/>
                    </a:lnTo>
                    <a:lnTo>
                      <a:pt x="2483" y="546"/>
                    </a:lnTo>
                    <a:lnTo>
                      <a:pt x="2485" y="551"/>
                    </a:lnTo>
                    <a:lnTo>
                      <a:pt x="2486" y="545"/>
                    </a:lnTo>
                    <a:lnTo>
                      <a:pt x="2488" y="541"/>
                    </a:lnTo>
                    <a:lnTo>
                      <a:pt x="2489" y="534"/>
                    </a:lnTo>
                    <a:lnTo>
                      <a:pt x="2491" y="523"/>
                    </a:lnTo>
                    <a:lnTo>
                      <a:pt x="2493" y="490"/>
                    </a:lnTo>
                    <a:lnTo>
                      <a:pt x="2494" y="471"/>
                    </a:lnTo>
                    <a:lnTo>
                      <a:pt x="2496" y="448"/>
                    </a:lnTo>
                    <a:lnTo>
                      <a:pt x="2497" y="441"/>
                    </a:lnTo>
                    <a:lnTo>
                      <a:pt x="2499" y="444"/>
                    </a:lnTo>
                    <a:lnTo>
                      <a:pt x="2501" y="453"/>
                    </a:lnTo>
                    <a:lnTo>
                      <a:pt x="2502" y="460"/>
                    </a:lnTo>
                    <a:lnTo>
                      <a:pt x="2504" y="470"/>
                    </a:lnTo>
                    <a:lnTo>
                      <a:pt x="2505" y="481"/>
                    </a:lnTo>
                    <a:lnTo>
                      <a:pt x="2507" y="491"/>
                    </a:lnTo>
                    <a:lnTo>
                      <a:pt x="2508" y="500"/>
                    </a:lnTo>
                    <a:lnTo>
                      <a:pt x="2510" y="506"/>
                    </a:lnTo>
                    <a:lnTo>
                      <a:pt x="2512" y="514"/>
                    </a:lnTo>
                    <a:lnTo>
                      <a:pt x="2513" y="523"/>
                    </a:lnTo>
                    <a:lnTo>
                      <a:pt x="2515" y="530"/>
                    </a:lnTo>
                    <a:lnTo>
                      <a:pt x="2516" y="533"/>
                    </a:lnTo>
                    <a:lnTo>
                      <a:pt x="2518" y="534"/>
                    </a:lnTo>
                    <a:lnTo>
                      <a:pt x="2520" y="539"/>
                    </a:lnTo>
                    <a:lnTo>
                      <a:pt x="2521" y="537"/>
                    </a:lnTo>
                    <a:lnTo>
                      <a:pt x="2523" y="522"/>
                    </a:lnTo>
                    <a:lnTo>
                      <a:pt x="2524" y="500"/>
                    </a:lnTo>
                    <a:lnTo>
                      <a:pt x="2526" y="482"/>
                    </a:lnTo>
                    <a:lnTo>
                      <a:pt x="2528" y="458"/>
                    </a:lnTo>
                    <a:lnTo>
                      <a:pt x="2529" y="435"/>
                    </a:lnTo>
                    <a:lnTo>
                      <a:pt x="2531" y="422"/>
                    </a:lnTo>
                    <a:lnTo>
                      <a:pt x="2532" y="419"/>
                    </a:lnTo>
                    <a:lnTo>
                      <a:pt x="2534" y="422"/>
                    </a:lnTo>
                    <a:lnTo>
                      <a:pt x="2536" y="428"/>
                    </a:lnTo>
                    <a:lnTo>
                      <a:pt x="2537" y="436"/>
                    </a:lnTo>
                    <a:lnTo>
                      <a:pt x="2539" y="441"/>
                    </a:lnTo>
                    <a:lnTo>
                      <a:pt x="2540" y="450"/>
                    </a:lnTo>
                    <a:lnTo>
                      <a:pt x="2542" y="460"/>
                    </a:lnTo>
                    <a:lnTo>
                      <a:pt x="2543" y="490"/>
                    </a:lnTo>
                    <a:lnTo>
                      <a:pt x="2545" y="485"/>
                    </a:lnTo>
                    <a:lnTo>
                      <a:pt x="2547" y="488"/>
                    </a:lnTo>
                    <a:lnTo>
                      <a:pt x="2548" y="505"/>
                    </a:lnTo>
                    <a:lnTo>
                      <a:pt x="2550" y="517"/>
                    </a:lnTo>
                    <a:lnTo>
                      <a:pt x="2551" y="516"/>
                    </a:lnTo>
                    <a:lnTo>
                      <a:pt x="2553" y="523"/>
                    </a:lnTo>
                    <a:lnTo>
                      <a:pt x="2555" y="537"/>
                    </a:lnTo>
                    <a:lnTo>
                      <a:pt x="2556" y="536"/>
                    </a:lnTo>
                    <a:lnTo>
                      <a:pt x="2558" y="509"/>
                    </a:lnTo>
                    <a:lnTo>
                      <a:pt x="2559" y="470"/>
                    </a:lnTo>
                    <a:lnTo>
                      <a:pt x="2561" y="415"/>
                    </a:lnTo>
                    <a:lnTo>
                      <a:pt x="2562" y="363"/>
                    </a:lnTo>
                    <a:lnTo>
                      <a:pt x="2564" y="329"/>
                    </a:lnTo>
                    <a:lnTo>
                      <a:pt x="2565" y="317"/>
                    </a:lnTo>
                    <a:lnTo>
                      <a:pt x="2567" y="319"/>
                    </a:lnTo>
                    <a:lnTo>
                      <a:pt x="2568" y="326"/>
                    </a:lnTo>
                    <a:lnTo>
                      <a:pt x="2570" y="335"/>
                    </a:lnTo>
                    <a:lnTo>
                      <a:pt x="2571" y="352"/>
                    </a:lnTo>
                    <a:lnTo>
                      <a:pt x="2573" y="367"/>
                    </a:lnTo>
                    <a:lnTo>
                      <a:pt x="2574" y="380"/>
                    </a:lnTo>
                    <a:lnTo>
                      <a:pt x="2576" y="386"/>
                    </a:lnTo>
                    <a:lnTo>
                      <a:pt x="2577" y="393"/>
                    </a:lnTo>
                    <a:lnTo>
                      <a:pt x="2579" y="404"/>
                    </a:lnTo>
                    <a:lnTo>
                      <a:pt x="2580" y="419"/>
                    </a:lnTo>
                    <a:lnTo>
                      <a:pt x="2582" y="434"/>
                    </a:lnTo>
                    <a:lnTo>
                      <a:pt x="2583" y="444"/>
                    </a:lnTo>
                    <a:lnTo>
                      <a:pt x="2585" y="452"/>
                    </a:lnTo>
                    <a:lnTo>
                      <a:pt x="2586" y="481"/>
                    </a:lnTo>
                    <a:lnTo>
                      <a:pt x="2588" y="491"/>
                    </a:lnTo>
                    <a:lnTo>
                      <a:pt x="2589" y="493"/>
                    </a:lnTo>
                    <a:lnTo>
                      <a:pt x="2591" y="491"/>
                    </a:lnTo>
                    <a:lnTo>
                      <a:pt x="2592" y="497"/>
                    </a:lnTo>
                    <a:lnTo>
                      <a:pt x="2594" y="529"/>
                    </a:lnTo>
                    <a:lnTo>
                      <a:pt x="2595" y="494"/>
                    </a:lnTo>
                    <a:lnTo>
                      <a:pt x="2597" y="440"/>
                    </a:lnTo>
                    <a:lnTo>
                      <a:pt x="2598" y="341"/>
                    </a:lnTo>
                    <a:lnTo>
                      <a:pt x="2600" y="272"/>
                    </a:lnTo>
                    <a:lnTo>
                      <a:pt x="2601" y="243"/>
                    </a:lnTo>
                    <a:lnTo>
                      <a:pt x="2603" y="229"/>
                    </a:lnTo>
                    <a:lnTo>
                      <a:pt x="2604" y="229"/>
                    </a:lnTo>
                    <a:lnTo>
                      <a:pt x="2606" y="236"/>
                    </a:lnTo>
                    <a:lnTo>
                      <a:pt x="2607" y="247"/>
                    </a:lnTo>
                    <a:lnTo>
                      <a:pt x="2609" y="264"/>
                    </a:lnTo>
                    <a:lnTo>
                      <a:pt x="2610" y="282"/>
                    </a:lnTo>
                    <a:lnTo>
                      <a:pt x="2612" y="297"/>
                    </a:lnTo>
                    <a:lnTo>
                      <a:pt x="2613" y="310"/>
                    </a:lnTo>
                    <a:lnTo>
                      <a:pt x="2614" y="362"/>
                    </a:lnTo>
                    <a:lnTo>
                      <a:pt x="2616" y="390"/>
                    </a:lnTo>
                    <a:lnTo>
                      <a:pt x="2617" y="419"/>
                    </a:lnTo>
                    <a:lnTo>
                      <a:pt x="2619" y="437"/>
                    </a:lnTo>
                    <a:lnTo>
                      <a:pt x="2620" y="471"/>
                    </a:lnTo>
                    <a:lnTo>
                      <a:pt x="2622" y="473"/>
                    </a:lnTo>
                    <a:lnTo>
                      <a:pt x="2623" y="503"/>
                    </a:lnTo>
                    <a:lnTo>
                      <a:pt x="2625" y="529"/>
                    </a:lnTo>
                    <a:lnTo>
                      <a:pt x="2632" y="404"/>
                    </a:lnTo>
                    <a:lnTo>
                      <a:pt x="2634" y="321"/>
                    </a:lnTo>
                    <a:lnTo>
                      <a:pt x="2635" y="270"/>
                    </a:lnTo>
                    <a:lnTo>
                      <a:pt x="2637" y="246"/>
                    </a:lnTo>
                    <a:lnTo>
                      <a:pt x="2638" y="232"/>
                    </a:lnTo>
                    <a:lnTo>
                      <a:pt x="2640" y="236"/>
                    </a:lnTo>
                    <a:lnTo>
                      <a:pt x="2641" y="250"/>
                    </a:lnTo>
                    <a:lnTo>
                      <a:pt x="2643" y="276"/>
                    </a:lnTo>
                    <a:lnTo>
                      <a:pt x="2644" y="298"/>
                    </a:lnTo>
                    <a:lnTo>
                      <a:pt x="2646" y="329"/>
                    </a:lnTo>
                    <a:lnTo>
                      <a:pt x="2647" y="359"/>
                    </a:lnTo>
                    <a:lnTo>
                      <a:pt x="2649" y="380"/>
                    </a:lnTo>
                    <a:lnTo>
                      <a:pt x="2650" y="380"/>
                    </a:lnTo>
                    <a:lnTo>
                      <a:pt x="2656" y="474"/>
                    </a:lnTo>
                    <a:lnTo>
                      <a:pt x="2658" y="514"/>
                    </a:lnTo>
                    <a:lnTo>
                      <a:pt x="2659" y="521"/>
                    </a:lnTo>
                    <a:lnTo>
                      <a:pt x="2661" y="552"/>
                    </a:lnTo>
                    <a:lnTo>
                      <a:pt x="2663" y="569"/>
                    </a:lnTo>
                    <a:lnTo>
                      <a:pt x="2664" y="561"/>
                    </a:lnTo>
                    <a:lnTo>
                      <a:pt x="2666" y="560"/>
                    </a:lnTo>
                    <a:lnTo>
                      <a:pt x="2667" y="550"/>
                    </a:lnTo>
                    <a:lnTo>
                      <a:pt x="2669" y="528"/>
                    </a:lnTo>
                    <a:lnTo>
                      <a:pt x="2671" y="503"/>
                    </a:lnTo>
                    <a:lnTo>
                      <a:pt x="2672" y="439"/>
                    </a:lnTo>
                    <a:lnTo>
                      <a:pt x="2674" y="400"/>
                    </a:lnTo>
                    <a:lnTo>
                      <a:pt x="2675" y="386"/>
                    </a:lnTo>
                    <a:lnTo>
                      <a:pt x="2677" y="387"/>
                    </a:lnTo>
                    <a:lnTo>
                      <a:pt x="2679" y="393"/>
                    </a:lnTo>
                    <a:lnTo>
                      <a:pt x="2680" y="403"/>
                    </a:lnTo>
                    <a:lnTo>
                      <a:pt x="2682" y="430"/>
                    </a:lnTo>
                    <a:lnTo>
                      <a:pt x="2683" y="448"/>
                    </a:lnTo>
                    <a:lnTo>
                      <a:pt x="2685" y="466"/>
                    </a:lnTo>
                    <a:lnTo>
                      <a:pt x="2687" y="489"/>
                    </a:lnTo>
                    <a:lnTo>
                      <a:pt x="2688" y="497"/>
                    </a:lnTo>
                    <a:lnTo>
                      <a:pt x="2690" y="509"/>
                    </a:lnTo>
                    <a:lnTo>
                      <a:pt x="2692" y="519"/>
                    </a:lnTo>
                    <a:lnTo>
                      <a:pt x="2695" y="537"/>
                    </a:lnTo>
                    <a:lnTo>
                      <a:pt x="2696" y="554"/>
                    </a:lnTo>
                    <a:lnTo>
                      <a:pt x="2698" y="556"/>
                    </a:lnTo>
                    <a:lnTo>
                      <a:pt x="2700" y="560"/>
                    </a:lnTo>
                    <a:lnTo>
                      <a:pt x="2701" y="558"/>
                    </a:lnTo>
                    <a:lnTo>
                      <a:pt x="2703" y="540"/>
                    </a:lnTo>
                    <a:lnTo>
                      <a:pt x="2704" y="519"/>
                    </a:lnTo>
                    <a:lnTo>
                      <a:pt x="2706" y="499"/>
                    </a:lnTo>
                    <a:lnTo>
                      <a:pt x="2708" y="472"/>
                    </a:lnTo>
                    <a:lnTo>
                      <a:pt x="2709" y="463"/>
                    </a:lnTo>
                    <a:lnTo>
                      <a:pt x="2711" y="455"/>
                    </a:lnTo>
                    <a:lnTo>
                      <a:pt x="2712" y="455"/>
                    </a:lnTo>
                    <a:lnTo>
                      <a:pt x="2714" y="462"/>
                    </a:lnTo>
                    <a:lnTo>
                      <a:pt x="2716" y="478"/>
                    </a:lnTo>
                    <a:lnTo>
                      <a:pt x="2717" y="479"/>
                    </a:lnTo>
                    <a:lnTo>
                      <a:pt x="2719" y="493"/>
                    </a:lnTo>
                    <a:lnTo>
                      <a:pt x="2721" y="499"/>
                    </a:lnTo>
                    <a:lnTo>
                      <a:pt x="2722" y="513"/>
                    </a:lnTo>
                    <a:lnTo>
                      <a:pt x="2724" y="518"/>
                    </a:lnTo>
                    <a:lnTo>
                      <a:pt x="2725" y="520"/>
                    </a:lnTo>
                    <a:lnTo>
                      <a:pt x="2727" y="528"/>
                    </a:lnTo>
                    <a:lnTo>
                      <a:pt x="2729" y="535"/>
                    </a:lnTo>
                    <a:lnTo>
                      <a:pt x="2730" y="535"/>
                    </a:lnTo>
                    <a:lnTo>
                      <a:pt x="2732" y="531"/>
                    </a:lnTo>
                    <a:lnTo>
                      <a:pt x="2733" y="520"/>
                    </a:lnTo>
                    <a:lnTo>
                      <a:pt x="2735" y="510"/>
                    </a:lnTo>
                    <a:lnTo>
                      <a:pt x="2737" y="496"/>
                    </a:lnTo>
                    <a:lnTo>
                      <a:pt x="2738" y="488"/>
                    </a:lnTo>
                    <a:lnTo>
                      <a:pt x="2740" y="482"/>
                    </a:lnTo>
                    <a:lnTo>
                      <a:pt x="2741" y="483"/>
                    </a:lnTo>
                    <a:lnTo>
                      <a:pt x="2743" y="486"/>
                    </a:lnTo>
                    <a:lnTo>
                      <a:pt x="2745" y="486"/>
                    </a:lnTo>
                    <a:lnTo>
                      <a:pt x="2746" y="495"/>
                    </a:lnTo>
                    <a:lnTo>
                      <a:pt x="2748" y="500"/>
                    </a:lnTo>
                    <a:lnTo>
                      <a:pt x="2750" y="506"/>
                    </a:lnTo>
                    <a:lnTo>
                      <a:pt x="2751" y="511"/>
                    </a:lnTo>
                    <a:lnTo>
                      <a:pt x="2753" y="523"/>
                    </a:lnTo>
                    <a:lnTo>
                      <a:pt x="2754" y="534"/>
                    </a:lnTo>
                    <a:lnTo>
                      <a:pt x="2756" y="530"/>
                    </a:lnTo>
                    <a:lnTo>
                      <a:pt x="2758" y="536"/>
                    </a:lnTo>
                    <a:lnTo>
                      <a:pt x="2759" y="526"/>
                    </a:lnTo>
                    <a:lnTo>
                      <a:pt x="2761" y="510"/>
                    </a:lnTo>
                    <a:lnTo>
                      <a:pt x="2762" y="491"/>
                    </a:lnTo>
                    <a:lnTo>
                      <a:pt x="2764" y="475"/>
                    </a:lnTo>
                    <a:lnTo>
                      <a:pt x="2766" y="469"/>
                    </a:lnTo>
                    <a:lnTo>
                      <a:pt x="2767" y="468"/>
                    </a:lnTo>
                    <a:lnTo>
                      <a:pt x="2769" y="473"/>
                    </a:lnTo>
                    <a:lnTo>
                      <a:pt x="2770" y="478"/>
                    </a:lnTo>
                    <a:lnTo>
                      <a:pt x="2772" y="484"/>
                    </a:lnTo>
                    <a:lnTo>
                      <a:pt x="2773" y="492"/>
                    </a:lnTo>
                    <a:lnTo>
                      <a:pt x="2775" y="497"/>
                    </a:lnTo>
                    <a:lnTo>
                      <a:pt x="2777" y="503"/>
                    </a:lnTo>
                    <a:lnTo>
                      <a:pt x="2778" y="507"/>
                    </a:lnTo>
                    <a:lnTo>
                      <a:pt x="2780" y="512"/>
                    </a:lnTo>
                    <a:lnTo>
                      <a:pt x="2781" y="518"/>
                    </a:lnTo>
                    <a:lnTo>
                      <a:pt x="2783" y="526"/>
                    </a:lnTo>
                    <a:lnTo>
                      <a:pt x="2784" y="520"/>
                    </a:lnTo>
                    <a:lnTo>
                      <a:pt x="2786" y="516"/>
                    </a:lnTo>
                    <a:lnTo>
                      <a:pt x="2788" y="515"/>
                    </a:lnTo>
                    <a:lnTo>
                      <a:pt x="2789" y="511"/>
                    </a:lnTo>
                    <a:lnTo>
                      <a:pt x="2791" y="496"/>
                    </a:lnTo>
                    <a:lnTo>
                      <a:pt x="2792" y="478"/>
                    </a:lnTo>
                    <a:lnTo>
                      <a:pt x="2794" y="474"/>
                    </a:lnTo>
                    <a:lnTo>
                      <a:pt x="2796" y="457"/>
                    </a:lnTo>
                    <a:lnTo>
                      <a:pt x="2797" y="459"/>
                    </a:lnTo>
                    <a:lnTo>
                      <a:pt x="2799" y="444"/>
                    </a:lnTo>
                    <a:lnTo>
                      <a:pt x="2800" y="448"/>
                    </a:lnTo>
                    <a:lnTo>
                      <a:pt x="2802" y="453"/>
                    </a:lnTo>
                    <a:lnTo>
                      <a:pt x="2803" y="465"/>
                    </a:lnTo>
                    <a:lnTo>
                      <a:pt x="2805" y="467"/>
                    </a:lnTo>
                    <a:lnTo>
                      <a:pt x="2807" y="479"/>
                    </a:lnTo>
                    <a:lnTo>
                      <a:pt x="2808" y="486"/>
                    </a:lnTo>
                    <a:lnTo>
                      <a:pt x="2810" y="490"/>
                    </a:lnTo>
                    <a:lnTo>
                      <a:pt x="2811" y="502"/>
                    </a:lnTo>
                    <a:lnTo>
                      <a:pt x="2813" y="502"/>
                    </a:lnTo>
                    <a:lnTo>
                      <a:pt x="2815" y="510"/>
                    </a:lnTo>
                    <a:lnTo>
                      <a:pt x="2816" y="496"/>
                    </a:lnTo>
                    <a:lnTo>
                      <a:pt x="2818" y="489"/>
                    </a:lnTo>
                    <a:lnTo>
                      <a:pt x="2819" y="461"/>
                    </a:lnTo>
                    <a:lnTo>
                      <a:pt x="2821" y="440"/>
                    </a:lnTo>
                    <a:lnTo>
                      <a:pt x="2822" y="414"/>
                    </a:lnTo>
                    <a:lnTo>
                      <a:pt x="2824" y="408"/>
                    </a:lnTo>
                    <a:lnTo>
                      <a:pt x="2826" y="410"/>
                    </a:lnTo>
                    <a:lnTo>
                      <a:pt x="2827" y="410"/>
                    </a:lnTo>
                    <a:lnTo>
                      <a:pt x="2829" y="397"/>
                    </a:lnTo>
                    <a:lnTo>
                      <a:pt x="2830" y="416"/>
                    </a:lnTo>
                    <a:lnTo>
                      <a:pt x="2832" y="418"/>
                    </a:lnTo>
                    <a:lnTo>
                      <a:pt x="2833" y="430"/>
                    </a:lnTo>
                    <a:lnTo>
                      <a:pt x="2835" y="419"/>
                    </a:lnTo>
                    <a:lnTo>
                      <a:pt x="2837" y="421"/>
                    </a:lnTo>
                    <a:lnTo>
                      <a:pt x="2838" y="403"/>
                    </a:lnTo>
                    <a:lnTo>
                      <a:pt x="2840" y="412"/>
                    </a:lnTo>
                    <a:lnTo>
                      <a:pt x="2841" y="401"/>
                    </a:lnTo>
                    <a:lnTo>
                      <a:pt x="2843" y="390"/>
                    </a:lnTo>
                    <a:lnTo>
                      <a:pt x="2845" y="391"/>
                    </a:lnTo>
                    <a:lnTo>
                      <a:pt x="2846" y="412"/>
                    </a:lnTo>
                    <a:lnTo>
                      <a:pt x="2848" y="408"/>
                    </a:lnTo>
                    <a:lnTo>
                      <a:pt x="2849" y="398"/>
                    </a:lnTo>
                    <a:lnTo>
                      <a:pt x="2851" y="412"/>
                    </a:lnTo>
                    <a:lnTo>
                      <a:pt x="2852" y="406"/>
                    </a:lnTo>
                    <a:lnTo>
                      <a:pt x="2854" y="373"/>
                    </a:lnTo>
                    <a:lnTo>
                      <a:pt x="2856" y="378"/>
                    </a:lnTo>
                    <a:lnTo>
                      <a:pt x="2857" y="376"/>
                    </a:lnTo>
                    <a:lnTo>
                      <a:pt x="2859" y="395"/>
                    </a:lnTo>
                    <a:lnTo>
                      <a:pt x="2860" y="443"/>
                    </a:lnTo>
                    <a:lnTo>
                      <a:pt x="2862" y="436"/>
                    </a:lnTo>
                    <a:lnTo>
                      <a:pt x="2863" y="445"/>
                    </a:lnTo>
                    <a:lnTo>
                      <a:pt x="2865" y="459"/>
                    </a:lnTo>
                    <a:lnTo>
                      <a:pt x="2866" y="443"/>
                    </a:lnTo>
                    <a:lnTo>
                      <a:pt x="2868" y="422"/>
                    </a:lnTo>
                    <a:lnTo>
                      <a:pt x="2869" y="420"/>
                    </a:lnTo>
                    <a:lnTo>
                      <a:pt x="2871" y="385"/>
                    </a:lnTo>
                    <a:lnTo>
                      <a:pt x="2872" y="384"/>
                    </a:lnTo>
                    <a:lnTo>
                      <a:pt x="2874" y="365"/>
                    </a:lnTo>
                    <a:lnTo>
                      <a:pt x="2875" y="392"/>
                    </a:lnTo>
                    <a:lnTo>
                      <a:pt x="2877" y="394"/>
                    </a:lnTo>
                    <a:lnTo>
                      <a:pt x="2878" y="386"/>
                    </a:lnTo>
                    <a:lnTo>
                      <a:pt x="2880" y="397"/>
                    </a:lnTo>
                    <a:lnTo>
                      <a:pt x="2881" y="394"/>
                    </a:lnTo>
                    <a:lnTo>
                      <a:pt x="2882" y="437"/>
                    </a:lnTo>
                    <a:lnTo>
                      <a:pt x="2884" y="452"/>
                    </a:lnTo>
                    <a:lnTo>
                      <a:pt x="2885" y="459"/>
                    </a:lnTo>
                    <a:lnTo>
                      <a:pt x="2887" y="428"/>
                    </a:lnTo>
                    <a:lnTo>
                      <a:pt x="2888" y="423"/>
                    </a:lnTo>
                    <a:lnTo>
                      <a:pt x="2890" y="437"/>
                    </a:lnTo>
                    <a:lnTo>
                      <a:pt x="2891" y="443"/>
                    </a:lnTo>
                    <a:lnTo>
                      <a:pt x="2893" y="450"/>
                    </a:lnTo>
                    <a:lnTo>
                      <a:pt x="2894" y="447"/>
                    </a:lnTo>
                    <a:lnTo>
                      <a:pt x="2896" y="466"/>
                    </a:lnTo>
                    <a:lnTo>
                      <a:pt x="2897" y="469"/>
                    </a:lnTo>
                    <a:lnTo>
                      <a:pt x="2899" y="476"/>
                    </a:lnTo>
                    <a:lnTo>
                      <a:pt x="2900" y="489"/>
                    </a:lnTo>
                    <a:lnTo>
                      <a:pt x="2902" y="484"/>
                    </a:lnTo>
                    <a:lnTo>
                      <a:pt x="2903" y="488"/>
                    </a:lnTo>
                    <a:lnTo>
                      <a:pt x="2905" y="473"/>
                    </a:lnTo>
                    <a:lnTo>
                      <a:pt x="2906" y="485"/>
                    </a:lnTo>
                    <a:lnTo>
                      <a:pt x="2908" y="484"/>
                    </a:lnTo>
                    <a:lnTo>
                      <a:pt x="2909" y="489"/>
                    </a:lnTo>
                    <a:lnTo>
                      <a:pt x="2910" y="499"/>
                    </a:lnTo>
                    <a:lnTo>
                      <a:pt x="2912" y="504"/>
                    </a:lnTo>
                    <a:lnTo>
                      <a:pt x="2913" y="516"/>
                    </a:lnTo>
                    <a:lnTo>
                      <a:pt x="2915" y="523"/>
                    </a:lnTo>
                    <a:lnTo>
                      <a:pt x="2916" y="518"/>
                    </a:lnTo>
                    <a:lnTo>
                      <a:pt x="2918" y="529"/>
                    </a:lnTo>
                    <a:lnTo>
                      <a:pt x="2919" y="500"/>
                    </a:lnTo>
                    <a:lnTo>
                      <a:pt x="2921" y="482"/>
                    </a:lnTo>
                    <a:lnTo>
                      <a:pt x="2922" y="477"/>
                    </a:lnTo>
                    <a:lnTo>
                      <a:pt x="2924" y="469"/>
                    </a:lnTo>
                    <a:lnTo>
                      <a:pt x="2925" y="464"/>
                    </a:lnTo>
                    <a:lnTo>
                      <a:pt x="2927" y="465"/>
                    </a:lnTo>
                    <a:lnTo>
                      <a:pt x="2928" y="468"/>
                    </a:lnTo>
                    <a:lnTo>
                      <a:pt x="2930" y="476"/>
                    </a:lnTo>
                    <a:lnTo>
                      <a:pt x="2931" y="480"/>
                    </a:lnTo>
                    <a:lnTo>
                      <a:pt x="2933" y="488"/>
                    </a:lnTo>
                    <a:lnTo>
                      <a:pt x="2934" y="505"/>
                    </a:lnTo>
                    <a:lnTo>
                      <a:pt x="2936" y="512"/>
                    </a:lnTo>
                    <a:lnTo>
                      <a:pt x="2937" y="517"/>
                    </a:lnTo>
                    <a:lnTo>
                      <a:pt x="2939" y="530"/>
                    </a:lnTo>
                    <a:lnTo>
                      <a:pt x="2940" y="525"/>
                    </a:lnTo>
                    <a:lnTo>
                      <a:pt x="2941" y="517"/>
                    </a:lnTo>
                    <a:lnTo>
                      <a:pt x="2943" y="509"/>
                    </a:lnTo>
                    <a:lnTo>
                      <a:pt x="2944" y="514"/>
                    </a:lnTo>
                    <a:lnTo>
                      <a:pt x="2946" y="518"/>
                    </a:lnTo>
                    <a:lnTo>
                      <a:pt x="2947" y="512"/>
                    </a:lnTo>
                    <a:lnTo>
                      <a:pt x="2949" y="506"/>
                    </a:lnTo>
                    <a:lnTo>
                      <a:pt x="2950" y="502"/>
                    </a:lnTo>
                    <a:lnTo>
                      <a:pt x="2952" y="501"/>
                    </a:lnTo>
                    <a:lnTo>
                      <a:pt x="2953" y="497"/>
                    </a:lnTo>
                    <a:lnTo>
                      <a:pt x="2955" y="497"/>
                    </a:lnTo>
                    <a:lnTo>
                      <a:pt x="2956" y="500"/>
                    </a:lnTo>
                    <a:lnTo>
                      <a:pt x="2958" y="505"/>
                    </a:lnTo>
                    <a:lnTo>
                      <a:pt x="2960" y="509"/>
                    </a:lnTo>
                    <a:lnTo>
                      <a:pt x="2961" y="513"/>
                    </a:lnTo>
                    <a:lnTo>
                      <a:pt x="2963" y="520"/>
                    </a:lnTo>
                    <a:lnTo>
                      <a:pt x="2964" y="515"/>
                    </a:lnTo>
                    <a:lnTo>
                      <a:pt x="2966" y="506"/>
                    </a:lnTo>
                    <a:lnTo>
                      <a:pt x="2968" y="508"/>
                    </a:lnTo>
                    <a:lnTo>
                      <a:pt x="2969" y="509"/>
                    </a:lnTo>
                    <a:lnTo>
                      <a:pt x="2971" y="513"/>
                    </a:lnTo>
                    <a:lnTo>
                      <a:pt x="2972" y="514"/>
                    </a:lnTo>
                    <a:lnTo>
                      <a:pt x="2974" y="522"/>
                    </a:lnTo>
                    <a:lnTo>
                      <a:pt x="2975" y="532"/>
                    </a:lnTo>
                    <a:lnTo>
                      <a:pt x="2977" y="532"/>
                    </a:lnTo>
                    <a:lnTo>
                      <a:pt x="2979" y="534"/>
                    </a:lnTo>
                    <a:lnTo>
                      <a:pt x="2980" y="534"/>
                    </a:lnTo>
                    <a:lnTo>
                      <a:pt x="2982" y="529"/>
                    </a:lnTo>
                    <a:lnTo>
                      <a:pt x="2984" y="530"/>
                    </a:lnTo>
                    <a:lnTo>
                      <a:pt x="2985" y="525"/>
                    </a:lnTo>
                    <a:lnTo>
                      <a:pt x="2987" y="530"/>
                    </a:lnTo>
                    <a:lnTo>
                      <a:pt x="2988" y="524"/>
                    </a:lnTo>
                    <a:lnTo>
                      <a:pt x="2990" y="523"/>
                    </a:lnTo>
                    <a:lnTo>
                      <a:pt x="2992" y="531"/>
                    </a:lnTo>
                    <a:lnTo>
                      <a:pt x="2993" y="531"/>
                    </a:lnTo>
                    <a:lnTo>
                      <a:pt x="2995" y="533"/>
                    </a:lnTo>
                    <a:lnTo>
                      <a:pt x="2996" y="539"/>
                    </a:lnTo>
                    <a:lnTo>
                      <a:pt x="2998" y="539"/>
                    </a:lnTo>
                    <a:lnTo>
                      <a:pt x="3006" y="506"/>
                    </a:lnTo>
                    <a:lnTo>
                      <a:pt x="3008" y="502"/>
                    </a:lnTo>
                    <a:lnTo>
                      <a:pt x="3009" y="499"/>
                    </a:lnTo>
                    <a:lnTo>
                      <a:pt x="3011" y="498"/>
                    </a:lnTo>
                    <a:lnTo>
                      <a:pt x="3012" y="495"/>
                    </a:lnTo>
                    <a:lnTo>
                      <a:pt x="3014" y="501"/>
                    </a:lnTo>
                    <a:lnTo>
                      <a:pt x="3015" y="510"/>
                    </a:lnTo>
                    <a:lnTo>
                      <a:pt x="3017" y="519"/>
                    </a:lnTo>
                    <a:lnTo>
                      <a:pt x="3019" y="517"/>
                    </a:lnTo>
                    <a:lnTo>
                      <a:pt x="3020" y="523"/>
                    </a:lnTo>
                    <a:lnTo>
                      <a:pt x="3022" y="527"/>
                    </a:lnTo>
                    <a:lnTo>
                      <a:pt x="3023" y="533"/>
                    </a:lnTo>
                    <a:lnTo>
                      <a:pt x="3025" y="523"/>
                    </a:lnTo>
                    <a:lnTo>
                      <a:pt x="3027" y="516"/>
                    </a:lnTo>
                    <a:lnTo>
                      <a:pt x="3028" y="501"/>
                    </a:lnTo>
                    <a:lnTo>
                      <a:pt x="3030" y="492"/>
                    </a:lnTo>
                    <a:lnTo>
                      <a:pt x="3031" y="474"/>
                    </a:lnTo>
                    <a:lnTo>
                      <a:pt x="3033" y="469"/>
                    </a:lnTo>
                    <a:lnTo>
                      <a:pt x="3035" y="461"/>
                    </a:lnTo>
                    <a:lnTo>
                      <a:pt x="3036" y="463"/>
                    </a:lnTo>
                    <a:lnTo>
                      <a:pt x="3038" y="461"/>
                    </a:lnTo>
                    <a:lnTo>
                      <a:pt x="3039" y="465"/>
                    </a:lnTo>
                    <a:lnTo>
                      <a:pt x="3041" y="475"/>
                    </a:lnTo>
                    <a:lnTo>
                      <a:pt x="3043" y="484"/>
                    </a:lnTo>
                    <a:lnTo>
                      <a:pt x="3044" y="484"/>
                    </a:lnTo>
                    <a:lnTo>
                      <a:pt x="3046" y="490"/>
                    </a:lnTo>
                    <a:lnTo>
                      <a:pt x="3047" y="490"/>
                    </a:lnTo>
                    <a:lnTo>
                      <a:pt x="3049" y="502"/>
                    </a:lnTo>
                    <a:lnTo>
                      <a:pt x="3051" y="490"/>
                    </a:lnTo>
                    <a:lnTo>
                      <a:pt x="3052" y="491"/>
                    </a:lnTo>
                    <a:lnTo>
                      <a:pt x="3054" y="485"/>
                    </a:lnTo>
                    <a:lnTo>
                      <a:pt x="3055" y="456"/>
                    </a:lnTo>
                    <a:lnTo>
                      <a:pt x="3057" y="442"/>
                    </a:lnTo>
                    <a:lnTo>
                      <a:pt x="3059" y="448"/>
                    </a:lnTo>
                    <a:lnTo>
                      <a:pt x="3060" y="446"/>
                    </a:lnTo>
                    <a:lnTo>
                      <a:pt x="3062" y="441"/>
                    </a:lnTo>
                    <a:lnTo>
                      <a:pt x="3063" y="439"/>
                    </a:lnTo>
                    <a:lnTo>
                      <a:pt x="3065" y="454"/>
                    </a:lnTo>
                    <a:lnTo>
                      <a:pt x="3066" y="477"/>
                    </a:lnTo>
                    <a:lnTo>
                      <a:pt x="3068" y="468"/>
                    </a:lnTo>
                    <a:lnTo>
                      <a:pt x="3069" y="475"/>
                    </a:lnTo>
                    <a:lnTo>
                      <a:pt x="3071" y="473"/>
                    </a:lnTo>
                    <a:lnTo>
                      <a:pt x="3072" y="479"/>
                    </a:lnTo>
                    <a:lnTo>
                      <a:pt x="3073" y="444"/>
                    </a:lnTo>
                    <a:lnTo>
                      <a:pt x="3075" y="415"/>
                    </a:lnTo>
                    <a:lnTo>
                      <a:pt x="3076" y="392"/>
                    </a:lnTo>
                    <a:lnTo>
                      <a:pt x="3078" y="386"/>
                    </a:lnTo>
                    <a:lnTo>
                      <a:pt x="3079" y="377"/>
                    </a:lnTo>
                    <a:lnTo>
                      <a:pt x="3081" y="395"/>
                    </a:lnTo>
                    <a:lnTo>
                      <a:pt x="3082" y="397"/>
                    </a:lnTo>
                    <a:lnTo>
                      <a:pt x="3084" y="409"/>
                    </a:lnTo>
                    <a:lnTo>
                      <a:pt x="3085" y="422"/>
                    </a:lnTo>
                    <a:lnTo>
                      <a:pt x="3087" y="437"/>
                    </a:lnTo>
                    <a:lnTo>
                      <a:pt x="3088" y="440"/>
                    </a:lnTo>
                    <a:lnTo>
                      <a:pt x="3090" y="445"/>
                    </a:lnTo>
                    <a:lnTo>
                      <a:pt x="3091" y="464"/>
                    </a:lnTo>
                    <a:lnTo>
                      <a:pt x="3093" y="483"/>
                    </a:lnTo>
                    <a:lnTo>
                      <a:pt x="3094" y="447"/>
                    </a:lnTo>
                    <a:lnTo>
                      <a:pt x="3096" y="416"/>
                    </a:lnTo>
                    <a:lnTo>
                      <a:pt x="3097" y="361"/>
                    </a:lnTo>
                    <a:lnTo>
                      <a:pt x="3099" y="320"/>
                    </a:lnTo>
                    <a:lnTo>
                      <a:pt x="3100" y="301"/>
                    </a:lnTo>
                    <a:lnTo>
                      <a:pt x="3102" y="282"/>
                    </a:lnTo>
                    <a:lnTo>
                      <a:pt x="3103" y="278"/>
                    </a:lnTo>
                    <a:lnTo>
                      <a:pt x="3105" y="289"/>
                    </a:lnTo>
                    <a:lnTo>
                      <a:pt x="3106" y="307"/>
                    </a:lnTo>
                    <a:lnTo>
                      <a:pt x="3108" y="315"/>
                    </a:lnTo>
                    <a:lnTo>
                      <a:pt x="3109" y="329"/>
                    </a:lnTo>
                    <a:lnTo>
                      <a:pt x="3111" y="346"/>
                    </a:lnTo>
                    <a:lnTo>
                      <a:pt x="3112" y="368"/>
                    </a:lnTo>
                    <a:lnTo>
                      <a:pt x="3114" y="398"/>
                    </a:lnTo>
                    <a:lnTo>
                      <a:pt x="3115" y="402"/>
                    </a:lnTo>
                    <a:lnTo>
                      <a:pt x="3117" y="437"/>
                    </a:lnTo>
                    <a:lnTo>
                      <a:pt x="3118" y="468"/>
                    </a:lnTo>
                    <a:lnTo>
                      <a:pt x="3120" y="495"/>
                    </a:lnTo>
                    <a:lnTo>
                      <a:pt x="3121" y="500"/>
                    </a:lnTo>
                    <a:lnTo>
                      <a:pt x="3123" y="478"/>
                    </a:lnTo>
                    <a:lnTo>
                      <a:pt x="3124" y="487"/>
                    </a:lnTo>
                    <a:lnTo>
                      <a:pt x="3126" y="480"/>
                    </a:lnTo>
                    <a:lnTo>
                      <a:pt x="3127" y="421"/>
                    </a:lnTo>
                    <a:lnTo>
                      <a:pt x="3129" y="372"/>
                    </a:lnTo>
                    <a:lnTo>
                      <a:pt x="3130" y="338"/>
                    </a:lnTo>
                    <a:lnTo>
                      <a:pt x="3132" y="312"/>
                    </a:lnTo>
                    <a:lnTo>
                      <a:pt x="3133" y="325"/>
                    </a:lnTo>
                    <a:lnTo>
                      <a:pt x="3135" y="327"/>
                    </a:lnTo>
                    <a:lnTo>
                      <a:pt x="3136" y="342"/>
                    </a:lnTo>
                    <a:lnTo>
                      <a:pt x="3138" y="360"/>
                    </a:lnTo>
                    <a:lnTo>
                      <a:pt x="3139" y="367"/>
                    </a:lnTo>
                    <a:lnTo>
                      <a:pt x="3141" y="380"/>
                    </a:lnTo>
                    <a:lnTo>
                      <a:pt x="3142" y="408"/>
                    </a:lnTo>
                    <a:lnTo>
                      <a:pt x="3144" y="455"/>
                    </a:lnTo>
                    <a:lnTo>
                      <a:pt x="3145" y="503"/>
                    </a:lnTo>
                    <a:lnTo>
                      <a:pt x="3147" y="529"/>
                    </a:lnTo>
                    <a:lnTo>
                      <a:pt x="3148" y="543"/>
                    </a:lnTo>
                    <a:lnTo>
                      <a:pt x="3150" y="542"/>
                    </a:lnTo>
                    <a:lnTo>
                      <a:pt x="3151" y="541"/>
                    </a:lnTo>
                    <a:lnTo>
                      <a:pt x="3153" y="528"/>
                    </a:lnTo>
                    <a:lnTo>
                      <a:pt x="3154" y="515"/>
                    </a:lnTo>
                    <a:lnTo>
                      <a:pt x="3156" y="521"/>
                    </a:lnTo>
                    <a:lnTo>
                      <a:pt x="3157" y="495"/>
                    </a:lnTo>
                    <a:lnTo>
                      <a:pt x="3158" y="488"/>
                    </a:lnTo>
                    <a:lnTo>
                      <a:pt x="3160" y="480"/>
                    </a:lnTo>
                    <a:lnTo>
                      <a:pt x="3161" y="479"/>
                    </a:lnTo>
                    <a:lnTo>
                      <a:pt x="3163" y="490"/>
                    </a:lnTo>
                    <a:lnTo>
                      <a:pt x="3164" y="497"/>
                    </a:lnTo>
                    <a:lnTo>
                      <a:pt x="3166" y="513"/>
                    </a:lnTo>
                    <a:lnTo>
                      <a:pt x="3167" y="520"/>
                    </a:lnTo>
                    <a:lnTo>
                      <a:pt x="3169" y="518"/>
                    </a:lnTo>
                    <a:lnTo>
                      <a:pt x="3170" y="522"/>
                    </a:lnTo>
                    <a:lnTo>
                      <a:pt x="3172" y="530"/>
                    </a:lnTo>
                    <a:lnTo>
                      <a:pt x="3173" y="543"/>
                    </a:lnTo>
                    <a:lnTo>
                      <a:pt x="3175" y="543"/>
                    </a:lnTo>
                    <a:lnTo>
                      <a:pt x="3176" y="547"/>
                    </a:lnTo>
                    <a:lnTo>
                      <a:pt x="3177" y="545"/>
                    </a:lnTo>
                    <a:lnTo>
                      <a:pt x="3179" y="538"/>
                    </a:lnTo>
                    <a:lnTo>
                      <a:pt x="3180" y="519"/>
                    </a:lnTo>
                    <a:lnTo>
                      <a:pt x="3182" y="497"/>
                    </a:lnTo>
                    <a:lnTo>
                      <a:pt x="3183" y="481"/>
                    </a:lnTo>
                    <a:lnTo>
                      <a:pt x="3185" y="477"/>
                    </a:lnTo>
                    <a:lnTo>
                      <a:pt x="3186" y="476"/>
                    </a:lnTo>
                    <a:lnTo>
                      <a:pt x="3188" y="473"/>
                    </a:lnTo>
                    <a:lnTo>
                      <a:pt x="3189" y="480"/>
                    </a:lnTo>
                    <a:lnTo>
                      <a:pt x="3191" y="485"/>
                    </a:lnTo>
                    <a:lnTo>
                      <a:pt x="3192" y="491"/>
                    </a:lnTo>
                    <a:lnTo>
                      <a:pt x="3194" y="500"/>
                    </a:lnTo>
                    <a:lnTo>
                      <a:pt x="3195" y="512"/>
                    </a:lnTo>
                    <a:lnTo>
                      <a:pt x="3197" y="526"/>
                    </a:lnTo>
                    <a:lnTo>
                      <a:pt x="3198" y="530"/>
                    </a:lnTo>
                    <a:lnTo>
                      <a:pt x="3199" y="531"/>
                    </a:lnTo>
                    <a:lnTo>
                      <a:pt x="3201" y="535"/>
                    </a:lnTo>
                    <a:lnTo>
                      <a:pt x="3202" y="540"/>
                    </a:lnTo>
                    <a:lnTo>
                      <a:pt x="3204" y="540"/>
                    </a:lnTo>
                    <a:lnTo>
                      <a:pt x="3211" y="493"/>
                    </a:lnTo>
                    <a:lnTo>
                      <a:pt x="3213" y="485"/>
                    </a:lnTo>
                    <a:lnTo>
                      <a:pt x="3214" y="470"/>
                    </a:lnTo>
                    <a:lnTo>
                      <a:pt x="3216" y="462"/>
                    </a:lnTo>
                    <a:lnTo>
                      <a:pt x="3217" y="464"/>
                    </a:lnTo>
                    <a:lnTo>
                      <a:pt x="3218" y="465"/>
                    </a:lnTo>
                    <a:lnTo>
                      <a:pt x="3220" y="470"/>
                    </a:lnTo>
                    <a:lnTo>
                      <a:pt x="3221" y="481"/>
                    </a:lnTo>
                    <a:lnTo>
                      <a:pt x="3223" y="491"/>
                    </a:lnTo>
                    <a:lnTo>
                      <a:pt x="3224" y="499"/>
                    </a:lnTo>
                    <a:lnTo>
                      <a:pt x="3226" y="513"/>
                    </a:lnTo>
                    <a:lnTo>
                      <a:pt x="3227" y="519"/>
                    </a:lnTo>
                    <a:lnTo>
                      <a:pt x="3229" y="528"/>
                    </a:lnTo>
                    <a:lnTo>
                      <a:pt x="3230" y="524"/>
                    </a:lnTo>
                    <a:lnTo>
                      <a:pt x="3232" y="527"/>
                    </a:lnTo>
                    <a:lnTo>
                      <a:pt x="3233" y="529"/>
                    </a:lnTo>
                    <a:lnTo>
                      <a:pt x="3235" y="518"/>
                    </a:lnTo>
                    <a:lnTo>
                      <a:pt x="3236" y="518"/>
                    </a:lnTo>
                    <a:lnTo>
                      <a:pt x="3238" y="513"/>
                    </a:lnTo>
                    <a:lnTo>
                      <a:pt x="3239" y="505"/>
                    </a:lnTo>
                    <a:lnTo>
                      <a:pt x="3240" y="497"/>
                    </a:lnTo>
                    <a:lnTo>
                      <a:pt x="3242" y="491"/>
                    </a:lnTo>
                    <a:lnTo>
                      <a:pt x="3243" y="492"/>
                    </a:lnTo>
                    <a:lnTo>
                      <a:pt x="3245" y="495"/>
                    </a:lnTo>
                    <a:lnTo>
                      <a:pt x="3246" y="500"/>
                    </a:lnTo>
                    <a:lnTo>
                      <a:pt x="3248" y="507"/>
                    </a:lnTo>
                    <a:lnTo>
                      <a:pt x="3249" y="511"/>
                    </a:lnTo>
                    <a:lnTo>
                      <a:pt x="3251" y="512"/>
                    </a:lnTo>
                    <a:lnTo>
                      <a:pt x="3253" y="512"/>
                    </a:lnTo>
                    <a:lnTo>
                      <a:pt x="3254" y="515"/>
                    </a:lnTo>
                    <a:lnTo>
                      <a:pt x="3256" y="509"/>
                    </a:lnTo>
                    <a:lnTo>
                      <a:pt x="3257" y="506"/>
                    </a:lnTo>
                    <a:lnTo>
                      <a:pt x="3259" y="505"/>
                    </a:lnTo>
                    <a:lnTo>
                      <a:pt x="3261" y="503"/>
                    </a:lnTo>
                    <a:lnTo>
                      <a:pt x="3262" y="501"/>
                    </a:lnTo>
                    <a:lnTo>
                      <a:pt x="3264" y="498"/>
                    </a:lnTo>
                    <a:lnTo>
                      <a:pt x="3265" y="494"/>
                    </a:lnTo>
                    <a:lnTo>
                      <a:pt x="3267" y="494"/>
                    </a:lnTo>
                    <a:lnTo>
                      <a:pt x="3268" y="492"/>
                    </a:lnTo>
                    <a:lnTo>
                      <a:pt x="3270" y="498"/>
                    </a:lnTo>
                    <a:lnTo>
                      <a:pt x="3272" y="494"/>
                    </a:lnTo>
                    <a:lnTo>
                      <a:pt x="3273" y="494"/>
                    </a:lnTo>
                    <a:lnTo>
                      <a:pt x="3275" y="495"/>
                    </a:lnTo>
                    <a:lnTo>
                      <a:pt x="3276" y="498"/>
                    </a:lnTo>
                    <a:lnTo>
                      <a:pt x="3278" y="505"/>
                    </a:lnTo>
                    <a:lnTo>
                      <a:pt x="3280" y="495"/>
                    </a:lnTo>
                    <a:lnTo>
                      <a:pt x="3281" y="485"/>
                    </a:lnTo>
                    <a:lnTo>
                      <a:pt x="3283" y="478"/>
                    </a:lnTo>
                    <a:lnTo>
                      <a:pt x="3284" y="472"/>
                    </a:lnTo>
                    <a:lnTo>
                      <a:pt x="3286" y="471"/>
                    </a:lnTo>
                    <a:lnTo>
                      <a:pt x="3288" y="465"/>
                    </a:lnTo>
                    <a:lnTo>
                      <a:pt x="3289" y="472"/>
                    </a:lnTo>
                    <a:lnTo>
                      <a:pt x="3291" y="471"/>
                    </a:lnTo>
                    <a:lnTo>
                      <a:pt x="3292" y="464"/>
                    </a:lnTo>
                    <a:lnTo>
                      <a:pt x="3294" y="468"/>
                    </a:lnTo>
                    <a:lnTo>
                      <a:pt x="3295" y="462"/>
                    </a:lnTo>
                    <a:lnTo>
                      <a:pt x="3297" y="461"/>
                    </a:lnTo>
                    <a:lnTo>
                      <a:pt x="3299" y="457"/>
                    </a:lnTo>
                    <a:lnTo>
                      <a:pt x="3300" y="469"/>
                    </a:lnTo>
                    <a:lnTo>
                      <a:pt x="3302" y="440"/>
                    </a:lnTo>
                    <a:lnTo>
                      <a:pt x="3303" y="437"/>
                    </a:lnTo>
                    <a:lnTo>
                      <a:pt x="3305" y="435"/>
                    </a:lnTo>
                    <a:lnTo>
                      <a:pt x="3307" y="414"/>
                    </a:lnTo>
                    <a:lnTo>
                      <a:pt x="3308" y="391"/>
                    </a:lnTo>
                    <a:lnTo>
                      <a:pt x="3310" y="376"/>
                    </a:lnTo>
                    <a:lnTo>
                      <a:pt x="3311" y="351"/>
                    </a:lnTo>
                    <a:lnTo>
                      <a:pt x="3313" y="351"/>
                    </a:lnTo>
                    <a:lnTo>
                      <a:pt x="3315" y="358"/>
                    </a:lnTo>
                    <a:lnTo>
                      <a:pt x="3316" y="368"/>
                    </a:lnTo>
                    <a:lnTo>
                      <a:pt x="3318" y="390"/>
                    </a:lnTo>
                    <a:lnTo>
                      <a:pt x="3319" y="401"/>
                    </a:lnTo>
                    <a:lnTo>
                      <a:pt x="3321" y="407"/>
                    </a:lnTo>
                    <a:lnTo>
                      <a:pt x="3322" y="408"/>
                    </a:lnTo>
                    <a:lnTo>
                      <a:pt x="3324" y="436"/>
                    </a:lnTo>
                    <a:lnTo>
                      <a:pt x="3326" y="438"/>
                    </a:lnTo>
                    <a:lnTo>
                      <a:pt x="3327" y="456"/>
                    </a:lnTo>
                    <a:lnTo>
                      <a:pt x="3329" y="444"/>
                    </a:lnTo>
                    <a:lnTo>
                      <a:pt x="3330" y="437"/>
                    </a:lnTo>
                    <a:lnTo>
                      <a:pt x="3332" y="436"/>
                    </a:lnTo>
                    <a:lnTo>
                      <a:pt x="3334" y="431"/>
                    </a:lnTo>
                    <a:lnTo>
                      <a:pt x="3335" y="396"/>
                    </a:lnTo>
                    <a:lnTo>
                      <a:pt x="3337" y="343"/>
                    </a:lnTo>
                    <a:lnTo>
                      <a:pt x="3338" y="333"/>
                    </a:lnTo>
                    <a:lnTo>
                      <a:pt x="3340" y="334"/>
                    </a:lnTo>
                    <a:lnTo>
                      <a:pt x="3342" y="357"/>
                    </a:lnTo>
                    <a:lnTo>
                      <a:pt x="3343" y="358"/>
                    </a:lnTo>
                    <a:lnTo>
                      <a:pt x="3345" y="365"/>
                    </a:lnTo>
                    <a:lnTo>
                      <a:pt x="3346" y="370"/>
                    </a:lnTo>
                    <a:lnTo>
                      <a:pt x="3348" y="373"/>
                    </a:lnTo>
                    <a:lnTo>
                      <a:pt x="3349" y="391"/>
                    </a:lnTo>
                    <a:lnTo>
                      <a:pt x="3351" y="367"/>
                    </a:lnTo>
                    <a:lnTo>
                      <a:pt x="3352" y="369"/>
                    </a:lnTo>
                    <a:lnTo>
                      <a:pt x="3354" y="382"/>
                    </a:lnTo>
                    <a:lnTo>
                      <a:pt x="3355" y="394"/>
                    </a:lnTo>
                    <a:lnTo>
                      <a:pt x="3357" y="365"/>
                    </a:lnTo>
                    <a:lnTo>
                      <a:pt x="3358" y="371"/>
                    </a:lnTo>
                    <a:lnTo>
                      <a:pt x="3360" y="347"/>
                    </a:lnTo>
                    <a:lnTo>
                      <a:pt x="3361" y="316"/>
                    </a:lnTo>
                    <a:lnTo>
                      <a:pt x="3363" y="322"/>
                    </a:lnTo>
                    <a:lnTo>
                      <a:pt x="3364" y="331"/>
                    </a:lnTo>
                    <a:lnTo>
                      <a:pt x="3366" y="325"/>
                    </a:lnTo>
                    <a:lnTo>
                      <a:pt x="3367" y="338"/>
                    </a:lnTo>
                    <a:lnTo>
                      <a:pt x="3369" y="369"/>
                    </a:lnTo>
                    <a:lnTo>
                      <a:pt x="3370" y="380"/>
                    </a:lnTo>
                    <a:lnTo>
                      <a:pt x="3372" y="396"/>
                    </a:lnTo>
                    <a:lnTo>
                      <a:pt x="3373" y="399"/>
                    </a:lnTo>
                    <a:lnTo>
                      <a:pt x="3375" y="399"/>
                    </a:lnTo>
                    <a:lnTo>
                      <a:pt x="3376" y="395"/>
                    </a:lnTo>
                    <a:lnTo>
                      <a:pt x="3378" y="380"/>
                    </a:lnTo>
                    <a:lnTo>
                      <a:pt x="3379" y="368"/>
                    </a:lnTo>
                    <a:lnTo>
                      <a:pt x="3380" y="363"/>
                    </a:lnTo>
                    <a:lnTo>
                      <a:pt x="3382" y="365"/>
                    </a:lnTo>
                    <a:lnTo>
                      <a:pt x="3383" y="401"/>
                    </a:lnTo>
                    <a:lnTo>
                      <a:pt x="3385" y="432"/>
                    </a:lnTo>
                    <a:lnTo>
                      <a:pt x="3386" y="447"/>
                    </a:lnTo>
                    <a:lnTo>
                      <a:pt x="3388" y="464"/>
                    </a:lnTo>
                    <a:lnTo>
                      <a:pt x="3389" y="474"/>
                    </a:lnTo>
                    <a:lnTo>
                      <a:pt x="3391" y="483"/>
                    </a:lnTo>
                    <a:lnTo>
                      <a:pt x="3392" y="488"/>
                    </a:lnTo>
                    <a:lnTo>
                      <a:pt x="3394" y="484"/>
                    </a:lnTo>
                    <a:lnTo>
                      <a:pt x="3395" y="473"/>
                    </a:lnTo>
                    <a:lnTo>
                      <a:pt x="3397" y="488"/>
                    </a:lnTo>
                    <a:lnTo>
                      <a:pt x="3398" y="489"/>
                    </a:lnTo>
                    <a:lnTo>
                      <a:pt x="3400" y="487"/>
                    </a:lnTo>
                    <a:lnTo>
                      <a:pt x="3401" y="482"/>
                    </a:lnTo>
                    <a:lnTo>
                      <a:pt x="3403" y="480"/>
                    </a:lnTo>
                    <a:lnTo>
                      <a:pt x="3404" y="499"/>
                    </a:lnTo>
                    <a:lnTo>
                      <a:pt x="3406" y="492"/>
                    </a:lnTo>
                    <a:lnTo>
                      <a:pt x="3407" y="495"/>
                    </a:lnTo>
                    <a:lnTo>
                      <a:pt x="3409" y="500"/>
                    </a:lnTo>
                    <a:lnTo>
                      <a:pt x="3410" y="511"/>
                    </a:lnTo>
                    <a:lnTo>
                      <a:pt x="3412" y="519"/>
                    </a:lnTo>
                    <a:lnTo>
                      <a:pt x="3413" y="523"/>
                    </a:lnTo>
                    <a:lnTo>
                      <a:pt x="3415" y="527"/>
                    </a:lnTo>
                    <a:lnTo>
                      <a:pt x="3416" y="529"/>
                    </a:lnTo>
                    <a:lnTo>
                      <a:pt x="3418" y="527"/>
                    </a:lnTo>
                    <a:lnTo>
                      <a:pt x="3419" y="512"/>
                    </a:lnTo>
                    <a:lnTo>
                      <a:pt x="3421" y="504"/>
                    </a:lnTo>
                    <a:lnTo>
                      <a:pt x="3422" y="500"/>
                    </a:lnTo>
                    <a:lnTo>
                      <a:pt x="3423" y="497"/>
                    </a:lnTo>
                    <a:lnTo>
                      <a:pt x="3425" y="499"/>
                    </a:lnTo>
                    <a:lnTo>
                      <a:pt x="3426" y="504"/>
                    </a:lnTo>
                    <a:lnTo>
                      <a:pt x="3428" y="512"/>
                    </a:lnTo>
                    <a:lnTo>
                      <a:pt x="3429" y="515"/>
                    </a:lnTo>
                    <a:lnTo>
                      <a:pt x="3431" y="519"/>
                    </a:lnTo>
                    <a:lnTo>
                      <a:pt x="3432" y="525"/>
                    </a:lnTo>
                    <a:lnTo>
                      <a:pt x="3434" y="533"/>
                    </a:lnTo>
                    <a:lnTo>
                      <a:pt x="3435" y="540"/>
                    </a:lnTo>
                    <a:lnTo>
                      <a:pt x="3437" y="546"/>
                    </a:lnTo>
                    <a:lnTo>
                      <a:pt x="3438" y="553"/>
                    </a:lnTo>
                    <a:lnTo>
                      <a:pt x="3440" y="555"/>
                    </a:lnTo>
                    <a:lnTo>
                      <a:pt x="3441" y="554"/>
                    </a:lnTo>
                    <a:lnTo>
                      <a:pt x="3443" y="539"/>
                    </a:lnTo>
                    <a:lnTo>
                      <a:pt x="3444" y="520"/>
                    </a:lnTo>
                    <a:lnTo>
                      <a:pt x="3446" y="495"/>
                    </a:lnTo>
                    <a:lnTo>
                      <a:pt x="3448" y="480"/>
                    </a:lnTo>
                    <a:lnTo>
                      <a:pt x="3449" y="477"/>
                    </a:lnTo>
                    <a:lnTo>
                      <a:pt x="3451" y="483"/>
                    </a:lnTo>
                    <a:lnTo>
                      <a:pt x="3452" y="489"/>
                    </a:lnTo>
                    <a:lnTo>
                      <a:pt x="3454" y="496"/>
                    </a:lnTo>
                    <a:lnTo>
                      <a:pt x="3456" y="504"/>
                    </a:lnTo>
                    <a:lnTo>
                      <a:pt x="3457" y="512"/>
                    </a:lnTo>
                    <a:lnTo>
                      <a:pt x="3459" y="521"/>
                    </a:lnTo>
                    <a:lnTo>
                      <a:pt x="3460" y="533"/>
                    </a:lnTo>
                    <a:lnTo>
                      <a:pt x="3462" y="541"/>
                    </a:lnTo>
                    <a:lnTo>
                      <a:pt x="3464" y="549"/>
                    </a:lnTo>
                    <a:lnTo>
                      <a:pt x="3465" y="557"/>
                    </a:lnTo>
                    <a:lnTo>
                      <a:pt x="3467" y="560"/>
                    </a:lnTo>
                    <a:lnTo>
                      <a:pt x="3468" y="563"/>
                    </a:lnTo>
                    <a:lnTo>
                      <a:pt x="3470" y="567"/>
                    </a:lnTo>
                    <a:lnTo>
                      <a:pt x="3472" y="564"/>
                    </a:lnTo>
                    <a:lnTo>
                      <a:pt x="3473" y="554"/>
                    </a:lnTo>
                    <a:lnTo>
                      <a:pt x="3475" y="541"/>
                    </a:lnTo>
                    <a:lnTo>
                      <a:pt x="3476" y="526"/>
                    </a:lnTo>
                    <a:lnTo>
                      <a:pt x="3478" y="508"/>
                    </a:lnTo>
                    <a:lnTo>
                      <a:pt x="3480" y="505"/>
                    </a:lnTo>
                    <a:lnTo>
                      <a:pt x="3481" y="508"/>
                    </a:lnTo>
                    <a:lnTo>
                      <a:pt x="3483" y="511"/>
                    </a:lnTo>
                    <a:lnTo>
                      <a:pt x="3484" y="519"/>
                    </a:lnTo>
                    <a:lnTo>
                      <a:pt x="3486" y="526"/>
                    </a:lnTo>
                    <a:lnTo>
                      <a:pt x="3488" y="533"/>
                    </a:lnTo>
                    <a:lnTo>
                      <a:pt x="3489" y="541"/>
                    </a:lnTo>
                    <a:lnTo>
                      <a:pt x="3491" y="550"/>
                    </a:lnTo>
                    <a:lnTo>
                      <a:pt x="3492" y="557"/>
                    </a:lnTo>
                    <a:lnTo>
                      <a:pt x="3494" y="559"/>
                    </a:lnTo>
                    <a:lnTo>
                      <a:pt x="3496" y="563"/>
                    </a:lnTo>
                    <a:lnTo>
                      <a:pt x="3497" y="563"/>
                    </a:lnTo>
                    <a:lnTo>
                      <a:pt x="3499" y="558"/>
                    </a:lnTo>
                    <a:lnTo>
                      <a:pt x="3501" y="550"/>
                    </a:lnTo>
                    <a:lnTo>
                      <a:pt x="3502" y="535"/>
                    </a:lnTo>
                    <a:lnTo>
                      <a:pt x="3504" y="514"/>
                    </a:lnTo>
                    <a:lnTo>
                      <a:pt x="3505" y="499"/>
                    </a:lnTo>
                    <a:lnTo>
                      <a:pt x="3507" y="491"/>
                    </a:lnTo>
                    <a:lnTo>
                      <a:pt x="3509" y="490"/>
                    </a:lnTo>
                    <a:lnTo>
                      <a:pt x="3510" y="490"/>
                    </a:lnTo>
                    <a:lnTo>
                      <a:pt x="3512" y="495"/>
                    </a:lnTo>
                    <a:lnTo>
                      <a:pt x="3513" y="498"/>
                    </a:lnTo>
                    <a:lnTo>
                      <a:pt x="3515" y="502"/>
                    </a:lnTo>
                    <a:lnTo>
                      <a:pt x="3517" y="510"/>
                    </a:lnTo>
                    <a:lnTo>
                      <a:pt x="3518" y="517"/>
                    </a:lnTo>
                    <a:lnTo>
                      <a:pt x="3520" y="522"/>
                    </a:lnTo>
                    <a:lnTo>
                      <a:pt x="3521" y="526"/>
                    </a:lnTo>
                    <a:lnTo>
                      <a:pt x="3523" y="531"/>
                    </a:lnTo>
                    <a:lnTo>
                      <a:pt x="3525" y="535"/>
                    </a:lnTo>
                    <a:lnTo>
                      <a:pt x="3526" y="535"/>
                    </a:lnTo>
                    <a:lnTo>
                      <a:pt x="3528" y="535"/>
                    </a:lnTo>
                    <a:lnTo>
                      <a:pt x="3529" y="530"/>
                    </a:lnTo>
                    <a:lnTo>
                      <a:pt x="3531" y="523"/>
                    </a:lnTo>
                    <a:lnTo>
                      <a:pt x="3533" y="511"/>
                    </a:lnTo>
                    <a:lnTo>
                      <a:pt x="3534" y="497"/>
                    </a:lnTo>
                    <a:lnTo>
                      <a:pt x="3536" y="490"/>
                    </a:lnTo>
                    <a:lnTo>
                      <a:pt x="3537" y="475"/>
                    </a:lnTo>
                    <a:lnTo>
                      <a:pt x="3539" y="462"/>
                    </a:lnTo>
                    <a:lnTo>
                      <a:pt x="3541" y="458"/>
                    </a:lnTo>
                    <a:lnTo>
                      <a:pt x="3542" y="463"/>
                    </a:lnTo>
                    <a:lnTo>
                      <a:pt x="3544" y="468"/>
                    </a:lnTo>
                    <a:lnTo>
                      <a:pt x="3546" y="474"/>
                    </a:lnTo>
                    <a:lnTo>
                      <a:pt x="3547" y="478"/>
                    </a:lnTo>
                    <a:lnTo>
                      <a:pt x="3549" y="481"/>
                    </a:lnTo>
                    <a:lnTo>
                      <a:pt x="3550" y="494"/>
                    </a:lnTo>
                    <a:lnTo>
                      <a:pt x="3551" y="501"/>
                    </a:lnTo>
                    <a:lnTo>
                      <a:pt x="3553" y="502"/>
                    </a:lnTo>
                    <a:lnTo>
                      <a:pt x="3554" y="507"/>
                    </a:lnTo>
                    <a:lnTo>
                      <a:pt x="3556" y="515"/>
                    </a:lnTo>
                    <a:lnTo>
                      <a:pt x="3558" y="531"/>
                    </a:lnTo>
                    <a:lnTo>
                      <a:pt x="3559" y="536"/>
                    </a:lnTo>
                    <a:lnTo>
                      <a:pt x="3561" y="536"/>
                    </a:lnTo>
                    <a:lnTo>
                      <a:pt x="3562" y="516"/>
                    </a:lnTo>
                    <a:lnTo>
                      <a:pt x="3564" y="491"/>
                    </a:lnTo>
                    <a:lnTo>
                      <a:pt x="3565" y="471"/>
                    </a:lnTo>
                    <a:lnTo>
                      <a:pt x="3567" y="448"/>
                    </a:lnTo>
                    <a:lnTo>
                      <a:pt x="3568" y="427"/>
                    </a:lnTo>
                    <a:lnTo>
                      <a:pt x="3570" y="414"/>
                    </a:lnTo>
                    <a:lnTo>
                      <a:pt x="3571" y="401"/>
                    </a:lnTo>
                    <a:lnTo>
                      <a:pt x="3573" y="410"/>
                    </a:lnTo>
                    <a:lnTo>
                      <a:pt x="3574" y="403"/>
                    </a:lnTo>
                    <a:lnTo>
                      <a:pt x="3575" y="409"/>
                    </a:lnTo>
                    <a:lnTo>
                      <a:pt x="3577" y="423"/>
                    </a:lnTo>
                    <a:lnTo>
                      <a:pt x="3578" y="429"/>
                    </a:lnTo>
                    <a:lnTo>
                      <a:pt x="3580" y="440"/>
                    </a:lnTo>
                    <a:lnTo>
                      <a:pt x="3581" y="474"/>
                    </a:lnTo>
                    <a:lnTo>
                      <a:pt x="3583" y="468"/>
                    </a:lnTo>
                    <a:lnTo>
                      <a:pt x="3585" y="478"/>
                    </a:lnTo>
                    <a:lnTo>
                      <a:pt x="3586" y="494"/>
                    </a:lnTo>
                    <a:lnTo>
                      <a:pt x="3588" y="505"/>
                    </a:lnTo>
                    <a:lnTo>
                      <a:pt x="3589" y="517"/>
                    </a:lnTo>
                    <a:lnTo>
                      <a:pt x="3591" y="562"/>
                    </a:lnTo>
                    <a:lnTo>
                      <a:pt x="3592" y="517"/>
                    </a:lnTo>
                    <a:lnTo>
                      <a:pt x="3594" y="441"/>
                    </a:lnTo>
                    <a:lnTo>
                      <a:pt x="3595" y="377"/>
                    </a:lnTo>
                    <a:lnTo>
                      <a:pt x="3597" y="317"/>
                    </a:lnTo>
                    <a:lnTo>
                      <a:pt x="3598" y="276"/>
                    </a:lnTo>
                    <a:lnTo>
                      <a:pt x="3599" y="261"/>
                    </a:lnTo>
                    <a:lnTo>
                      <a:pt x="3601" y="265"/>
                    </a:lnTo>
                    <a:lnTo>
                      <a:pt x="3602" y="272"/>
                    </a:lnTo>
                    <a:lnTo>
                      <a:pt x="3604" y="280"/>
                    </a:lnTo>
                    <a:lnTo>
                      <a:pt x="3605" y="296"/>
                    </a:lnTo>
                    <a:lnTo>
                      <a:pt x="3607" y="314"/>
                    </a:lnTo>
                    <a:lnTo>
                      <a:pt x="3609" y="326"/>
                    </a:lnTo>
                    <a:lnTo>
                      <a:pt x="3610" y="342"/>
                    </a:lnTo>
                    <a:lnTo>
                      <a:pt x="3612" y="359"/>
                    </a:lnTo>
                    <a:lnTo>
                      <a:pt x="3613" y="395"/>
                    </a:lnTo>
                    <a:lnTo>
                      <a:pt x="3615" y="440"/>
                    </a:lnTo>
                    <a:lnTo>
                      <a:pt x="3616" y="448"/>
                    </a:lnTo>
                    <a:lnTo>
                      <a:pt x="3618" y="472"/>
                    </a:lnTo>
                    <a:lnTo>
                      <a:pt x="3619" y="529"/>
                    </a:lnTo>
                    <a:lnTo>
                      <a:pt x="3621" y="531"/>
                    </a:lnTo>
                    <a:lnTo>
                      <a:pt x="3622" y="544"/>
                    </a:lnTo>
                    <a:lnTo>
                      <a:pt x="3623" y="550"/>
                    </a:lnTo>
                    <a:lnTo>
                      <a:pt x="3625" y="513"/>
                    </a:lnTo>
                    <a:lnTo>
                      <a:pt x="3626" y="488"/>
                    </a:lnTo>
                    <a:lnTo>
                      <a:pt x="3629" y="436"/>
                    </a:lnTo>
                    <a:lnTo>
                      <a:pt x="3631" y="400"/>
                    </a:lnTo>
                    <a:lnTo>
                      <a:pt x="3632" y="379"/>
                    </a:lnTo>
                    <a:lnTo>
                      <a:pt x="3634" y="332"/>
                    </a:lnTo>
                    <a:lnTo>
                      <a:pt x="3636" y="316"/>
                    </a:lnTo>
                    <a:lnTo>
                      <a:pt x="3637" y="316"/>
                    </a:lnTo>
                    <a:lnTo>
                      <a:pt x="3639" y="318"/>
                    </a:lnTo>
                    <a:lnTo>
                      <a:pt x="3640" y="329"/>
                    </a:lnTo>
                    <a:lnTo>
                      <a:pt x="3641" y="338"/>
                    </a:lnTo>
                    <a:lnTo>
                      <a:pt x="3643" y="397"/>
                    </a:lnTo>
                    <a:lnTo>
                      <a:pt x="3644" y="436"/>
                    </a:lnTo>
                    <a:lnTo>
                      <a:pt x="3646" y="474"/>
                    </a:lnTo>
                    <a:lnTo>
                      <a:pt x="3647" y="523"/>
                    </a:lnTo>
                    <a:lnTo>
                      <a:pt x="3649" y="544"/>
                    </a:lnTo>
                    <a:lnTo>
                      <a:pt x="3650" y="538"/>
                    </a:lnTo>
                    <a:lnTo>
                      <a:pt x="3652" y="541"/>
                    </a:lnTo>
                    <a:lnTo>
                      <a:pt x="3653" y="558"/>
                    </a:lnTo>
                    <a:lnTo>
                      <a:pt x="3655" y="555"/>
                    </a:lnTo>
                    <a:lnTo>
                      <a:pt x="3656" y="557"/>
                    </a:lnTo>
                    <a:lnTo>
                      <a:pt x="3658" y="563"/>
                    </a:lnTo>
                    <a:lnTo>
                      <a:pt x="3659" y="553"/>
                    </a:lnTo>
                    <a:lnTo>
                      <a:pt x="3661" y="549"/>
                    </a:lnTo>
                    <a:lnTo>
                      <a:pt x="3662" y="540"/>
                    </a:lnTo>
                    <a:lnTo>
                      <a:pt x="3664" y="520"/>
                    </a:lnTo>
                    <a:lnTo>
                      <a:pt x="3665" y="507"/>
                    </a:lnTo>
                    <a:lnTo>
                      <a:pt x="3666" y="503"/>
                    </a:lnTo>
                    <a:lnTo>
                      <a:pt x="3668" y="503"/>
                    </a:lnTo>
                    <a:lnTo>
                      <a:pt x="3669" y="506"/>
                    </a:lnTo>
                    <a:lnTo>
                      <a:pt x="3671" y="507"/>
                    </a:lnTo>
                    <a:lnTo>
                      <a:pt x="3672" y="510"/>
                    </a:lnTo>
                    <a:lnTo>
                      <a:pt x="3674" y="517"/>
                    </a:lnTo>
                    <a:lnTo>
                      <a:pt x="3675" y="521"/>
                    </a:lnTo>
                    <a:lnTo>
                      <a:pt x="3677" y="525"/>
                    </a:lnTo>
                    <a:lnTo>
                      <a:pt x="3678" y="530"/>
                    </a:lnTo>
                    <a:lnTo>
                      <a:pt x="3680" y="540"/>
                    </a:lnTo>
                    <a:lnTo>
                      <a:pt x="3681" y="556"/>
                    </a:lnTo>
                    <a:lnTo>
                      <a:pt x="3683" y="562"/>
                    </a:lnTo>
                    <a:lnTo>
                      <a:pt x="3684" y="567"/>
                    </a:lnTo>
                    <a:lnTo>
                      <a:pt x="3686" y="568"/>
                    </a:lnTo>
                    <a:lnTo>
                      <a:pt x="3687" y="566"/>
                    </a:lnTo>
                    <a:lnTo>
                      <a:pt x="3689" y="563"/>
                    </a:lnTo>
                    <a:lnTo>
                      <a:pt x="3690" y="559"/>
                    </a:lnTo>
                    <a:lnTo>
                      <a:pt x="3691" y="557"/>
                    </a:lnTo>
                    <a:lnTo>
                      <a:pt x="3693" y="547"/>
                    </a:lnTo>
                    <a:lnTo>
                      <a:pt x="3694" y="536"/>
                    </a:lnTo>
                    <a:lnTo>
                      <a:pt x="3696" y="520"/>
                    </a:lnTo>
                    <a:lnTo>
                      <a:pt x="3697" y="510"/>
                    </a:lnTo>
                    <a:lnTo>
                      <a:pt x="3699" y="503"/>
                    </a:lnTo>
                    <a:lnTo>
                      <a:pt x="3700" y="502"/>
                    </a:lnTo>
                    <a:lnTo>
                      <a:pt x="3702" y="506"/>
                    </a:lnTo>
                    <a:lnTo>
                      <a:pt x="3703" y="514"/>
                    </a:lnTo>
                    <a:lnTo>
                      <a:pt x="3705" y="517"/>
                    </a:lnTo>
                    <a:lnTo>
                      <a:pt x="3706" y="523"/>
                    </a:lnTo>
                    <a:lnTo>
                      <a:pt x="3708" y="529"/>
                    </a:lnTo>
                    <a:lnTo>
                      <a:pt x="3709" y="537"/>
                    </a:lnTo>
                    <a:lnTo>
                      <a:pt x="3711" y="540"/>
                    </a:lnTo>
                    <a:lnTo>
                      <a:pt x="3712" y="544"/>
                    </a:lnTo>
                    <a:lnTo>
                      <a:pt x="3714" y="552"/>
                    </a:lnTo>
                    <a:lnTo>
                      <a:pt x="3715" y="547"/>
                    </a:lnTo>
                    <a:lnTo>
                      <a:pt x="3722" y="521"/>
                    </a:lnTo>
                    <a:lnTo>
                      <a:pt x="3724" y="507"/>
                    </a:lnTo>
                    <a:lnTo>
                      <a:pt x="3725" y="497"/>
                    </a:lnTo>
                    <a:lnTo>
                      <a:pt x="3727" y="492"/>
                    </a:lnTo>
                    <a:lnTo>
                      <a:pt x="3728" y="493"/>
                    </a:lnTo>
                    <a:lnTo>
                      <a:pt x="3730" y="496"/>
                    </a:lnTo>
                    <a:lnTo>
                      <a:pt x="3731" y="500"/>
                    </a:lnTo>
                    <a:lnTo>
                      <a:pt x="3733" y="504"/>
                    </a:lnTo>
                    <a:lnTo>
                      <a:pt x="3734" y="510"/>
                    </a:lnTo>
                    <a:lnTo>
                      <a:pt x="3736" y="519"/>
                    </a:lnTo>
                    <a:lnTo>
                      <a:pt x="3737" y="523"/>
                    </a:lnTo>
                    <a:lnTo>
                      <a:pt x="3739" y="529"/>
                    </a:lnTo>
                    <a:lnTo>
                      <a:pt x="3740" y="533"/>
                    </a:lnTo>
                    <a:lnTo>
                      <a:pt x="3742" y="533"/>
                    </a:lnTo>
                    <a:lnTo>
                      <a:pt x="3744" y="534"/>
                    </a:lnTo>
                    <a:lnTo>
                      <a:pt x="3745" y="539"/>
                    </a:lnTo>
                    <a:lnTo>
                      <a:pt x="3747" y="538"/>
                    </a:lnTo>
                    <a:lnTo>
                      <a:pt x="3748" y="538"/>
                    </a:lnTo>
                    <a:lnTo>
                      <a:pt x="3750" y="535"/>
                    </a:lnTo>
                    <a:lnTo>
                      <a:pt x="3752" y="524"/>
                    </a:lnTo>
                    <a:lnTo>
                      <a:pt x="3753" y="507"/>
                    </a:lnTo>
                    <a:lnTo>
                      <a:pt x="3755" y="472"/>
                    </a:lnTo>
                    <a:lnTo>
                      <a:pt x="3756" y="455"/>
                    </a:lnTo>
                    <a:lnTo>
                      <a:pt x="3758" y="435"/>
                    </a:lnTo>
                    <a:lnTo>
                      <a:pt x="3760" y="426"/>
                    </a:lnTo>
                    <a:lnTo>
                      <a:pt x="3761" y="423"/>
                    </a:lnTo>
                    <a:lnTo>
                      <a:pt x="3763" y="426"/>
                    </a:lnTo>
                    <a:lnTo>
                      <a:pt x="3764" y="429"/>
                    </a:lnTo>
                    <a:lnTo>
                      <a:pt x="3766" y="442"/>
                    </a:lnTo>
                    <a:lnTo>
                      <a:pt x="3767" y="456"/>
                    </a:lnTo>
                    <a:lnTo>
                      <a:pt x="3769" y="462"/>
                    </a:lnTo>
                    <a:lnTo>
                      <a:pt x="3771" y="468"/>
                    </a:lnTo>
                    <a:lnTo>
                      <a:pt x="3772" y="477"/>
                    </a:lnTo>
                    <a:lnTo>
                      <a:pt x="3774" y="482"/>
                    </a:lnTo>
                    <a:lnTo>
                      <a:pt x="3775" y="497"/>
                    </a:lnTo>
                    <a:lnTo>
                      <a:pt x="3777" y="508"/>
                    </a:lnTo>
                    <a:lnTo>
                      <a:pt x="3779" y="518"/>
                    </a:lnTo>
                    <a:lnTo>
                      <a:pt x="3780" y="529"/>
                    </a:lnTo>
                    <a:lnTo>
                      <a:pt x="3782" y="533"/>
                    </a:lnTo>
                    <a:lnTo>
                      <a:pt x="3783" y="523"/>
                    </a:lnTo>
                    <a:lnTo>
                      <a:pt x="3785" y="502"/>
                    </a:lnTo>
                    <a:lnTo>
                      <a:pt x="3787" y="454"/>
                    </a:lnTo>
                    <a:lnTo>
                      <a:pt x="3788" y="410"/>
                    </a:lnTo>
                    <a:lnTo>
                      <a:pt x="3790" y="374"/>
                    </a:lnTo>
                    <a:lnTo>
                      <a:pt x="3791" y="357"/>
                    </a:lnTo>
                    <a:lnTo>
                      <a:pt x="3793" y="361"/>
                    </a:lnTo>
                    <a:lnTo>
                      <a:pt x="3795" y="355"/>
                    </a:lnTo>
                    <a:lnTo>
                      <a:pt x="3796" y="363"/>
                    </a:lnTo>
                    <a:lnTo>
                      <a:pt x="3798" y="383"/>
                    </a:lnTo>
                    <a:lnTo>
                      <a:pt x="3799" y="398"/>
                    </a:lnTo>
                    <a:lnTo>
                      <a:pt x="3801" y="414"/>
                    </a:lnTo>
                    <a:lnTo>
                      <a:pt x="3803" y="419"/>
                    </a:lnTo>
                    <a:lnTo>
                      <a:pt x="3804" y="427"/>
                    </a:lnTo>
                    <a:lnTo>
                      <a:pt x="3806" y="454"/>
                    </a:lnTo>
                    <a:lnTo>
                      <a:pt x="3807" y="460"/>
                    </a:lnTo>
                    <a:lnTo>
                      <a:pt x="3809" y="477"/>
                    </a:lnTo>
                    <a:lnTo>
                      <a:pt x="3811" y="501"/>
                    </a:lnTo>
                    <a:lnTo>
                      <a:pt x="3812" y="537"/>
                    </a:lnTo>
                    <a:lnTo>
                      <a:pt x="3814" y="563"/>
                    </a:lnTo>
                    <a:lnTo>
                      <a:pt x="3815" y="534"/>
                    </a:lnTo>
                    <a:lnTo>
                      <a:pt x="3817" y="531"/>
                    </a:lnTo>
                    <a:lnTo>
                      <a:pt x="3819" y="509"/>
                    </a:lnTo>
                    <a:lnTo>
                      <a:pt x="3820" y="419"/>
                    </a:lnTo>
                    <a:lnTo>
                      <a:pt x="3822" y="342"/>
                    </a:lnTo>
                    <a:lnTo>
                      <a:pt x="3823" y="271"/>
                    </a:lnTo>
                    <a:lnTo>
                      <a:pt x="3828" y="221"/>
                    </a:lnTo>
                    <a:lnTo>
                      <a:pt x="3830" y="229"/>
                    </a:lnTo>
                    <a:lnTo>
                      <a:pt x="3831" y="248"/>
                    </a:lnTo>
                    <a:lnTo>
                      <a:pt x="3833" y="262"/>
                    </a:lnTo>
                    <a:lnTo>
                      <a:pt x="3834" y="287"/>
                    </a:lnTo>
                    <a:lnTo>
                      <a:pt x="3836" y="316"/>
                    </a:lnTo>
                    <a:lnTo>
                      <a:pt x="3838" y="342"/>
                    </a:lnTo>
                    <a:lnTo>
                      <a:pt x="3839" y="375"/>
                    </a:lnTo>
                    <a:lnTo>
                      <a:pt x="3841" y="402"/>
                    </a:lnTo>
                    <a:lnTo>
                      <a:pt x="3842" y="414"/>
                    </a:lnTo>
                    <a:lnTo>
                      <a:pt x="3844" y="434"/>
                    </a:lnTo>
                    <a:lnTo>
                      <a:pt x="3845" y="458"/>
                    </a:lnTo>
                    <a:lnTo>
                      <a:pt x="3847" y="475"/>
                    </a:lnTo>
                    <a:lnTo>
                      <a:pt x="3848" y="488"/>
                    </a:lnTo>
                    <a:lnTo>
                      <a:pt x="3850" y="544"/>
                    </a:lnTo>
                    <a:lnTo>
                      <a:pt x="3851" y="552"/>
                    </a:lnTo>
                    <a:lnTo>
                      <a:pt x="3853" y="550"/>
                    </a:lnTo>
                    <a:lnTo>
                      <a:pt x="3854" y="533"/>
                    </a:lnTo>
                    <a:lnTo>
                      <a:pt x="3856" y="498"/>
                    </a:lnTo>
                    <a:lnTo>
                      <a:pt x="3857" y="452"/>
                    </a:lnTo>
                    <a:lnTo>
                      <a:pt x="3859" y="396"/>
                    </a:lnTo>
                    <a:lnTo>
                      <a:pt x="3860" y="306"/>
                    </a:lnTo>
                    <a:lnTo>
                      <a:pt x="3861" y="265"/>
                    </a:lnTo>
                    <a:lnTo>
                      <a:pt x="3863" y="259"/>
                    </a:lnTo>
                    <a:lnTo>
                      <a:pt x="3864" y="258"/>
                    </a:lnTo>
                    <a:lnTo>
                      <a:pt x="3866" y="263"/>
                    </a:lnTo>
                    <a:lnTo>
                      <a:pt x="3867" y="272"/>
                    </a:lnTo>
                    <a:lnTo>
                      <a:pt x="3869" y="291"/>
                    </a:lnTo>
                    <a:lnTo>
                      <a:pt x="3870" y="319"/>
                    </a:lnTo>
                    <a:lnTo>
                      <a:pt x="3873" y="374"/>
                    </a:lnTo>
                    <a:lnTo>
                      <a:pt x="3875" y="401"/>
                    </a:lnTo>
                    <a:lnTo>
                      <a:pt x="3876" y="421"/>
                    </a:lnTo>
                    <a:lnTo>
                      <a:pt x="3878" y="448"/>
                    </a:lnTo>
                    <a:lnTo>
                      <a:pt x="3879" y="473"/>
                    </a:lnTo>
                    <a:lnTo>
                      <a:pt x="3881" y="496"/>
                    </a:lnTo>
                    <a:lnTo>
                      <a:pt x="3882" y="509"/>
                    </a:lnTo>
                    <a:lnTo>
                      <a:pt x="3884" y="521"/>
                    </a:lnTo>
                    <a:lnTo>
                      <a:pt x="3885" y="535"/>
                    </a:lnTo>
                    <a:lnTo>
                      <a:pt x="3887" y="550"/>
                    </a:lnTo>
                    <a:lnTo>
                      <a:pt x="3888" y="573"/>
                    </a:lnTo>
                    <a:lnTo>
                      <a:pt x="3890" y="576"/>
                    </a:lnTo>
                    <a:lnTo>
                      <a:pt x="3896" y="516"/>
                    </a:lnTo>
                    <a:lnTo>
                      <a:pt x="3897" y="492"/>
                    </a:lnTo>
                    <a:lnTo>
                      <a:pt x="3899" y="482"/>
                    </a:lnTo>
                    <a:lnTo>
                      <a:pt x="3900" y="473"/>
                    </a:lnTo>
                    <a:lnTo>
                      <a:pt x="3902" y="471"/>
                    </a:lnTo>
                    <a:lnTo>
                      <a:pt x="3903" y="476"/>
                    </a:lnTo>
                    <a:lnTo>
                      <a:pt x="3905" y="481"/>
                    </a:lnTo>
                    <a:lnTo>
                      <a:pt x="3906" y="483"/>
                    </a:lnTo>
                    <a:lnTo>
                      <a:pt x="3908" y="491"/>
                    </a:lnTo>
                    <a:lnTo>
                      <a:pt x="3909" y="500"/>
                    </a:lnTo>
                    <a:lnTo>
                      <a:pt x="3911" y="508"/>
                    </a:lnTo>
                    <a:lnTo>
                      <a:pt x="3912" y="519"/>
                    </a:lnTo>
                    <a:lnTo>
                      <a:pt x="3914" y="528"/>
                    </a:lnTo>
                    <a:lnTo>
                      <a:pt x="3915" y="539"/>
                    </a:lnTo>
                    <a:lnTo>
                      <a:pt x="3917" y="546"/>
                    </a:lnTo>
                    <a:lnTo>
                      <a:pt x="3918" y="555"/>
                    </a:lnTo>
                    <a:lnTo>
                      <a:pt x="3920" y="565"/>
                    </a:lnTo>
                    <a:lnTo>
                      <a:pt x="3921" y="569"/>
                    </a:lnTo>
                    <a:lnTo>
                      <a:pt x="3928" y="493"/>
                    </a:lnTo>
                    <a:lnTo>
                      <a:pt x="3930" y="474"/>
                    </a:lnTo>
                    <a:lnTo>
                      <a:pt x="3931" y="465"/>
                    </a:lnTo>
                    <a:lnTo>
                      <a:pt x="3933" y="466"/>
                    </a:lnTo>
                    <a:lnTo>
                      <a:pt x="3935" y="470"/>
                    </a:lnTo>
                    <a:lnTo>
                      <a:pt x="3936" y="475"/>
                    </a:lnTo>
                    <a:lnTo>
                      <a:pt x="3938" y="486"/>
                    </a:lnTo>
                    <a:lnTo>
                      <a:pt x="3939" y="493"/>
                    </a:lnTo>
                    <a:lnTo>
                      <a:pt x="3941" y="502"/>
                    </a:lnTo>
                    <a:lnTo>
                      <a:pt x="3943" y="516"/>
                    </a:lnTo>
                    <a:lnTo>
                      <a:pt x="3944" y="520"/>
                    </a:lnTo>
                    <a:lnTo>
                      <a:pt x="3946" y="531"/>
                    </a:lnTo>
                    <a:lnTo>
                      <a:pt x="3947" y="543"/>
                    </a:lnTo>
                    <a:lnTo>
                      <a:pt x="3949" y="549"/>
                    </a:lnTo>
                    <a:lnTo>
                      <a:pt x="3951" y="550"/>
                    </a:lnTo>
                    <a:lnTo>
                      <a:pt x="3952" y="552"/>
                    </a:lnTo>
                    <a:lnTo>
                      <a:pt x="3954" y="562"/>
                    </a:lnTo>
                    <a:lnTo>
                      <a:pt x="3956" y="553"/>
                    </a:lnTo>
                    <a:lnTo>
                      <a:pt x="3957" y="537"/>
                    </a:lnTo>
                    <a:lnTo>
                      <a:pt x="3959" y="514"/>
                    </a:lnTo>
                    <a:lnTo>
                      <a:pt x="3960" y="489"/>
                    </a:lnTo>
                    <a:lnTo>
                      <a:pt x="3962" y="472"/>
                    </a:lnTo>
                    <a:lnTo>
                      <a:pt x="3964" y="465"/>
                    </a:lnTo>
                    <a:lnTo>
                      <a:pt x="3965" y="466"/>
                    </a:lnTo>
                    <a:lnTo>
                      <a:pt x="3967" y="467"/>
                    </a:lnTo>
                    <a:lnTo>
                      <a:pt x="3968" y="469"/>
                    </a:lnTo>
                    <a:lnTo>
                      <a:pt x="3970" y="472"/>
                    </a:lnTo>
                    <a:lnTo>
                      <a:pt x="3972" y="488"/>
                    </a:lnTo>
                    <a:lnTo>
                      <a:pt x="3973" y="496"/>
                    </a:lnTo>
                    <a:lnTo>
                      <a:pt x="3975" y="503"/>
                    </a:lnTo>
                    <a:lnTo>
                      <a:pt x="3976" y="509"/>
                    </a:lnTo>
                    <a:lnTo>
                      <a:pt x="3978" y="513"/>
                    </a:lnTo>
                    <a:lnTo>
                      <a:pt x="3980" y="520"/>
                    </a:lnTo>
                    <a:lnTo>
                      <a:pt x="3981" y="528"/>
                    </a:lnTo>
                    <a:lnTo>
                      <a:pt x="3983" y="532"/>
                    </a:lnTo>
                    <a:lnTo>
                      <a:pt x="3985" y="536"/>
                    </a:lnTo>
                    <a:lnTo>
                      <a:pt x="3986" y="543"/>
                    </a:lnTo>
                    <a:lnTo>
                      <a:pt x="3988" y="545"/>
                    </a:lnTo>
                    <a:lnTo>
                      <a:pt x="3989" y="542"/>
                    </a:lnTo>
                    <a:lnTo>
                      <a:pt x="3991" y="530"/>
                    </a:lnTo>
                    <a:lnTo>
                      <a:pt x="3993" y="507"/>
                    </a:lnTo>
                    <a:lnTo>
                      <a:pt x="3994" y="479"/>
                    </a:lnTo>
                    <a:lnTo>
                      <a:pt x="3996" y="439"/>
                    </a:lnTo>
                    <a:lnTo>
                      <a:pt x="3997" y="415"/>
                    </a:lnTo>
                    <a:lnTo>
                      <a:pt x="3999" y="409"/>
                    </a:lnTo>
                    <a:lnTo>
                      <a:pt x="4001" y="412"/>
                    </a:lnTo>
                    <a:lnTo>
                      <a:pt x="4002" y="414"/>
                    </a:lnTo>
                    <a:lnTo>
                      <a:pt x="4004" y="424"/>
                    </a:lnTo>
                    <a:lnTo>
                      <a:pt x="4006" y="437"/>
                    </a:lnTo>
                    <a:lnTo>
                      <a:pt x="4007" y="444"/>
                    </a:lnTo>
                    <a:lnTo>
                      <a:pt x="4009" y="449"/>
                    </a:lnTo>
                    <a:lnTo>
                      <a:pt x="4010" y="459"/>
                    </a:lnTo>
                    <a:lnTo>
                      <a:pt x="4012" y="468"/>
                    </a:lnTo>
                    <a:lnTo>
                      <a:pt x="4014" y="475"/>
                    </a:lnTo>
                    <a:lnTo>
                      <a:pt x="4015" y="486"/>
                    </a:lnTo>
                    <a:lnTo>
                      <a:pt x="4017" y="496"/>
                    </a:lnTo>
                    <a:lnTo>
                      <a:pt x="4018" y="504"/>
                    </a:lnTo>
                    <a:lnTo>
                      <a:pt x="4020" y="523"/>
                    </a:lnTo>
                    <a:lnTo>
                      <a:pt x="4022" y="518"/>
                    </a:lnTo>
                    <a:lnTo>
                      <a:pt x="4023" y="536"/>
                    </a:lnTo>
                    <a:lnTo>
                      <a:pt x="4025" y="544"/>
                    </a:lnTo>
                    <a:lnTo>
                      <a:pt x="4026" y="539"/>
                    </a:lnTo>
                    <a:lnTo>
                      <a:pt x="4028" y="529"/>
                    </a:lnTo>
                    <a:lnTo>
                      <a:pt x="4030" y="484"/>
                    </a:lnTo>
                    <a:lnTo>
                      <a:pt x="4031" y="427"/>
                    </a:lnTo>
                    <a:lnTo>
                      <a:pt x="4033" y="393"/>
                    </a:lnTo>
                    <a:lnTo>
                      <a:pt x="4035" y="339"/>
                    </a:lnTo>
                    <a:lnTo>
                      <a:pt x="4036" y="308"/>
                    </a:lnTo>
                    <a:lnTo>
                      <a:pt x="4038" y="299"/>
                    </a:lnTo>
                    <a:lnTo>
                      <a:pt x="4039" y="298"/>
                    </a:lnTo>
                    <a:lnTo>
                      <a:pt x="4041" y="306"/>
                    </a:lnTo>
                    <a:lnTo>
                      <a:pt x="4043" y="317"/>
                    </a:lnTo>
                    <a:lnTo>
                      <a:pt x="4044" y="330"/>
                    </a:lnTo>
                    <a:lnTo>
                      <a:pt x="4046" y="345"/>
                    </a:lnTo>
                    <a:lnTo>
                      <a:pt x="4049" y="376"/>
                    </a:lnTo>
                    <a:lnTo>
                      <a:pt x="4050" y="388"/>
                    </a:lnTo>
                    <a:lnTo>
                      <a:pt x="4052" y="405"/>
                    </a:lnTo>
                    <a:lnTo>
                      <a:pt x="4054" y="414"/>
                    </a:lnTo>
                    <a:lnTo>
                      <a:pt x="4055" y="429"/>
                    </a:lnTo>
                    <a:lnTo>
                      <a:pt x="4057" y="452"/>
                    </a:lnTo>
                    <a:lnTo>
                      <a:pt x="4058" y="468"/>
                    </a:lnTo>
                    <a:lnTo>
                      <a:pt x="4061" y="510"/>
                    </a:lnTo>
                    <a:lnTo>
                      <a:pt x="4063" y="527"/>
                    </a:lnTo>
                    <a:lnTo>
                      <a:pt x="4065" y="558"/>
                    </a:lnTo>
                    <a:lnTo>
                      <a:pt x="4066" y="547"/>
                    </a:lnTo>
                    <a:lnTo>
                      <a:pt x="4068" y="509"/>
                    </a:lnTo>
                    <a:lnTo>
                      <a:pt x="4069" y="485"/>
                    </a:lnTo>
                    <a:lnTo>
                      <a:pt x="4071" y="355"/>
                    </a:lnTo>
                    <a:lnTo>
                      <a:pt x="4073" y="181"/>
                    </a:lnTo>
                    <a:lnTo>
                      <a:pt x="4074" y="52"/>
                    </a:lnTo>
                    <a:lnTo>
                      <a:pt x="4076" y="3"/>
                    </a:lnTo>
                    <a:lnTo>
                      <a:pt x="4077" y="9"/>
                    </a:lnTo>
                    <a:lnTo>
                      <a:pt x="4079" y="28"/>
                    </a:lnTo>
                    <a:lnTo>
                      <a:pt x="4081" y="47"/>
                    </a:lnTo>
                    <a:lnTo>
                      <a:pt x="4082" y="69"/>
                    </a:lnTo>
                    <a:lnTo>
                      <a:pt x="4084" y="109"/>
                    </a:lnTo>
                    <a:lnTo>
                      <a:pt x="4085" y="143"/>
                    </a:lnTo>
                    <a:lnTo>
                      <a:pt x="4087" y="189"/>
                    </a:lnTo>
                    <a:lnTo>
                      <a:pt x="4088" y="236"/>
                    </a:lnTo>
                    <a:lnTo>
                      <a:pt x="4090" y="271"/>
                    </a:lnTo>
                    <a:lnTo>
                      <a:pt x="4092" y="320"/>
                    </a:lnTo>
                    <a:lnTo>
                      <a:pt x="4093" y="376"/>
                    </a:lnTo>
                    <a:lnTo>
                      <a:pt x="4095" y="399"/>
                    </a:lnTo>
                    <a:lnTo>
                      <a:pt x="4096" y="413"/>
                    </a:lnTo>
                    <a:lnTo>
                      <a:pt x="4098" y="432"/>
                    </a:lnTo>
                    <a:lnTo>
                      <a:pt x="4100" y="451"/>
                    </a:lnTo>
                    <a:lnTo>
                      <a:pt x="4101" y="467"/>
                    </a:lnTo>
                    <a:lnTo>
                      <a:pt x="4103" y="475"/>
                    </a:lnTo>
                    <a:lnTo>
                      <a:pt x="4104" y="487"/>
                    </a:lnTo>
                    <a:lnTo>
                      <a:pt x="4106" y="499"/>
                    </a:lnTo>
                    <a:lnTo>
                      <a:pt x="4107" y="522"/>
                    </a:lnTo>
                    <a:lnTo>
                      <a:pt x="4109" y="530"/>
                    </a:lnTo>
                    <a:lnTo>
                      <a:pt x="4111" y="572"/>
                    </a:lnTo>
                    <a:lnTo>
                      <a:pt x="4112" y="573"/>
                    </a:lnTo>
                    <a:lnTo>
                      <a:pt x="4114" y="576"/>
                    </a:lnTo>
                    <a:lnTo>
                      <a:pt x="4115" y="568"/>
                    </a:lnTo>
                    <a:lnTo>
                      <a:pt x="4117" y="585"/>
                    </a:lnTo>
                    <a:lnTo>
                      <a:pt x="4119" y="561"/>
                    </a:lnTo>
                    <a:lnTo>
                      <a:pt x="4120" y="520"/>
                    </a:lnTo>
                    <a:lnTo>
                      <a:pt x="4122" y="448"/>
                    </a:lnTo>
                    <a:lnTo>
                      <a:pt x="4123" y="394"/>
                    </a:lnTo>
                    <a:lnTo>
                      <a:pt x="4125" y="365"/>
                    </a:lnTo>
                    <a:lnTo>
                      <a:pt x="4126" y="356"/>
                    </a:lnTo>
                    <a:lnTo>
                      <a:pt x="4128" y="359"/>
                    </a:lnTo>
                    <a:lnTo>
                      <a:pt x="4130" y="369"/>
                    </a:lnTo>
                    <a:lnTo>
                      <a:pt x="4131" y="381"/>
                    </a:lnTo>
                    <a:lnTo>
                      <a:pt x="4133" y="398"/>
                    </a:lnTo>
                    <a:lnTo>
                      <a:pt x="4134" y="407"/>
                    </a:lnTo>
                    <a:lnTo>
                      <a:pt x="4138" y="433"/>
                    </a:lnTo>
                    <a:lnTo>
                      <a:pt x="4139" y="445"/>
                    </a:lnTo>
                    <a:lnTo>
                      <a:pt x="4140" y="454"/>
                    </a:lnTo>
                    <a:lnTo>
                      <a:pt x="4143" y="473"/>
                    </a:lnTo>
                    <a:lnTo>
                      <a:pt x="4145" y="482"/>
                    </a:lnTo>
                    <a:lnTo>
                      <a:pt x="4146" y="492"/>
                    </a:lnTo>
                    <a:lnTo>
                      <a:pt x="4148" y="505"/>
                    </a:lnTo>
                    <a:lnTo>
                      <a:pt x="4149" y="516"/>
                    </a:lnTo>
                    <a:lnTo>
                      <a:pt x="4151" y="527"/>
                    </a:lnTo>
                    <a:lnTo>
                      <a:pt x="4152" y="539"/>
                    </a:lnTo>
                    <a:lnTo>
                      <a:pt x="4154" y="539"/>
                    </a:lnTo>
                    <a:lnTo>
                      <a:pt x="4155" y="542"/>
                    </a:lnTo>
                    <a:lnTo>
                      <a:pt x="4157" y="546"/>
                    </a:lnTo>
                    <a:lnTo>
                      <a:pt x="4158" y="551"/>
                    </a:lnTo>
                    <a:lnTo>
                      <a:pt x="4160" y="555"/>
                    </a:lnTo>
                    <a:lnTo>
                      <a:pt x="4166" y="486"/>
                    </a:lnTo>
                    <a:lnTo>
                      <a:pt x="4167" y="439"/>
                    </a:lnTo>
                    <a:lnTo>
                      <a:pt x="4169" y="403"/>
                    </a:lnTo>
                    <a:lnTo>
                      <a:pt x="4170" y="387"/>
                    </a:lnTo>
                    <a:lnTo>
                      <a:pt x="4171" y="388"/>
                    </a:lnTo>
                    <a:lnTo>
                      <a:pt x="4173" y="384"/>
                    </a:lnTo>
                    <a:lnTo>
                      <a:pt x="4174" y="395"/>
                    </a:lnTo>
                    <a:lnTo>
                      <a:pt x="4176" y="403"/>
                    </a:lnTo>
                    <a:lnTo>
                      <a:pt x="4177" y="415"/>
                    </a:lnTo>
                    <a:lnTo>
                      <a:pt x="4179" y="427"/>
                    </a:lnTo>
                    <a:lnTo>
                      <a:pt x="4185" y="466"/>
                    </a:lnTo>
                    <a:lnTo>
                      <a:pt x="4186" y="476"/>
                    </a:lnTo>
                    <a:lnTo>
                      <a:pt x="4188" y="488"/>
                    </a:lnTo>
                    <a:lnTo>
                      <a:pt x="4189" y="497"/>
                    </a:lnTo>
                    <a:lnTo>
                      <a:pt x="4191" y="510"/>
                    </a:lnTo>
                    <a:lnTo>
                      <a:pt x="4192" y="517"/>
                    </a:lnTo>
                    <a:lnTo>
                      <a:pt x="4194" y="527"/>
                    </a:lnTo>
                    <a:lnTo>
                      <a:pt x="4195" y="530"/>
                    </a:lnTo>
                    <a:lnTo>
                      <a:pt x="4197" y="533"/>
                    </a:lnTo>
                    <a:lnTo>
                      <a:pt x="4198" y="544"/>
                    </a:lnTo>
                    <a:lnTo>
                      <a:pt x="4200" y="544"/>
                    </a:lnTo>
                    <a:lnTo>
                      <a:pt x="4201" y="551"/>
                    </a:lnTo>
                    <a:lnTo>
                      <a:pt x="4203" y="549"/>
                    </a:lnTo>
                    <a:lnTo>
                      <a:pt x="4204" y="550"/>
                    </a:lnTo>
                    <a:lnTo>
                      <a:pt x="4205" y="541"/>
                    </a:lnTo>
                    <a:lnTo>
                      <a:pt x="4207" y="498"/>
                    </a:lnTo>
                    <a:lnTo>
                      <a:pt x="4208" y="450"/>
                    </a:lnTo>
                    <a:lnTo>
                      <a:pt x="4210" y="411"/>
                    </a:lnTo>
                    <a:lnTo>
                      <a:pt x="4211" y="380"/>
                    </a:lnTo>
                    <a:lnTo>
                      <a:pt x="4213" y="367"/>
                    </a:lnTo>
                    <a:lnTo>
                      <a:pt x="4214" y="368"/>
                    </a:lnTo>
                    <a:lnTo>
                      <a:pt x="4216" y="374"/>
                    </a:lnTo>
                    <a:lnTo>
                      <a:pt x="4217" y="379"/>
                    </a:lnTo>
                    <a:lnTo>
                      <a:pt x="4219" y="386"/>
                    </a:lnTo>
                    <a:lnTo>
                      <a:pt x="4220" y="393"/>
                    </a:lnTo>
                    <a:lnTo>
                      <a:pt x="4222" y="407"/>
                    </a:lnTo>
                    <a:lnTo>
                      <a:pt x="4223" y="420"/>
                    </a:lnTo>
                    <a:lnTo>
                      <a:pt x="4225" y="427"/>
                    </a:lnTo>
                    <a:lnTo>
                      <a:pt x="4226" y="434"/>
                    </a:lnTo>
                    <a:lnTo>
                      <a:pt x="4232" y="480"/>
                    </a:lnTo>
                    <a:lnTo>
                      <a:pt x="4234" y="492"/>
                    </a:lnTo>
                    <a:lnTo>
                      <a:pt x="4235" y="502"/>
                    </a:lnTo>
                    <a:lnTo>
                      <a:pt x="4237" y="513"/>
                    </a:lnTo>
                    <a:lnTo>
                      <a:pt x="4238" y="532"/>
                    </a:lnTo>
                    <a:lnTo>
                      <a:pt x="4240" y="525"/>
                    </a:lnTo>
                    <a:lnTo>
                      <a:pt x="4242" y="514"/>
                    </a:lnTo>
                    <a:lnTo>
                      <a:pt x="4243" y="535"/>
                    </a:lnTo>
                    <a:lnTo>
                      <a:pt x="4245" y="523"/>
                    </a:lnTo>
                    <a:lnTo>
                      <a:pt x="4246" y="506"/>
                    </a:lnTo>
                    <a:lnTo>
                      <a:pt x="4248" y="483"/>
                    </a:lnTo>
                    <a:lnTo>
                      <a:pt x="4250" y="384"/>
                    </a:lnTo>
                    <a:lnTo>
                      <a:pt x="4251" y="293"/>
                    </a:lnTo>
                    <a:lnTo>
                      <a:pt x="4253" y="231"/>
                    </a:lnTo>
                    <a:lnTo>
                      <a:pt x="4254" y="211"/>
                    </a:lnTo>
                    <a:lnTo>
                      <a:pt x="4256" y="213"/>
                    </a:lnTo>
                    <a:lnTo>
                      <a:pt x="4258" y="223"/>
                    </a:lnTo>
                    <a:lnTo>
                      <a:pt x="4259" y="241"/>
                    </a:lnTo>
                    <a:lnTo>
                      <a:pt x="4261" y="258"/>
                    </a:lnTo>
                    <a:lnTo>
                      <a:pt x="4264" y="294"/>
                    </a:lnTo>
                    <a:lnTo>
                      <a:pt x="4271" y="366"/>
                    </a:lnTo>
                    <a:lnTo>
                      <a:pt x="4272" y="382"/>
                    </a:lnTo>
                    <a:lnTo>
                      <a:pt x="4274" y="400"/>
                    </a:lnTo>
                    <a:lnTo>
                      <a:pt x="4275" y="422"/>
                    </a:lnTo>
                    <a:lnTo>
                      <a:pt x="4277" y="429"/>
                    </a:lnTo>
                    <a:lnTo>
                      <a:pt x="4279" y="448"/>
                    </a:lnTo>
                    <a:lnTo>
                      <a:pt x="4280" y="479"/>
                    </a:lnTo>
                    <a:lnTo>
                      <a:pt x="4282" y="507"/>
                    </a:lnTo>
                    <a:lnTo>
                      <a:pt x="4283" y="519"/>
                    </a:lnTo>
                    <a:lnTo>
                      <a:pt x="4285" y="526"/>
                    </a:lnTo>
                    <a:lnTo>
                      <a:pt x="4287" y="524"/>
                    </a:lnTo>
                    <a:lnTo>
                      <a:pt x="4288" y="531"/>
                    </a:lnTo>
                    <a:lnTo>
                      <a:pt x="4290" y="543"/>
                    </a:lnTo>
                    <a:lnTo>
                      <a:pt x="4291" y="507"/>
                    </a:lnTo>
                    <a:lnTo>
                      <a:pt x="4293" y="339"/>
                    </a:lnTo>
                    <a:lnTo>
                      <a:pt x="4295" y="139"/>
                    </a:lnTo>
                    <a:lnTo>
                      <a:pt x="4296" y="25"/>
                    </a:lnTo>
                    <a:lnTo>
                      <a:pt x="4298" y="0"/>
                    </a:lnTo>
                    <a:lnTo>
                      <a:pt x="4299" y="12"/>
                    </a:lnTo>
                    <a:lnTo>
                      <a:pt x="4301" y="35"/>
                    </a:lnTo>
                    <a:lnTo>
                      <a:pt x="4303" y="60"/>
                    </a:lnTo>
                    <a:lnTo>
                      <a:pt x="4304" y="83"/>
                    </a:lnTo>
                    <a:lnTo>
                      <a:pt x="4306" y="105"/>
                    </a:lnTo>
                    <a:lnTo>
                      <a:pt x="4307" y="121"/>
                    </a:lnTo>
                    <a:lnTo>
                      <a:pt x="4309" y="145"/>
                    </a:lnTo>
                    <a:lnTo>
                      <a:pt x="4311" y="183"/>
                    </a:lnTo>
                    <a:lnTo>
                      <a:pt x="4312" y="209"/>
                    </a:lnTo>
                    <a:lnTo>
                      <a:pt x="4315" y="275"/>
                    </a:lnTo>
                    <a:lnTo>
                      <a:pt x="4322" y="385"/>
                    </a:lnTo>
                    <a:lnTo>
                      <a:pt x="4323" y="399"/>
                    </a:lnTo>
                    <a:lnTo>
                      <a:pt x="4325" y="411"/>
                    </a:lnTo>
                    <a:lnTo>
                      <a:pt x="4327" y="428"/>
                    </a:lnTo>
                    <a:lnTo>
                      <a:pt x="4328" y="467"/>
                    </a:lnTo>
                    <a:lnTo>
                      <a:pt x="4330" y="476"/>
                    </a:lnTo>
                    <a:lnTo>
                      <a:pt x="4331" y="482"/>
                    </a:lnTo>
                    <a:lnTo>
                      <a:pt x="4333" y="543"/>
                    </a:lnTo>
                    <a:lnTo>
                      <a:pt x="4335" y="570"/>
                    </a:lnTo>
                    <a:lnTo>
                      <a:pt x="4336" y="550"/>
                    </a:lnTo>
                    <a:lnTo>
                      <a:pt x="4338" y="553"/>
                    </a:lnTo>
                    <a:lnTo>
                      <a:pt x="4339" y="547"/>
                    </a:lnTo>
                    <a:lnTo>
                      <a:pt x="4341" y="489"/>
                    </a:lnTo>
                    <a:lnTo>
                      <a:pt x="4342" y="360"/>
                    </a:lnTo>
                    <a:lnTo>
                      <a:pt x="4344" y="243"/>
                    </a:lnTo>
                    <a:lnTo>
                      <a:pt x="4345" y="198"/>
                    </a:lnTo>
                    <a:lnTo>
                      <a:pt x="4347" y="190"/>
                    </a:lnTo>
                    <a:lnTo>
                      <a:pt x="4348" y="199"/>
                    </a:lnTo>
                    <a:lnTo>
                      <a:pt x="4350" y="211"/>
                    </a:lnTo>
                    <a:lnTo>
                      <a:pt x="4351" y="234"/>
                    </a:lnTo>
                    <a:lnTo>
                      <a:pt x="4353" y="258"/>
                    </a:lnTo>
                    <a:lnTo>
                      <a:pt x="4354" y="278"/>
                    </a:lnTo>
                    <a:lnTo>
                      <a:pt x="4356" y="304"/>
                    </a:lnTo>
                    <a:lnTo>
                      <a:pt x="4357" y="342"/>
                    </a:lnTo>
                    <a:lnTo>
                      <a:pt x="4359" y="365"/>
                    </a:lnTo>
                    <a:lnTo>
                      <a:pt x="4360" y="395"/>
                    </a:lnTo>
                    <a:lnTo>
                      <a:pt x="4361" y="415"/>
                    </a:lnTo>
                    <a:lnTo>
                      <a:pt x="4363" y="425"/>
                    </a:lnTo>
                    <a:lnTo>
                      <a:pt x="4364" y="439"/>
                    </a:lnTo>
                    <a:lnTo>
                      <a:pt x="4366" y="456"/>
                    </a:lnTo>
                    <a:lnTo>
                      <a:pt x="4367" y="472"/>
                    </a:lnTo>
                    <a:lnTo>
                      <a:pt x="4369" y="486"/>
                    </a:lnTo>
                    <a:lnTo>
                      <a:pt x="4370" y="496"/>
                    </a:lnTo>
                    <a:lnTo>
                      <a:pt x="4372" y="507"/>
                    </a:lnTo>
                    <a:lnTo>
                      <a:pt x="4373" y="516"/>
                    </a:lnTo>
                    <a:lnTo>
                      <a:pt x="4375" y="525"/>
                    </a:lnTo>
                    <a:lnTo>
                      <a:pt x="4376" y="533"/>
                    </a:lnTo>
                    <a:lnTo>
                      <a:pt x="4378" y="540"/>
                    </a:lnTo>
                    <a:lnTo>
                      <a:pt x="4379" y="555"/>
                    </a:lnTo>
                    <a:lnTo>
                      <a:pt x="4381" y="558"/>
                    </a:lnTo>
                    <a:lnTo>
                      <a:pt x="4382" y="563"/>
                    </a:lnTo>
                    <a:lnTo>
                      <a:pt x="4384" y="571"/>
                    </a:lnTo>
                    <a:lnTo>
                      <a:pt x="4385" y="573"/>
                    </a:lnTo>
                    <a:lnTo>
                      <a:pt x="4387" y="567"/>
                    </a:lnTo>
                    <a:lnTo>
                      <a:pt x="4388" y="540"/>
                    </a:lnTo>
                    <a:lnTo>
                      <a:pt x="4390" y="480"/>
                    </a:lnTo>
                    <a:lnTo>
                      <a:pt x="4391" y="421"/>
                    </a:lnTo>
                    <a:lnTo>
                      <a:pt x="4393" y="384"/>
                    </a:lnTo>
                    <a:lnTo>
                      <a:pt x="4394" y="374"/>
                    </a:lnTo>
                    <a:lnTo>
                      <a:pt x="4396" y="372"/>
                    </a:lnTo>
                    <a:lnTo>
                      <a:pt x="4397" y="375"/>
                    </a:lnTo>
                    <a:lnTo>
                      <a:pt x="4399" y="382"/>
                    </a:lnTo>
                    <a:lnTo>
                      <a:pt x="4400" y="389"/>
                    </a:lnTo>
                    <a:lnTo>
                      <a:pt x="4402" y="401"/>
                    </a:lnTo>
                    <a:lnTo>
                      <a:pt x="4403" y="410"/>
                    </a:lnTo>
                    <a:lnTo>
                      <a:pt x="4405" y="416"/>
                    </a:lnTo>
                    <a:lnTo>
                      <a:pt x="4406" y="426"/>
                    </a:lnTo>
                    <a:lnTo>
                      <a:pt x="4408" y="438"/>
                    </a:lnTo>
                    <a:lnTo>
                      <a:pt x="4409" y="449"/>
                    </a:lnTo>
                    <a:lnTo>
                      <a:pt x="4417" y="500"/>
                    </a:lnTo>
                    <a:lnTo>
                      <a:pt x="4418" y="511"/>
                    </a:lnTo>
                    <a:lnTo>
                      <a:pt x="4420" y="519"/>
                    </a:lnTo>
                    <a:lnTo>
                      <a:pt x="4421" y="525"/>
                    </a:lnTo>
                    <a:lnTo>
                      <a:pt x="4423" y="531"/>
                    </a:lnTo>
                    <a:lnTo>
                      <a:pt x="4424" y="536"/>
                    </a:lnTo>
                    <a:lnTo>
                      <a:pt x="4426" y="544"/>
                    </a:lnTo>
                    <a:lnTo>
                      <a:pt x="4427" y="549"/>
                    </a:lnTo>
                    <a:lnTo>
                      <a:pt x="4429" y="551"/>
                    </a:lnTo>
                    <a:lnTo>
                      <a:pt x="4430" y="553"/>
                    </a:lnTo>
                    <a:lnTo>
                      <a:pt x="4432" y="547"/>
                    </a:lnTo>
                    <a:lnTo>
                      <a:pt x="4433" y="520"/>
                    </a:lnTo>
                    <a:lnTo>
                      <a:pt x="4435" y="475"/>
                    </a:lnTo>
                    <a:lnTo>
                      <a:pt x="4436" y="418"/>
                    </a:lnTo>
                    <a:lnTo>
                      <a:pt x="4438" y="377"/>
                    </a:lnTo>
                    <a:lnTo>
                      <a:pt x="4439" y="360"/>
                    </a:lnTo>
                    <a:lnTo>
                      <a:pt x="4441" y="355"/>
                    </a:lnTo>
                    <a:lnTo>
                      <a:pt x="4442" y="355"/>
                    </a:lnTo>
                    <a:lnTo>
                      <a:pt x="4443" y="362"/>
                    </a:lnTo>
                    <a:lnTo>
                      <a:pt x="4445" y="368"/>
                    </a:lnTo>
                    <a:lnTo>
                      <a:pt x="4446" y="376"/>
                    </a:lnTo>
                    <a:lnTo>
                      <a:pt x="4448" y="384"/>
                    </a:lnTo>
                    <a:lnTo>
                      <a:pt x="4449" y="395"/>
                    </a:lnTo>
                    <a:lnTo>
                      <a:pt x="4451" y="407"/>
                    </a:lnTo>
                    <a:lnTo>
                      <a:pt x="4454" y="430"/>
                    </a:lnTo>
                    <a:lnTo>
                      <a:pt x="4455" y="440"/>
                    </a:lnTo>
                    <a:lnTo>
                      <a:pt x="4457" y="457"/>
                    </a:lnTo>
                    <a:lnTo>
                      <a:pt x="4458" y="469"/>
                    </a:lnTo>
                    <a:lnTo>
                      <a:pt x="4460" y="474"/>
                    </a:lnTo>
                    <a:lnTo>
                      <a:pt x="4461" y="480"/>
                    </a:lnTo>
                    <a:lnTo>
                      <a:pt x="4463" y="486"/>
                    </a:lnTo>
                    <a:lnTo>
                      <a:pt x="4464" y="490"/>
                    </a:lnTo>
                    <a:lnTo>
                      <a:pt x="4465" y="493"/>
                    </a:lnTo>
                    <a:lnTo>
                      <a:pt x="4467" y="497"/>
                    </a:lnTo>
                    <a:lnTo>
                      <a:pt x="4468" y="498"/>
                    </a:lnTo>
                    <a:lnTo>
                      <a:pt x="4470" y="506"/>
                    </a:lnTo>
                    <a:lnTo>
                      <a:pt x="4471" y="515"/>
                    </a:lnTo>
                    <a:lnTo>
                      <a:pt x="4473" y="522"/>
                    </a:lnTo>
                    <a:lnTo>
                      <a:pt x="4474" y="529"/>
                    </a:lnTo>
                    <a:lnTo>
                      <a:pt x="4476" y="543"/>
                    </a:lnTo>
                    <a:lnTo>
                      <a:pt x="4477" y="547"/>
                    </a:lnTo>
                    <a:lnTo>
                      <a:pt x="4479" y="522"/>
                    </a:lnTo>
                    <a:lnTo>
                      <a:pt x="4480" y="477"/>
                    </a:lnTo>
                    <a:lnTo>
                      <a:pt x="4482" y="406"/>
                    </a:lnTo>
                    <a:lnTo>
                      <a:pt x="4483" y="354"/>
                    </a:lnTo>
                    <a:lnTo>
                      <a:pt x="4485" y="325"/>
                    </a:lnTo>
                    <a:lnTo>
                      <a:pt x="4486" y="316"/>
                    </a:lnTo>
                    <a:lnTo>
                      <a:pt x="4487" y="316"/>
                    </a:lnTo>
                    <a:lnTo>
                      <a:pt x="4489" y="324"/>
                    </a:lnTo>
                    <a:lnTo>
                      <a:pt x="4490" y="330"/>
                    </a:lnTo>
                    <a:lnTo>
                      <a:pt x="4492" y="339"/>
                    </a:lnTo>
                    <a:lnTo>
                      <a:pt x="4493" y="347"/>
                    </a:lnTo>
                    <a:lnTo>
                      <a:pt x="4495" y="357"/>
                    </a:lnTo>
                    <a:lnTo>
                      <a:pt x="4496" y="371"/>
                    </a:lnTo>
                    <a:lnTo>
                      <a:pt x="4498" y="380"/>
                    </a:lnTo>
                    <a:lnTo>
                      <a:pt x="4499" y="395"/>
                    </a:lnTo>
                    <a:lnTo>
                      <a:pt x="4501" y="408"/>
                    </a:lnTo>
                    <a:lnTo>
                      <a:pt x="4502" y="420"/>
                    </a:lnTo>
                    <a:lnTo>
                      <a:pt x="4504" y="428"/>
                    </a:lnTo>
                    <a:lnTo>
                      <a:pt x="4505" y="442"/>
                    </a:lnTo>
                    <a:lnTo>
                      <a:pt x="4507" y="462"/>
                    </a:lnTo>
                    <a:lnTo>
                      <a:pt x="4508" y="470"/>
                    </a:lnTo>
                    <a:lnTo>
                      <a:pt x="4509" y="478"/>
                    </a:lnTo>
                    <a:lnTo>
                      <a:pt x="4511" y="488"/>
                    </a:lnTo>
                    <a:lnTo>
                      <a:pt x="4512" y="501"/>
                    </a:lnTo>
                    <a:lnTo>
                      <a:pt x="4514" y="539"/>
                    </a:lnTo>
                    <a:lnTo>
                      <a:pt x="4515" y="526"/>
                    </a:lnTo>
                    <a:lnTo>
                      <a:pt x="4517" y="523"/>
                    </a:lnTo>
                    <a:lnTo>
                      <a:pt x="4518" y="538"/>
                    </a:lnTo>
                    <a:lnTo>
                      <a:pt x="4520" y="572"/>
                    </a:lnTo>
                    <a:lnTo>
                      <a:pt x="4521" y="584"/>
                    </a:lnTo>
                    <a:lnTo>
                      <a:pt x="4523" y="503"/>
                    </a:lnTo>
                    <a:lnTo>
                      <a:pt x="4524" y="384"/>
                    </a:lnTo>
                    <a:lnTo>
                      <a:pt x="4526" y="249"/>
                    </a:lnTo>
                    <a:lnTo>
                      <a:pt x="4527" y="183"/>
                    </a:lnTo>
                    <a:lnTo>
                      <a:pt x="4529" y="156"/>
                    </a:lnTo>
                    <a:lnTo>
                      <a:pt x="4530" y="156"/>
                    </a:lnTo>
                    <a:lnTo>
                      <a:pt x="4532" y="163"/>
                    </a:lnTo>
                    <a:lnTo>
                      <a:pt x="4534" y="180"/>
                    </a:lnTo>
                    <a:lnTo>
                      <a:pt x="4535" y="201"/>
                    </a:lnTo>
                    <a:lnTo>
                      <a:pt x="4537" y="221"/>
                    </a:lnTo>
                    <a:lnTo>
                      <a:pt x="4538" y="241"/>
                    </a:lnTo>
                    <a:lnTo>
                      <a:pt x="4540" y="258"/>
                    </a:lnTo>
                    <a:lnTo>
                      <a:pt x="4543" y="297"/>
                    </a:lnTo>
                    <a:lnTo>
                      <a:pt x="4550" y="364"/>
                    </a:lnTo>
                    <a:lnTo>
                      <a:pt x="4551" y="375"/>
                    </a:lnTo>
                    <a:lnTo>
                      <a:pt x="4553" y="407"/>
                    </a:lnTo>
                    <a:lnTo>
                      <a:pt x="4554" y="425"/>
                    </a:lnTo>
                    <a:lnTo>
                      <a:pt x="4556" y="434"/>
                    </a:lnTo>
                    <a:lnTo>
                      <a:pt x="4558" y="504"/>
                    </a:lnTo>
                    <a:lnTo>
                      <a:pt x="4559" y="498"/>
                    </a:lnTo>
                    <a:lnTo>
                      <a:pt x="4561" y="514"/>
                    </a:lnTo>
                    <a:lnTo>
                      <a:pt x="4562" y="509"/>
                    </a:lnTo>
                    <a:lnTo>
                      <a:pt x="4564" y="555"/>
                    </a:lnTo>
                    <a:lnTo>
                      <a:pt x="4566" y="496"/>
                    </a:lnTo>
                    <a:lnTo>
                      <a:pt x="4567" y="372"/>
                    </a:lnTo>
                    <a:lnTo>
                      <a:pt x="4569" y="154"/>
                    </a:lnTo>
                    <a:lnTo>
                      <a:pt x="4570" y="53"/>
                    </a:lnTo>
                    <a:lnTo>
                      <a:pt x="4572" y="34"/>
                    </a:lnTo>
                    <a:lnTo>
                      <a:pt x="4573" y="39"/>
                    </a:lnTo>
                    <a:lnTo>
                      <a:pt x="4575" y="59"/>
                    </a:lnTo>
                    <a:lnTo>
                      <a:pt x="4577" y="78"/>
                    </a:lnTo>
                    <a:lnTo>
                      <a:pt x="4580" y="142"/>
                    </a:lnTo>
                    <a:lnTo>
                      <a:pt x="4583" y="240"/>
                    </a:lnTo>
                    <a:lnTo>
                      <a:pt x="4585" y="295"/>
                    </a:lnTo>
                    <a:lnTo>
                      <a:pt x="4586" y="348"/>
                    </a:lnTo>
                    <a:lnTo>
                      <a:pt x="4589" y="433"/>
                    </a:lnTo>
                    <a:lnTo>
                      <a:pt x="4596" y="492"/>
                    </a:lnTo>
                    <a:lnTo>
                      <a:pt x="4597" y="507"/>
                    </a:lnTo>
                    <a:lnTo>
                      <a:pt x="4599" y="517"/>
                    </a:lnTo>
                    <a:lnTo>
                      <a:pt x="4600" y="530"/>
                    </a:lnTo>
                    <a:lnTo>
                      <a:pt x="4602" y="543"/>
                    </a:lnTo>
                    <a:lnTo>
                      <a:pt x="4604" y="559"/>
                    </a:lnTo>
                    <a:lnTo>
                      <a:pt x="4605" y="558"/>
                    </a:lnTo>
                    <a:lnTo>
                      <a:pt x="4607" y="566"/>
                    </a:lnTo>
                    <a:lnTo>
                      <a:pt x="4608" y="576"/>
                    </a:lnTo>
                    <a:lnTo>
                      <a:pt x="4610" y="587"/>
                    </a:lnTo>
                    <a:lnTo>
                      <a:pt x="4612" y="582"/>
                    </a:lnTo>
                    <a:lnTo>
                      <a:pt x="4613" y="576"/>
                    </a:lnTo>
                    <a:lnTo>
                      <a:pt x="4615" y="543"/>
                    </a:lnTo>
                    <a:lnTo>
                      <a:pt x="4616" y="485"/>
                    </a:lnTo>
                    <a:lnTo>
                      <a:pt x="4618" y="435"/>
                    </a:lnTo>
                    <a:lnTo>
                      <a:pt x="4620" y="416"/>
                    </a:lnTo>
                    <a:lnTo>
                      <a:pt x="4621" y="413"/>
                    </a:lnTo>
                    <a:lnTo>
                      <a:pt x="4623" y="417"/>
                    </a:lnTo>
                    <a:lnTo>
                      <a:pt x="4624" y="426"/>
                    </a:lnTo>
                    <a:lnTo>
                      <a:pt x="4626" y="435"/>
                    </a:lnTo>
                    <a:lnTo>
                      <a:pt x="4627" y="445"/>
                    </a:lnTo>
                    <a:lnTo>
                      <a:pt x="4629" y="452"/>
                    </a:lnTo>
                    <a:lnTo>
                      <a:pt x="4632" y="471"/>
                    </a:lnTo>
                    <a:lnTo>
                      <a:pt x="4638" y="504"/>
                    </a:lnTo>
                    <a:lnTo>
                      <a:pt x="4639" y="515"/>
                    </a:lnTo>
                    <a:lnTo>
                      <a:pt x="4641" y="523"/>
                    </a:lnTo>
                    <a:lnTo>
                      <a:pt x="4642" y="532"/>
                    </a:lnTo>
                    <a:lnTo>
                      <a:pt x="4644" y="544"/>
                    </a:lnTo>
                    <a:lnTo>
                      <a:pt x="4645" y="555"/>
                    </a:lnTo>
                    <a:lnTo>
                      <a:pt x="4647" y="560"/>
                    </a:lnTo>
                    <a:lnTo>
                      <a:pt x="4648" y="562"/>
                    </a:lnTo>
                    <a:lnTo>
                      <a:pt x="4650" y="570"/>
                    </a:lnTo>
                    <a:lnTo>
                      <a:pt x="4657" y="482"/>
                    </a:lnTo>
                    <a:lnTo>
                      <a:pt x="4659" y="449"/>
                    </a:lnTo>
                    <a:lnTo>
                      <a:pt x="4660" y="432"/>
                    </a:lnTo>
                    <a:lnTo>
                      <a:pt x="4662" y="422"/>
                    </a:lnTo>
                    <a:lnTo>
                      <a:pt x="4663" y="422"/>
                    </a:lnTo>
                    <a:lnTo>
                      <a:pt x="4665" y="423"/>
                    </a:lnTo>
                    <a:lnTo>
                      <a:pt x="4666" y="428"/>
                    </a:lnTo>
                    <a:lnTo>
                      <a:pt x="4667" y="435"/>
                    </a:lnTo>
                    <a:lnTo>
                      <a:pt x="4669" y="443"/>
                    </a:lnTo>
                    <a:lnTo>
                      <a:pt x="4670" y="450"/>
                    </a:lnTo>
                    <a:lnTo>
                      <a:pt x="4673" y="465"/>
                    </a:lnTo>
                    <a:lnTo>
                      <a:pt x="4675" y="476"/>
                    </a:lnTo>
                    <a:lnTo>
                      <a:pt x="4676" y="481"/>
                    </a:lnTo>
                    <a:lnTo>
                      <a:pt x="4678" y="486"/>
                    </a:lnTo>
                    <a:lnTo>
                      <a:pt x="4679" y="492"/>
                    </a:lnTo>
                    <a:lnTo>
                      <a:pt x="4681" y="502"/>
                    </a:lnTo>
                    <a:lnTo>
                      <a:pt x="4682" y="510"/>
                    </a:lnTo>
                    <a:lnTo>
                      <a:pt x="4684" y="516"/>
                    </a:lnTo>
                    <a:lnTo>
                      <a:pt x="4685" y="528"/>
                    </a:lnTo>
                    <a:lnTo>
                      <a:pt x="4687" y="535"/>
                    </a:lnTo>
                    <a:lnTo>
                      <a:pt x="4688" y="538"/>
                    </a:lnTo>
                    <a:lnTo>
                      <a:pt x="4690" y="537"/>
                    </a:lnTo>
                    <a:lnTo>
                      <a:pt x="4691" y="537"/>
                    </a:lnTo>
                    <a:lnTo>
                      <a:pt x="4693" y="535"/>
                    </a:lnTo>
                    <a:lnTo>
                      <a:pt x="4694" y="525"/>
                    </a:lnTo>
                    <a:lnTo>
                      <a:pt x="4696" y="481"/>
                    </a:lnTo>
                    <a:lnTo>
                      <a:pt x="4697" y="425"/>
                    </a:lnTo>
                    <a:lnTo>
                      <a:pt x="4699" y="393"/>
                    </a:lnTo>
                    <a:lnTo>
                      <a:pt x="4700" y="368"/>
                    </a:lnTo>
                    <a:lnTo>
                      <a:pt x="4702" y="362"/>
                    </a:lnTo>
                    <a:lnTo>
                      <a:pt x="4703" y="363"/>
                    </a:lnTo>
                    <a:lnTo>
                      <a:pt x="4705" y="369"/>
                    </a:lnTo>
                    <a:lnTo>
                      <a:pt x="4706" y="378"/>
                    </a:lnTo>
                    <a:lnTo>
                      <a:pt x="4709" y="396"/>
                    </a:lnTo>
                    <a:lnTo>
                      <a:pt x="4711" y="404"/>
                    </a:lnTo>
                    <a:lnTo>
                      <a:pt x="4712" y="415"/>
                    </a:lnTo>
                    <a:lnTo>
                      <a:pt x="4714" y="422"/>
                    </a:lnTo>
                    <a:lnTo>
                      <a:pt x="4715" y="430"/>
                    </a:lnTo>
                    <a:lnTo>
                      <a:pt x="4716" y="440"/>
                    </a:lnTo>
                    <a:lnTo>
                      <a:pt x="4718" y="452"/>
                    </a:lnTo>
                    <a:lnTo>
                      <a:pt x="4719" y="456"/>
                    </a:lnTo>
                    <a:lnTo>
                      <a:pt x="4721" y="464"/>
                    </a:lnTo>
                    <a:lnTo>
                      <a:pt x="4723" y="478"/>
                    </a:lnTo>
                    <a:lnTo>
                      <a:pt x="4724" y="490"/>
                    </a:lnTo>
                    <a:lnTo>
                      <a:pt x="4726" y="505"/>
                    </a:lnTo>
                    <a:lnTo>
                      <a:pt x="4728" y="523"/>
                    </a:lnTo>
                    <a:lnTo>
                      <a:pt x="4729" y="511"/>
                    </a:lnTo>
                    <a:lnTo>
                      <a:pt x="4731" y="525"/>
                    </a:lnTo>
                    <a:lnTo>
                      <a:pt x="4733" y="521"/>
                    </a:lnTo>
                    <a:lnTo>
                      <a:pt x="4734" y="506"/>
                    </a:lnTo>
                    <a:lnTo>
                      <a:pt x="4736" y="476"/>
                    </a:lnTo>
                    <a:lnTo>
                      <a:pt x="4737" y="433"/>
                    </a:lnTo>
                    <a:lnTo>
                      <a:pt x="4739" y="366"/>
                    </a:lnTo>
                    <a:lnTo>
                      <a:pt x="4741" y="321"/>
                    </a:lnTo>
                    <a:lnTo>
                      <a:pt x="4742" y="298"/>
                    </a:lnTo>
                    <a:lnTo>
                      <a:pt x="4744" y="292"/>
                    </a:lnTo>
                    <a:lnTo>
                      <a:pt x="4746" y="301"/>
                    </a:lnTo>
                    <a:lnTo>
                      <a:pt x="4747" y="310"/>
                    </a:lnTo>
                    <a:lnTo>
                      <a:pt x="4749" y="321"/>
                    </a:lnTo>
                    <a:lnTo>
                      <a:pt x="4751" y="337"/>
                    </a:lnTo>
                    <a:lnTo>
                      <a:pt x="4752" y="351"/>
                    </a:lnTo>
                    <a:lnTo>
                      <a:pt x="4754" y="375"/>
                    </a:lnTo>
                    <a:lnTo>
                      <a:pt x="4756" y="389"/>
                    </a:lnTo>
                    <a:lnTo>
                      <a:pt x="4757" y="411"/>
                    </a:lnTo>
                    <a:lnTo>
                      <a:pt x="4761" y="448"/>
                    </a:lnTo>
                    <a:lnTo>
                      <a:pt x="4762" y="453"/>
                    </a:lnTo>
                    <a:lnTo>
                      <a:pt x="4764" y="483"/>
                    </a:lnTo>
                    <a:lnTo>
                      <a:pt x="4766" y="508"/>
                    </a:lnTo>
                    <a:lnTo>
                      <a:pt x="4767" y="524"/>
                    </a:lnTo>
                    <a:lnTo>
                      <a:pt x="4769" y="554"/>
                    </a:lnTo>
                    <a:lnTo>
                      <a:pt x="4771" y="556"/>
                    </a:lnTo>
                    <a:lnTo>
                      <a:pt x="4772" y="518"/>
                    </a:lnTo>
                    <a:lnTo>
                      <a:pt x="4774" y="504"/>
                    </a:lnTo>
                    <a:lnTo>
                      <a:pt x="4776" y="409"/>
                    </a:lnTo>
                    <a:lnTo>
                      <a:pt x="4777" y="283"/>
                    </a:lnTo>
                    <a:lnTo>
                      <a:pt x="4779" y="174"/>
                    </a:lnTo>
                    <a:lnTo>
                      <a:pt x="4781" y="106"/>
                    </a:lnTo>
                    <a:lnTo>
                      <a:pt x="4782" y="86"/>
                    </a:lnTo>
                    <a:lnTo>
                      <a:pt x="4784" y="92"/>
                    </a:lnTo>
                    <a:lnTo>
                      <a:pt x="4786" y="109"/>
                    </a:lnTo>
                    <a:lnTo>
                      <a:pt x="4787" y="133"/>
                    </a:lnTo>
                    <a:lnTo>
                      <a:pt x="4789" y="152"/>
                    </a:lnTo>
                    <a:lnTo>
                      <a:pt x="4791" y="173"/>
                    </a:lnTo>
                    <a:lnTo>
                      <a:pt x="4792" y="196"/>
                    </a:lnTo>
                    <a:lnTo>
                      <a:pt x="4794" y="217"/>
                    </a:lnTo>
                    <a:lnTo>
                      <a:pt x="4795" y="243"/>
                    </a:lnTo>
                    <a:lnTo>
                      <a:pt x="4797" y="280"/>
                    </a:lnTo>
                    <a:lnTo>
                      <a:pt x="4799" y="333"/>
                    </a:lnTo>
                    <a:lnTo>
                      <a:pt x="4800" y="371"/>
                    </a:lnTo>
                    <a:lnTo>
                      <a:pt x="4802" y="422"/>
                    </a:lnTo>
                    <a:lnTo>
                      <a:pt x="4804" y="433"/>
                    </a:lnTo>
                    <a:lnTo>
                      <a:pt x="4805" y="445"/>
                    </a:lnTo>
                    <a:lnTo>
                      <a:pt x="4807" y="461"/>
                    </a:lnTo>
                    <a:lnTo>
                      <a:pt x="4809" y="497"/>
                    </a:lnTo>
                    <a:lnTo>
                      <a:pt x="4810" y="526"/>
                    </a:lnTo>
                    <a:lnTo>
                      <a:pt x="4812" y="508"/>
                    </a:lnTo>
                    <a:lnTo>
                      <a:pt x="4814" y="532"/>
                    </a:lnTo>
                    <a:lnTo>
                      <a:pt x="4815" y="551"/>
                    </a:lnTo>
                    <a:lnTo>
                      <a:pt x="4817" y="547"/>
                    </a:lnTo>
                    <a:lnTo>
                      <a:pt x="4819" y="518"/>
                    </a:lnTo>
                    <a:lnTo>
                      <a:pt x="4820" y="461"/>
                    </a:lnTo>
                    <a:lnTo>
                      <a:pt x="4822" y="350"/>
                    </a:lnTo>
                    <a:lnTo>
                      <a:pt x="4824" y="259"/>
                    </a:lnTo>
                    <a:lnTo>
                      <a:pt x="4825" y="234"/>
                    </a:lnTo>
                    <a:lnTo>
                      <a:pt x="4827" y="236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97" name="Group 783"/>
            <p:cNvGrpSpPr>
              <a:grpSpLocks/>
            </p:cNvGrpSpPr>
            <p:nvPr/>
          </p:nvGrpSpPr>
          <p:grpSpPr bwMode="auto">
            <a:xfrm>
              <a:off x="3867" y="22"/>
              <a:ext cx="5029" cy="1006"/>
              <a:chOff x="3867" y="22"/>
              <a:chExt cx="5029" cy="1006"/>
            </a:xfrm>
          </p:grpSpPr>
          <p:sp>
            <p:nvSpPr>
              <p:cNvPr id="1004372" name="Freeform 784"/>
              <p:cNvSpPr>
                <a:spLocks/>
              </p:cNvSpPr>
              <p:nvPr/>
            </p:nvSpPr>
            <p:spPr bwMode="auto">
              <a:xfrm>
                <a:off x="3867" y="22"/>
                <a:ext cx="5029" cy="1006"/>
              </a:xfrm>
              <a:custGeom>
                <a:avLst/>
                <a:gdLst>
                  <a:gd name="T0" fmla="+- 0 8896 3867"/>
                  <a:gd name="T1" fmla="*/ T0 w 5029"/>
                  <a:gd name="T2" fmla="+- 0 1028 22"/>
                  <a:gd name="T3" fmla="*/ 1028 h 1006"/>
                  <a:gd name="T4" fmla="+- 0 3867 3867"/>
                  <a:gd name="T5" fmla="*/ T4 w 5029"/>
                  <a:gd name="T6" fmla="+- 0 1028 22"/>
                  <a:gd name="T7" fmla="*/ 1028 h 1006"/>
                  <a:gd name="T8" fmla="+- 0 3867 3867"/>
                  <a:gd name="T9" fmla="*/ T8 w 5029"/>
                  <a:gd name="T10" fmla="+- 0 22 22"/>
                  <a:gd name="T11" fmla="*/ 22 h 1006"/>
                  <a:gd name="T12" fmla="+- 0 8896 3867"/>
                  <a:gd name="T13" fmla="*/ T12 w 5029"/>
                  <a:gd name="T14" fmla="+- 0 22 22"/>
                  <a:gd name="T15" fmla="*/ 22 h 1006"/>
                  <a:gd name="T16" fmla="+- 0 8896 3867"/>
                  <a:gd name="T17" fmla="*/ T16 w 5029"/>
                  <a:gd name="T18" fmla="+- 0 1028 22"/>
                  <a:gd name="T19" fmla="*/ 1028 h 10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29" h="1006">
                    <a:moveTo>
                      <a:pt x="5029" y="1006"/>
                    </a:moveTo>
                    <a:lnTo>
                      <a:pt x="0" y="1006"/>
                    </a:lnTo>
                    <a:lnTo>
                      <a:pt x="0" y="0"/>
                    </a:lnTo>
                    <a:lnTo>
                      <a:pt x="5029" y="0"/>
                    </a:lnTo>
                    <a:lnTo>
                      <a:pt x="5029" y="1006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98" name="Group 785"/>
            <p:cNvGrpSpPr>
              <a:grpSpLocks/>
            </p:cNvGrpSpPr>
            <p:nvPr/>
          </p:nvGrpSpPr>
          <p:grpSpPr bwMode="auto">
            <a:xfrm>
              <a:off x="3968" y="994"/>
              <a:ext cx="2" cy="34"/>
              <a:chOff x="3968" y="994"/>
              <a:chExt cx="2" cy="34"/>
            </a:xfrm>
          </p:grpSpPr>
          <p:sp>
            <p:nvSpPr>
              <p:cNvPr id="1004371" name="Freeform 786"/>
              <p:cNvSpPr>
                <a:spLocks/>
              </p:cNvSpPr>
              <p:nvPr/>
            </p:nvSpPr>
            <p:spPr bwMode="auto">
              <a:xfrm>
                <a:off x="3968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199" name="Group 787"/>
            <p:cNvGrpSpPr>
              <a:grpSpLocks/>
            </p:cNvGrpSpPr>
            <p:nvPr/>
          </p:nvGrpSpPr>
          <p:grpSpPr bwMode="auto">
            <a:xfrm>
              <a:off x="4128" y="1007"/>
              <a:ext cx="2" cy="21"/>
              <a:chOff x="4128" y="1007"/>
              <a:chExt cx="2" cy="21"/>
            </a:xfrm>
          </p:grpSpPr>
          <p:sp>
            <p:nvSpPr>
              <p:cNvPr id="1004370" name="Freeform 788"/>
              <p:cNvSpPr>
                <a:spLocks/>
              </p:cNvSpPr>
              <p:nvPr/>
            </p:nvSpPr>
            <p:spPr bwMode="auto">
              <a:xfrm>
                <a:off x="4128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0" name="Group 789"/>
            <p:cNvGrpSpPr>
              <a:grpSpLocks/>
            </p:cNvGrpSpPr>
            <p:nvPr/>
          </p:nvGrpSpPr>
          <p:grpSpPr bwMode="auto">
            <a:xfrm>
              <a:off x="4289" y="1007"/>
              <a:ext cx="2" cy="21"/>
              <a:chOff x="4289" y="1007"/>
              <a:chExt cx="2" cy="21"/>
            </a:xfrm>
          </p:grpSpPr>
          <p:sp>
            <p:nvSpPr>
              <p:cNvPr id="1004369" name="Freeform 790"/>
              <p:cNvSpPr>
                <a:spLocks/>
              </p:cNvSpPr>
              <p:nvPr/>
            </p:nvSpPr>
            <p:spPr bwMode="auto">
              <a:xfrm>
                <a:off x="4289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1" name="Group 791"/>
            <p:cNvGrpSpPr>
              <a:grpSpLocks/>
            </p:cNvGrpSpPr>
            <p:nvPr/>
          </p:nvGrpSpPr>
          <p:grpSpPr bwMode="auto">
            <a:xfrm>
              <a:off x="4450" y="1007"/>
              <a:ext cx="2" cy="21"/>
              <a:chOff x="4450" y="1007"/>
              <a:chExt cx="2" cy="21"/>
            </a:xfrm>
          </p:grpSpPr>
          <p:sp>
            <p:nvSpPr>
              <p:cNvPr id="1004368" name="Freeform 792"/>
              <p:cNvSpPr>
                <a:spLocks/>
              </p:cNvSpPr>
              <p:nvPr/>
            </p:nvSpPr>
            <p:spPr bwMode="auto">
              <a:xfrm>
                <a:off x="4450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2" name="Group 793"/>
            <p:cNvGrpSpPr>
              <a:grpSpLocks/>
            </p:cNvGrpSpPr>
            <p:nvPr/>
          </p:nvGrpSpPr>
          <p:grpSpPr bwMode="auto">
            <a:xfrm>
              <a:off x="4611" y="1007"/>
              <a:ext cx="2" cy="21"/>
              <a:chOff x="4611" y="1007"/>
              <a:chExt cx="2" cy="21"/>
            </a:xfrm>
          </p:grpSpPr>
          <p:sp>
            <p:nvSpPr>
              <p:cNvPr id="1004367" name="Freeform 794"/>
              <p:cNvSpPr>
                <a:spLocks/>
              </p:cNvSpPr>
              <p:nvPr/>
            </p:nvSpPr>
            <p:spPr bwMode="auto">
              <a:xfrm>
                <a:off x="4611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3" name="Group 795"/>
            <p:cNvGrpSpPr>
              <a:grpSpLocks/>
            </p:cNvGrpSpPr>
            <p:nvPr/>
          </p:nvGrpSpPr>
          <p:grpSpPr bwMode="auto">
            <a:xfrm>
              <a:off x="4772" y="994"/>
              <a:ext cx="2" cy="34"/>
              <a:chOff x="4772" y="994"/>
              <a:chExt cx="2" cy="34"/>
            </a:xfrm>
          </p:grpSpPr>
          <p:sp>
            <p:nvSpPr>
              <p:cNvPr id="1004366" name="Freeform 796"/>
              <p:cNvSpPr>
                <a:spLocks/>
              </p:cNvSpPr>
              <p:nvPr/>
            </p:nvSpPr>
            <p:spPr bwMode="auto">
              <a:xfrm>
                <a:off x="4772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4" name="Group 797"/>
            <p:cNvGrpSpPr>
              <a:grpSpLocks/>
            </p:cNvGrpSpPr>
            <p:nvPr/>
          </p:nvGrpSpPr>
          <p:grpSpPr bwMode="auto">
            <a:xfrm>
              <a:off x="4933" y="1007"/>
              <a:ext cx="2" cy="21"/>
              <a:chOff x="4933" y="1007"/>
              <a:chExt cx="2" cy="21"/>
            </a:xfrm>
          </p:grpSpPr>
          <p:sp>
            <p:nvSpPr>
              <p:cNvPr id="1004365" name="Freeform 798"/>
              <p:cNvSpPr>
                <a:spLocks/>
              </p:cNvSpPr>
              <p:nvPr/>
            </p:nvSpPr>
            <p:spPr bwMode="auto">
              <a:xfrm>
                <a:off x="4933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5" name="Group 799"/>
            <p:cNvGrpSpPr>
              <a:grpSpLocks/>
            </p:cNvGrpSpPr>
            <p:nvPr/>
          </p:nvGrpSpPr>
          <p:grpSpPr bwMode="auto">
            <a:xfrm>
              <a:off x="5094" y="1007"/>
              <a:ext cx="2" cy="21"/>
              <a:chOff x="5094" y="1007"/>
              <a:chExt cx="2" cy="21"/>
            </a:xfrm>
          </p:grpSpPr>
          <p:sp>
            <p:nvSpPr>
              <p:cNvPr id="1004364" name="Freeform 800"/>
              <p:cNvSpPr>
                <a:spLocks/>
              </p:cNvSpPr>
              <p:nvPr/>
            </p:nvSpPr>
            <p:spPr bwMode="auto">
              <a:xfrm>
                <a:off x="5094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6" name="Group 801"/>
            <p:cNvGrpSpPr>
              <a:grpSpLocks/>
            </p:cNvGrpSpPr>
            <p:nvPr/>
          </p:nvGrpSpPr>
          <p:grpSpPr bwMode="auto">
            <a:xfrm>
              <a:off x="5255" y="1007"/>
              <a:ext cx="2" cy="21"/>
              <a:chOff x="5255" y="1007"/>
              <a:chExt cx="2" cy="21"/>
            </a:xfrm>
          </p:grpSpPr>
          <p:sp>
            <p:nvSpPr>
              <p:cNvPr id="1004363" name="Freeform 802"/>
              <p:cNvSpPr>
                <a:spLocks/>
              </p:cNvSpPr>
              <p:nvPr/>
            </p:nvSpPr>
            <p:spPr bwMode="auto">
              <a:xfrm>
                <a:off x="5255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7" name="Group 803"/>
            <p:cNvGrpSpPr>
              <a:grpSpLocks/>
            </p:cNvGrpSpPr>
            <p:nvPr/>
          </p:nvGrpSpPr>
          <p:grpSpPr bwMode="auto">
            <a:xfrm>
              <a:off x="5416" y="1007"/>
              <a:ext cx="2" cy="21"/>
              <a:chOff x="5416" y="1007"/>
              <a:chExt cx="2" cy="21"/>
            </a:xfrm>
          </p:grpSpPr>
          <p:sp>
            <p:nvSpPr>
              <p:cNvPr id="1004362" name="Freeform 804"/>
              <p:cNvSpPr>
                <a:spLocks/>
              </p:cNvSpPr>
              <p:nvPr/>
            </p:nvSpPr>
            <p:spPr bwMode="auto">
              <a:xfrm>
                <a:off x="5416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8" name="Group 805"/>
            <p:cNvGrpSpPr>
              <a:grpSpLocks/>
            </p:cNvGrpSpPr>
            <p:nvPr/>
          </p:nvGrpSpPr>
          <p:grpSpPr bwMode="auto">
            <a:xfrm>
              <a:off x="5577" y="994"/>
              <a:ext cx="2" cy="34"/>
              <a:chOff x="5577" y="994"/>
              <a:chExt cx="2" cy="34"/>
            </a:xfrm>
          </p:grpSpPr>
          <p:sp>
            <p:nvSpPr>
              <p:cNvPr id="1004361" name="Freeform 806"/>
              <p:cNvSpPr>
                <a:spLocks/>
              </p:cNvSpPr>
              <p:nvPr/>
            </p:nvSpPr>
            <p:spPr bwMode="auto">
              <a:xfrm>
                <a:off x="5577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09" name="Group 807"/>
            <p:cNvGrpSpPr>
              <a:grpSpLocks/>
            </p:cNvGrpSpPr>
            <p:nvPr/>
          </p:nvGrpSpPr>
          <p:grpSpPr bwMode="auto">
            <a:xfrm>
              <a:off x="5738" y="1007"/>
              <a:ext cx="2" cy="21"/>
              <a:chOff x="5738" y="1007"/>
              <a:chExt cx="2" cy="21"/>
            </a:xfrm>
          </p:grpSpPr>
          <p:sp>
            <p:nvSpPr>
              <p:cNvPr id="1004360" name="Freeform 808"/>
              <p:cNvSpPr>
                <a:spLocks/>
              </p:cNvSpPr>
              <p:nvPr/>
            </p:nvSpPr>
            <p:spPr bwMode="auto">
              <a:xfrm>
                <a:off x="5738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0" name="Group 809"/>
            <p:cNvGrpSpPr>
              <a:grpSpLocks/>
            </p:cNvGrpSpPr>
            <p:nvPr/>
          </p:nvGrpSpPr>
          <p:grpSpPr bwMode="auto">
            <a:xfrm>
              <a:off x="5898" y="1007"/>
              <a:ext cx="2" cy="21"/>
              <a:chOff x="5898" y="1007"/>
              <a:chExt cx="2" cy="21"/>
            </a:xfrm>
          </p:grpSpPr>
          <p:sp>
            <p:nvSpPr>
              <p:cNvPr id="1004359" name="Freeform 810"/>
              <p:cNvSpPr>
                <a:spLocks/>
              </p:cNvSpPr>
              <p:nvPr/>
            </p:nvSpPr>
            <p:spPr bwMode="auto">
              <a:xfrm>
                <a:off x="5898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1" name="Group 811"/>
            <p:cNvGrpSpPr>
              <a:grpSpLocks/>
            </p:cNvGrpSpPr>
            <p:nvPr/>
          </p:nvGrpSpPr>
          <p:grpSpPr bwMode="auto">
            <a:xfrm>
              <a:off x="6059" y="1007"/>
              <a:ext cx="2" cy="21"/>
              <a:chOff x="6059" y="1007"/>
              <a:chExt cx="2" cy="21"/>
            </a:xfrm>
          </p:grpSpPr>
          <p:sp>
            <p:nvSpPr>
              <p:cNvPr id="1004358" name="Freeform 812"/>
              <p:cNvSpPr>
                <a:spLocks/>
              </p:cNvSpPr>
              <p:nvPr/>
            </p:nvSpPr>
            <p:spPr bwMode="auto">
              <a:xfrm>
                <a:off x="6059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2" name="Group 813"/>
            <p:cNvGrpSpPr>
              <a:grpSpLocks/>
            </p:cNvGrpSpPr>
            <p:nvPr/>
          </p:nvGrpSpPr>
          <p:grpSpPr bwMode="auto">
            <a:xfrm>
              <a:off x="6220" y="1007"/>
              <a:ext cx="2" cy="21"/>
              <a:chOff x="6220" y="1007"/>
              <a:chExt cx="2" cy="21"/>
            </a:xfrm>
          </p:grpSpPr>
          <p:sp>
            <p:nvSpPr>
              <p:cNvPr id="1004357" name="Freeform 814"/>
              <p:cNvSpPr>
                <a:spLocks/>
              </p:cNvSpPr>
              <p:nvPr/>
            </p:nvSpPr>
            <p:spPr bwMode="auto">
              <a:xfrm>
                <a:off x="6220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3" name="Group 815"/>
            <p:cNvGrpSpPr>
              <a:grpSpLocks/>
            </p:cNvGrpSpPr>
            <p:nvPr/>
          </p:nvGrpSpPr>
          <p:grpSpPr bwMode="auto">
            <a:xfrm>
              <a:off x="6381" y="994"/>
              <a:ext cx="2" cy="34"/>
              <a:chOff x="6381" y="994"/>
              <a:chExt cx="2" cy="34"/>
            </a:xfrm>
          </p:grpSpPr>
          <p:sp>
            <p:nvSpPr>
              <p:cNvPr id="1004356" name="Freeform 816"/>
              <p:cNvSpPr>
                <a:spLocks/>
              </p:cNvSpPr>
              <p:nvPr/>
            </p:nvSpPr>
            <p:spPr bwMode="auto">
              <a:xfrm>
                <a:off x="6381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4" name="Group 817"/>
            <p:cNvGrpSpPr>
              <a:grpSpLocks/>
            </p:cNvGrpSpPr>
            <p:nvPr/>
          </p:nvGrpSpPr>
          <p:grpSpPr bwMode="auto">
            <a:xfrm>
              <a:off x="6542" y="1007"/>
              <a:ext cx="2" cy="21"/>
              <a:chOff x="6542" y="1007"/>
              <a:chExt cx="2" cy="21"/>
            </a:xfrm>
          </p:grpSpPr>
          <p:sp>
            <p:nvSpPr>
              <p:cNvPr id="1004355" name="Freeform 818"/>
              <p:cNvSpPr>
                <a:spLocks/>
              </p:cNvSpPr>
              <p:nvPr/>
            </p:nvSpPr>
            <p:spPr bwMode="auto">
              <a:xfrm>
                <a:off x="6542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5" name="Group 819"/>
            <p:cNvGrpSpPr>
              <a:grpSpLocks/>
            </p:cNvGrpSpPr>
            <p:nvPr/>
          </p:nvGrpSpPr>
          <p:grpSpPr bwMode="auto">
            <a:xfrm>
              <a:off x="6703" y="1007"/>
              <a:ext cx="2" cy="21"/>
              <a:chOff x="6703" y="1007"/>
              <a:chExt cx="2" cy="21"/>
            </a:xfrm>
          </p:grpSpPr>
          <p:sp>
            <p:nvSpPr>
              <p:cNvPr id="1004354" name="Freeform 820"/>
              <p:cNvSpPr>
                <a:spLocks/>
              </p:cNvSpPr>
              <p:nvPr/>
            </p:nvSpPr>
            <p:spPr bwMode="auto">
              <a:xfrm>
                <a:off x="6703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6" name="Group 821"/>
            <p:cNvGrpSpPr>
              <a:grpSpLocks/>
            </p:cNvGrpSpPr>
            <p:nvPr/>
          </p:nvGrpSpPr>
          <p:grpSpPr bwMode="auto">
            <a:xfrm>
              <a:off x="6864" y="1007"/>
              <a:ext cx="2" cy="21"/>
              <a:chOff x="6864" y="1007"/>
              <a:chExt cx="2" cy="21"/>
            </a:xfrm>
          </p:grpSpPr>
          <p:sp>
            <p:nvSpPr>
              <p:cNvPr id="1004353" name="Freeform 822"/>
              <p:cNvSpPr>
                <a:spLocks/>
              </p:cNvSpPr>
              <p:nvPr/>
            </p:nvSpPr>
            <p:spPr bwMode="auto">
              <a:xfrm>
                <a:off x="6864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7" name="Group 823"/>
            <p:cNvGrpSpPr>
              <a:grpSpLocks/>
            </p:cNvGrpSpPr>
            <p:nvPr/>
          </p:nvGrpSpPr>
          <p:grpSpPr bwMode="auto">
            <a:xfrm>
              <a:off x="7025" y="1007"/>
              <a:ext cx="2" cy="21"/>
              <a:chOff x="7025" y="1007"/>
              <a:chExt cx="2" cy="21"/>
            </a:xfrm>
          </p:grpSpPr>
          <p:sp>
            <p:nvSpPr>
              <p:cNvPr id="1004352" name="Freeform 824"/>
              <p:cNvSpPr>
                <a:spLocks/>
              </p:cNvSpPr>
              <p:nvPr/>
            </p:nvSpPr>
            <p:spPr bwMode="auto">
              <a:xfrm>
                <a:off x="7025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8" name="Group 825"/>
            <p:cNvGrpSpPr>
              <a:grpSpLocks/>
            </p:cNvGrpSpPr>
            <p:nvPr/>
          </p:nvGrpSpPr>
          <p:grpSpPr bwMode="auto">
            <a:xfrm>
              <a:off x="7186" y="994"/>
              <a:ext cx="2" cy="34"/>
              <a:chOff x="7186" y="994"/>
              <a:chExt cx="2" cy="34"/>
            </a:xfrm>
          </p:grpSpPr>
          <p:sp>
            <p:nvSpPr>
              <p:cNvPr id="1004351" name="Freeform 826"/>
              <p:cNvSpPr>
                <a:spLocks/>
              </p:cNvSpPr>
              <p:nvPr/>
            </p:nvSpPr>
            <p:spPr bwMode="auto">
              <a:xfrm>
                <a:off x="7186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19" name="Group 827"/>
            <p:cNvGrpSpPr>
              <a:grpSpLocks/>
            </p:cNvGrpSpPr>
            <p:nvPr/>
          </p:nvGrpSpPr>
          <p:grpSpPr bwMode="auto">
            <a:xfrm>
              <a:off x="7347" y="1007"/>
              <a:ext cx="2" cy="21"/>
              <a:chOff x="7347" y="1007"/>
              <a:chExt cx="2" cy="21"/>
            </a:xfrm>
          </p:grpSpPr>
          <p:sp>
            <p:nvSpPr>
              <p:cNvPr id="1004350" name="Freeform 828"/>
              <p:cNvSpPr>
                <a:spLocks/>
              </p:cNvSpPr>
              <p:nvPr/>
            </p:nvSpPr>
            <p:spPr bwMode="auto">
              <a:xfrm>
                <a:off x="7347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0" name="Group 829"/>
            <p:cNvGrpSpPr>
              <a:grpSpLocks/>
            </p:cNvGrpSpPr>
            <p:nvPr/>
          </p:nvGrpSpPr>
          <p:grpSpPr bwMode="auto">
            <a:xfrm>
              <a:off x="7508" y="1007"/>
              <a:ext cx="2" cy="21"/>
              <a:chOff x="7508" y="1007"/>
              <a:chExt cx="2" cy="21"/>
            </a:xfrm>
          </p:grpSpPr>
          <p:sp>
            <p:nvSpPr>
              <p:cNvPr id="1004349" name="Freeform 830"/>
              <p:cNvSpPr>
                <a:spLocks/>
              </p:cNvSpPr>
              <p:nvPr/>
            </p:nvSpPr>
            <p:spPr bwMode="auto">
              <a:xfrm>
                <a:off x="7508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1" name="Group 831"/>
            <p:cNvGrpSpPr>
              <a:grpSpLocks/>
            </p:cNvGrpSpPr>
            <p:nvPr/>
          </p:nvGrpSpPr>
          <p:grpSpPr bwMode="auto">
            <a:xfrm>
              <a:off x="7669" y="1007"/>
              <a:ext cx="2" cy="21"/>
              <a:chOff x="7669" y="1007"/>
              <a:chExt cx="2" cy="21"/>
            </a:xfrm>
          </p:grpSpPr>
          <p:sp>
            <p:nvSpPr>
              <p:cNvPr id="1004348" name="Freeform 832"/>
              <p:cNvSpPr>
                <a:spLocks/>
              </p:cNvSpPr>
              <p:nvPr/>
            </p:nvSpPr>
            <p:spPr bwMode="auto">
              <a:xfrm>
                <a:off x="7669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2" name="Group 833"/>
            <p:cNvGrpSpPr>
              <a:grpSpLocks/>
            </p:cNvGrpSpPr>
            <p:nvPr/>
          </p:nvGrpSpPr>
          <p:grpSpPr bwMode="auto">
            <a:xfrm>
              <a:off x="7829" y="1007"/>
              <a:ext cx="2" cy="21"/>
              <a:chOff x="7829" y="1007"/>
              <a:chExt cx="2" cy="21"/>
            </a:xfrm>
          </p:grpSpPr>
          <p:sp>
            <p:nvSpPr>
              <p:cNvPr id="1004347" name="Freeform 834"/>
              <p:cNvSpPr>
                <a:spLocks/>
              </p:cNvSpPr>
              <p:nvPr/>
            </p:nvSpPr>
            <p:spPr bwMode="auto">
              <a:xfrm>
                <a:off x="7829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3" name="Group 835"/>
            <p:cNvGrpSpPr>
              <a:grpSpLocks/>
            </p:cNvGrpSpPr>
            <p:nvPr/>
          </p:nvGrpSpPr>
          <p:grpSpPr bwMode="auto">
            <a:xfrm>
              <a:off x="7990" y="994"/>
              <a:ext cx="2" cy="34"/>
              <a:chOff x="7990" y="994"/>
              <a:chExt cx="2" cy="34"/>
            </a:xfrm>
          </p:grpSpPr>
          <p:sp>
            <p:nvSpPr>
              <p:cNvPr id="1004346" name="Freeform 836"/>
              <p:cNvSpPr>
                <a:spLocks/>
              </p:cNvSpPr>
              <p:nvPr/>
            </p:nvSpPr>
            <p:spPr bwMode="auto">
              <a:xfrm>
                <a:off x="7990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4" name="Group 837"/>
            <p:cNvGrpSpPr>
              <a:grpSpLocks/>
            </p:cNvGrpSpPr>
            <p:nvPr/>
          </p:nvGrpSpPr>
          <p:grpSpPr bwMode="auto">
            <a:xfrm>
              <a:off x="8151" y="1007"/>
              <a:ext cx="2" cy="21"/>
              <a:chOff x="8151" y="1007"/>
              <a:chExt cx="2" cy="21"/>
            </a:xfrm>
          </p:grpSpPr>
          <p:sp>
            <p:nvSpPr>
              <p:cNvPr id="1004345" name="Freeform 838"/>
              <p:cNvSpPr>
                <a:spLocks/>
              </p:cNvSpPr>
              <p:nvPr/>
            </p:nvSpPr>
            <p:spPr bwMode="auto">
              <a:xfrm>
                <a:off x="8151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5" name="Group 839"/>
            <p:cNvGrpSpPr>
              <a:grpSpLocks/>
            </p:cNvGrpSpPr>
            <p:nvPr/>
          </p:nvGrpSpPr>
          <p:grpSpPr bwMode="auto">
            <a:xfrm>
              <a:off x="8312" y="1007"/>
              <a:ext cx="2" cy="21"/>
              <a:chOff x="8312" y="1007"/>
              <a:chExt cx="2" cy="21"/>
            </a:xfrm>
          </p:grpSpPr>
          <p:sp>
            <p:nvSpPr>
              <p:cNvPr id="1004344" name="Freeform 840"/>
              <p:cNvSpPr>
                <a:spLocks/>
              </p:cNvSpPr>
              <p:nvPr/>
            </p:nvSpPr>
            <p:spPr bwMode="auto">
              <a:xfrm>
                <a:off x="8312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6" name="Group 841"/>
            <p:cNvGrpSpPr>
              <a:grpSpLocks/>
            </p:cNvGrpSpPr>
            <p:nvPr/>
          </p:nvGrpSpPr>
          <p:grpSpPr bwMode="auto">
            <a:xfrm>
              <a:off x="8473" y="1007"/>
              <a:ext cx="2" cy="21"/>
              <a:chOff x="8473" y="1007"/>
              <a:chExt cx="2" cy="21"/>
            </a:xfrm>
          </p:grpSpPr>
          <p:sp>
            <p:nvSpPr>
              <p:cNvPr id="1004343" name="Freeform 842"/>
              <p:cNvSpPr>
                <a:spLocks/>
              </p:cNvSpPr>
              <p:nvPr/>
            </p:nvSpPr>
            <p:spPr bwMode="auto">
              <a:xfrm>
                <a:off x="8473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7" name="Group 843"/>
            <p:cNvGrpSpPr>
              <a:grpSpLocks/>
            </p:cNvGrpSpPr>
            <p:nvPr/>
          </p:nvGrpSpPr>
          <p:grpSpPr bwMode="auto">
            <a:xfrm>
              <a:off x="8634" y="1007"/>
              <a:ext cx="2" cy="21"/>
              <a:chOff x="8634" y="1007"/>
              <a:chExt cx="2" cy="21"/>
            </a:xfrm>
          </p:grpSpPr>
          <p:sp>
            <p:nvSpPr>
              <p:cNvPr id="1004342" name="Freeform 844"/>
              <p:cNvSpPr>
                <a:spLocks/>
              </p:cNvSpPr>
              <p:nvPr/>
            </p:nvSpPr>
            <p:spPr bwMode="auto">
              <a:xfrm>
                <a:off x="8634" y="1007"/>
                <a:ext cx="2" cy="21"/>
              </a:xfrm>
              <a:custGeom>
                <a:avLst/>
                <a:gdLst>
                  <a:gd name="T0" fmla="+- 0 1028 1007"/>
                  <a:gd name="T1" fmla="*/ 1028 h 21"/>
                  <a:gd name="T2" fmla="+- 0 1007 1007"/>
                  <a:gd name="T3" fmla="*/ 1007 h 2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8" name="Group 845"/>
            <p:cNvGrpSpPr>
              <a:grpSpLocks/>
            </p:cNvGrpSpPr>
            <p:nvPr/>
          </p:nvGrpSpPr>
          <p:grpSpPr bwMode="auto">
            <a:xfrm>
              <a:off x="8795" y="994"/>
              <a:ext cx="2" cy="34"/>
              <a:chOff x="8795" y="994"/>
              <a:chExt cx="2" cy="34"/>
            </a:xfrm>
          </p:grpSpPr>
          <p:sp>
            <p:nvSpPr>
              <p:cNvPr id="1004341" name="Freeform 846"/>
              <p:cNvSpPr>
                <a:spLocks/>
              </p:cNvSpPr>
              <p:nvPr/>
            </p:nvSpPr>
            <p:spPr bwMode="auto">
              <a:xfrm>
                <a:off x="8795" y="994"/>
                <a:ext cx="2" cy="34"/>
              </a:xfrm>
              <a:custGeom>
                <a:avLst/>
                <a:gdLst>
                  <a:gd name="T0" fmla="+- 0 1028 994"/>
                  <a:gd name="T1" fmla="*/ 1028 h 34"/>
                  <a:gd name="T2" fmla="+- 0 994 994"/>
                  <a:gd name="T3" fmla="*/ 994 h 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4">
                    <a:moveTo>
                      <a:pt x="0" y="34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29" name="Group 847"/>
            <p:cNvGrpSpPr>
              <a:grpSpLocks/>
            </p:cNvGrpSpPr>
            <p:nvPr/>
          </p:nvGrpSpPr>
          <p:grpSpPr bwMode="auto">
            <a:xfrm>
              <a:off x="3867" y="1028"/>
              <a:ext cx="21" cy="2"/>
              <a:chOff x="3867" y="1028"/>
              <a:chExt cx="21" cy="2"/>
            </a:xfrm>
          </p:grpSpPr>
          <p:sp>
            <p:nvSpPr>
              <p:cNvPr id="1004340" name="Freeform 848"/>
              <p:cNvSpPr>
                <a:spLocks/>
              </p:cNvSpPr>
              <p:nvPr/>
            </p:nvSpPr>
            <p:spPr bwMode="auto">
              <a:xfrm>
                <a:off x="3867" y="1028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0" name="Group 849"/>
            <p:cNvGrpSpPr>
              <a:grpSpLocks/>
            </p:cNvGrpSpPr>
            <p:nvPr/>
          </p:nvGrpSpPr>
          <p:grpSpPr bwMode="auto">
            <a:xfrm>
              <a:off x="3867" y="976"/>
              <a:ext cx="21" cy="2"/>
              <a:chOff x="3867" y="976"/>
              <a:chExt cx="21" cy="2"/>
            </a:xfrm>
          </p:grpSpPr>
          <p:sp>
            <p:nvSpPr>
              <p:cNvPr id="1004339" name="Freeform 850"/>
              <p:cNvSpPr>
                <a:spLocks/>
              </p:cNvSpPr>
              <p:nvPr/>
            </p:nvSpPr>
            <p:spPr bwMode="auto">
              <a:xfrm>
                <a:off x="3867" y="976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1" name="Group 851"/>
            <p:cNvGrpSpPr>
              <a:grpSpLocks/>
            </p:cNvGrpSpPr>
            <p:nvPr/>
          </p:nvGrpSpPr>
          <p:grpSpPr bwMode="auto">
            <a:xfrm>
              <a:off x="3867" y="925"/>
              <a:ext cx="34" cy="2"/>
              <a:chOff x="3867" y="925"/>
              <a:chExt cx="34" cy="2"/>
            </a:xfrm>
          </p:grpSpPr>
          <p:sp>
            <p:nvSpPr>
              <p:cNvPr id="1004338" name="Freeform 852"/>
              <p:cNvSpPr>
                <a:spLocks/>
              </p:cNvSpPr>
              <p:nvPr/>
            </p:nvSpPr>
            <p:spPr bwMode="auto">
              <a:xfrm>
                <a:off x="3867" y="925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2" name="Group 853"/>
            <p:cNvGrpSpPr>
              <a:grpSpLocks/>
            </p:cNvGrpSpPr>
            <p:nvPr/>
          </p:nvGrpSpPr>
          <p:grpSpPr bwMode="auto">
            <a:xfrm>
              <a:off x="3867" y="874"/>
              <a:ext cx="21" cy="2"/>
              <a:chOff x="3867" y="874"/>
              <a:chExt cx="21" cy="2"/>
            </a:xfrm>
          </p:grpSpPr>
          <p:sp>
            <p:nvSpPr>
              <p:cNvPr id="1004337" name="Freeform 854"/>
              <p:cNvSpPr>
                <a:spLocks/>
              </p:cNvSpPr>
              <p:nvPr/>
            </p:nvSpPr>
            <p:spPr bwMode="auto">
              <a:xfrm>
                <a:off x="3867" y="874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3" name="Group 855"/>
            <p:cNvGrpSpPr>
              <a:grpSpLocks/>
            </p:cNvGrpSpPr>
            <p:nvPr/>
          </p:nvGrpSpPr>
          <p:grpSpPr bwMode="auto">
            <a:xfrm>
              <a:off x="3867" y="822"/>
              <a:ext cx="21" cy="2"/>
              <a:chOff x="3867" y="822"/>
              <a:chExt cx="21" cy="2"/>
            </a:xfrm>
          </p:grpSpPr>
          <p:sp>
            <p:nvSpPr>
              <p:cNvPr id="1004336" name="Freeform 856"/>
              <p:cNvSpPr>
                <a:spLocks/>
              </p:cNvSpPr>
              <p:nvPr/>
            </p:nvSpPr>
            <p:spPr bwMode="auto">
              <a:xfrm>
                <a:off x="3867" y="822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4" name="Group 857"/>
            <p:cNvGrpSpPr>
              <a:grpSpLocks/>
            </p:cNvGrpSpPr>
            <p:nvPr/>
          </p:nvGrpSpPr>
          <p:grpSpPr bwMode="auto">
            <a:xfrm>
              <a:off x="3867" y="771"/>
              <a:ext cx="21" cy="2"/>
              <a:chOff x="3867" y="771"/>
              <a:chExt cx="21" cy="2"/>
            </a:xfrm>
          </p:grpSpPr>
          <p:sp>
            <p:nvSpPr>
              <p:cNvPr id="1004335" name="Freeform 858"/>
              <p:cNvSpPr>
                <a:spLocks/>
              </p:cNvSpPr>
              <p:nvPr/>
            </p:nvSpPr>
            <p:spPr bwMode="auto">
              <a:xfrm>
                <a:off x="3867" y="771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5" name="Group 859"/>
            <p:cNvGrpSpPr>
              <a:grpSpLocks/>
            </p:cNvGrpSpPr>
            <p:nvPr/>
          </p:nvGrpSpPr>
          <p:grpSpPr bwMode="auto">
            <a:xfrm>
              <a:off x="3867" y="719"/>
              <a:ext cx="21" cy="2"/>
              <a:chOff x="3867" y="719"/>
              <a:chExt cx="21" cy="2"/>
            </a:xfrm>
          </p:grpSpPr>
          <p:sp>
            <p:nvSpPr>
              <p:cNvPr id="1004334" name="Freeform 860"/>
              <p:cNvSpPr>
                <a:spLocks/>
              </p:cNvSpPr>
              <p:nvPr/>
            </p:nvSpPr>
            <p:spPr bwMode="auto">
              <a:xfrm>
                <a:off x="3867" y="719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6" name="Group 861"/>
            <p:cNvGrpSpPr>
              <a:grpSpLocks/>
            </p:cNvGrpSpPr>
            <p:nvPr/>
          </p:nvGrpSpPr>
          <p:grpSpPr bwMode="auto">
            <a:xfrm>
              <a:off x="3867" y="668"/>
              <a:ext cx="34" cy="2"/>
              <a:chOff x="3867" y="668"/>
              <a:chExt cx="34" cy="2"/>
            </a:xfrm>
          </p:grpSpPr>
          <p:sp>
            <p:nvSpPr>
              <p:cNvPr id="1004333" name="Freeform 862"/>
              <p:cNvSpPr>
                <a:spLocks/>
              </p:cNvSpPr>
              <p:nvPr/>
            </p:nvSpPr>
            <p:spPr bwMode="auto">
              <a:xfrm>
                <a:off x="3867" y="668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7" name="Group 863"/>
            <p:cNvGrpSpPr>
              <a:grpSpLocks/>
            </p:cNvGrpSpPr>
            <p:nvPr/>
          </p:nvGrpSpPr>
          <p:grpSpPr bwMode="auto">
            <a:xfrm>
              <a:off x="3867" y="616"/>
              <a:ext cx="21" cy="2"/>
              <a:chOff x="3867" y="616"/>
              <a:chExt cx="21" cy="2"/>
            </a:xfrm>
          </p:grpSpPr>
          <p:sp>
            <p:nvSpPr>
              <p:cNvPr id="1004332" name="Freeform 864"/>
              <p:cNvSpPr>
                <a:spLocks/>
              </p:cNvSpPr>
              <p:nvPr/>
            </p:nvSpPr>
            <p:spPr bwMode="auto">
              <a:xfrm>
                <a:off x="3867" y="616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8" name="Group 865"/>
            <p:cNvGrpSpPr>
              <a:grpSpLocks/>
            </p:cNvGrpSpPr>
            <p:nvPr/>
          </p:nvGrpSpPr>
          <p:grpSpPr bwMode="auto">
            <a:xfrm>
              <a:off x="3867" y="565"/>
              <a:ext cx="21" cy="2"/>
              <a:chOff x="3867" y="565"/>
              <a:chExt cx="21" cy="2"/>
            </a:xfrm>
          </p:grpSpPr>
          <p:sp>
            <p:nvSpPr>
              <p:cNvPr id="1004331" name="Freeform 866"/>
              <p:cNvSpPr>
                <a:spLocks/>
              </p:cNvSpPr>
              <p:nvPr/>
            </p:nvSpPr>
            <p:spPr bwMode="auto">
              <a:xfrm>
                <a:off x="3867" y="565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39" name="Group 867"/>
            <p:cNvGrpSpPr>
              <a:grpSpLocks/>
            </p:cNvGrpSpPr>
            <p:nvPr/>
          </p:nvGrpSpPr>
          <p:grpSpPr bwMode="auto">
            <a:xfrm>
              <a:off x="3867" y="514"/>
              <a:ext cx="21" cy="2"/>
              <a:chOff x="3867" y="514"/>
              <a:chExt cx="21" cy="2"/>
            </a:xfrm>
          </p:grpSpPr>
          <p:sp>
            <p:nvSpPr>
              <p:cNvPr id="1004330" name="Freeform 868"/>
              <p:cNvSpPr>
                <a:spLocks/>
              </p:cNvSpPr>
              <p:nvPr/>
            </p:nvSpPr>
            <p:spPr bwMode="auto">
              <a:xfrm>
                <a:off x="3867" y="514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0" name="Group 869"/>
            <p:cNvGrpSpPr>
              <a:grpSpLocks/>
            </p:cNvGrpSpPr>
            <p:nvPr/>
          </p:nvGrpSpPr>
          <p:grpSpPr bwMode="auto">
            <a:xfrm>
              <a:off x="3867" y="462"/>
              <a:ext cx="21" cy="2"/>
              <a:chOff x="3867" y="462"/>
              <a:chExt cx="21" cy="2"/>
            </a:xfrm>
          </p:grpSpPr>
          <p:sp>
            <p:nvSpPr>
              <p:cNvPr id="1004329" name="Freeform 870"/>
              <p:cNvSpPr>
                <a:spLocks/>
              </p:cNvSpPr>
              <p:nvPr/>
            </p:nvSpPr>
            <p:spPr bwMode="auto">
              <a:xfrm>
                <a:off x="3867" y="462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1" name="Group 871"/>
            <p:cNvGrpSpPr>
              <a:grpSpLocks/>
            </p:cNvGrpSpPr>
            <p:nvPr/>
          </p:nvGrpSpPr>
          <p:grpSpPr bwMode="auto">
            <a:xfrm>
              <a:off x="3867" y="411"/>
              <a:ext cx="34" cy="2"/>
              <a:chOff x="3867" y="411"/>
              <a:chExt cx="34" cy="2"/>
            </a:xfrm>
          </p:grpSpPr>
          <p:sp>
            <p:nvSpPr>
              <p:cNvPr id="1004328" name="Freeform 872"/>
              <p:cNvSpPr>
                <a:spLocks/>
              </p:cNvSpPr>
              <p:nvPr/>
            </p:nvSpPr>
            <p:spPr bwMode="auto">
              <a:xfrm>
                <a:off x="3867" y="411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2" name="Group 873"/>
            <p:cNvGrpSpPr>
              <a:grpSpLocks/>
            </p:cNvGrpSpPr>
            <p:nvPr/>
          </p:nvGrpSpPr>
          <p:grpSpPr bwMode="auto">
            <a:xfrm>
              <a:off x="3867" y="359"/>
              <a:ext cx="21" cy="2"/>
              <a:chOff x="3867" y="359"/>
              <a:chExt cx="21" cy="2"/>
            </a:xfrm>
          </p:grpSpPr>
          <p:sp>
            <p:nvSpPr>
              <p:cNvPr id="1004327" name="Freeform 874"/>
              <p:cNvSpPr>
                <a:spLocks/>
              </p:cNvSpPr>
              <p:nvPr/>
            </p:nvSpPr>
            <p:spPr bwMode="auto">
              <a:xfrm>
                <a:off x="3867" y="359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3" name="Group 875"/>
            <p:cNvGrpSpPr>
              <a:grpSpLocks/>
            </p:cNvGrpSpPr>
            <p:nvPr/>
          </p:nvGrpSpPr>
          <p:grpSpPr bwMode="auto">
            <a:xfrm>
              <a:off x="3867" y="308"/>
              <a:ext cx="21" cy="2"/>
              <a:chOff x="3867" y="308"/>
              <a:chExt cx="21" cy="2"/>
            </a:xfrm>
          </p:grpSpPr>
          <p:sp>
            <p:nvSpPr>
              <p:cNvPr id="1004326" name="Freeform 876"/>
              <p:cNvSpPr>
                <a:spLocks/>
              </p:cNvSpPr>
              <p:nvPr/>
            </p:nvSpPr>
            <p:spPr bwMode="auto">
              <a:xfrm>
                <a:off x="3867" y="308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4" name="Group 877"/>
            <p:cNvGrpSpPr>
              <a:grpSpLocks/>
            </p:cNvGrpSpPr>
            <p:nvPr/>
          </p:nvGrpSpPr>
          <p:grpSpPr bwMode="auto">
            <a:xfrm>
              <a:off x="3867" y="257"/>
              <a:ext cx="21" cy="2"/>
              <a:chOff x="3867" y="257"/>
              <a:chExt cx="21" cy="2"/>
            </a:xfrm>
          </p:grpSpPr>
          <p:sp>
            <p:nvSpPr>
              <p:cNvPr id="1004325" name="Freeform 878"/>
              <p:cNvSpPr>
                <a:spLocks/>
              </p:cNvSpPr>
              <p:nvPr/>
            </p:nvSpPr>
            <p:spPr bwMode="auto">
              <a:xfrm>
                <a:off x="3867" y="257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5" name="Group 879"/>
            <p:cNvGrpSpPr>
              <a:grpSpLocks/>
            </p:cNvGrpSpPr>
            <p:nvPr/>
          </p:nvGrpSpPr>
          <p:grpSpPr bwMode="auto">
            <a:xfrm>
              <a:off x="3867" y="205"/>
              <a:ext cx="21" cy="2"/>
              <a:chOff x="3867" y="205"/>
              <a:chExt cx="21" cy="2"/>
            </a:xfrm>
          </p:grpSpPr>
          <p:sp>
            <p:nvSpPr>
              <p:cNvPr id="1004324" name="Freeform 880"/>
              <p:cNvSpPr>
                <a:spLocks/>
              </p:cNvSpPr>
              <p:nvPr/>
            </p:nvSpPr>
            <p:spPr bwMode="auto">
              <a:xfrm>
                <a:off x="3867" y="205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6" name="Group 881"/>
            <p:cNvGrpSpPr>
              <a:grpSpLocks/>
            </p:cNvGrpSpPr>
            <p:nvPr/>
          </p:nvGrpSpPr>
          <p:grpSpPr bwMode="auto">
            <a:xfrm>
              <a:off x="3867" y="154"/>
              <a:ext cx="34" cy="2"/>
              <a:chOff x="3867" y="154"/>
              <a:chExt cx="34" cy="2"/>
            </a:xfrm>
          </p:grpSpPr>
          <p:sp>
            <p:nvSpPr>
              <p:cNvPr id="1004323" name="Freeform 882"/>
              <p:cNvSpPr>
                <a:spLocks/>
              </p:cNvSpPr>
              <p:nvPr/>
            </p:nvSpPr>
            <p:spPr bwMode="auto">
              <a:xfrm>
                <a:off x="3867" y="154"/>
                <a:ext cx="34" cy="2"/>
              </a:xfrm>
              <a:custGeom>
                <a:avLst/>
                <a:gdLst>
                  <a:gd name="T0" fmla="+- 0 3867 3867"/>
                  <a:gd name="T1" fmla="*/ T0 w 34"/>
                  <a:gd name="T2" fmla="+- 0 3901 3867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7" name="Group 883"/>
            <p:cNvGrpSpPr>
              <a:grpSpLocks/>
            </p:cNvGrpSpPr>
            <p:nvPr/>
          </p:nvGrpSpPr>
          <p:grpSpPr bwMode="auto">
            <a:xfrm>
              <a:off x="3867" y="102"/>
              <a:ext cx="21" cy="2"/>
              <a:chOff x="3867" y="102"/>
              <a:chExt cx="21" cy="2"/>
            </a:xfrm>
          </p:grpSpPr>
          <p:sp>
            <p:nvSpPr>
              <p:cNvPr id="1004322" name="Freeform 884"/>
              <p:cNvSpPr>
                <a:spLocks/>
              </p:cNvSpPr>
              <p:nvPr/>
            </p:nvSpPr>
            <p:spPr bwMode="auto">
              <a:xfrm>
                <a:off x="3867" y="102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8" name="Group 885"/>
            <p:cNvGrpSpPr>
              <a:grpSpLocks/>
            </p:cNvGrpSpPr>
            <p:nvPr/>
          </p:nvGrpSpPr>
          <p:grpSpPr bwMode="auto">
            <a:xfrm>
              <a:off x="3867" y="51"/>
              <a:ext cx="21" cy="2"/>
              <a:chOff x="3867" y="51"/>
              <a:chExt cx="21" cy="2"/>
            </a:xfrm>
          </p:grpSpPr>
          <p:sp>
            <p:nvSpPr>
              <p:cNvPr id="1004321" name="Freeform 886"/>
              <p:cNvSpPr>
                <a:spLocks/>
              </p:cNvSpPr>
              <p:nvPr/>
            </p:nvSpPr>
            <p:spPr bwMode="auto">
              <a:xfrm>
                <a:off x="3867" y="51"/>
                <a:ext cx="21" cy="2"/>
              </a:xfrm>
              <a:custGeom>
                <a:avLst/>
                <a:gdLst>
                  <a:gd name="T0" fmla="+- 0 3867 3867"/>
                  <a:gd name="T1" fmla="*/ T0 w 21"/>
                  <a:gd name="T2" fmla="+- 0 3887 3867"/>
                  <a:gd name="T3" fmla="*/ T2 w 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49" name="Group 887"/>
            <p:cNvGrpSpPr>
              <a:grpSpLocks/>
            </p:cNvGrpSpPr>
            <p:nvPr/>
          </p:nvGrpSpPr>
          <p:grpSpPr bwMode="auto">
            <a:xfrm>
              <a:off x="3968" y="22"/>
              <a:ext cx="2" cy="51"/>
              <a:chOff x="3968" y="22"/>
              <a:chExt cx="2" cy="51"/>
            </a:xfrm>
          </p:grpSpPr>
          <p:sp>
            <p:nvSpPr>
              <p:cNvPr id="1004320" name="Freeform 888"/>
              <p:cNvSpPr>
                <a:spLocks/>
              </p:cNvSpPr>
              <p:nvPr/>
            </p:nvSpPr>
            <p:spPr bwMode="auto">
              <a:xfrm>
                <a:off x="3968" y="22"/>
                <a:ext cx="2" cy="51"/>
              </a:xfrm>
              <a:custGeom>
                <a:avLst/>
                <a:gdLst>
                  <a:gd name="T0" fmla="+- 0 22 22"/>
                  <a:gd name="T1" fmla="*/ 22 h 51"/>
                  <a:gd name="T2" fmla="+- 0 72 22"/>
                  <a:gd name="T3" fmla="*/ 72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0" name="Group 889"/>
            <p:cNvGrpSpPr>
              <a:grpSpLocks/>
            </p:cNvGrpSpPr>
            <p:nvPr/>
          </p:nvGrpSpPr>
          <p:grpSpPr bwMode="auto">
            <a:xfrm>
              <a:off x="5577" y="22"/>
              <a:ext cx="2" cy="51"/>
              <a:chOff x="5577" y="22"/>
              <a:chExt cx="2" cy="51"/>
            </a:xfrm>
          </p:grpSpPr>
          <p:sp>
            <p:nvSpPr>
              <p:cNvPr id="1004319" name="Freeform 890"/>
              <p:cNvSpPr>
                <a:spLocks/>
              </p:cNvSpPr>
              <p:nvPr/>
            </p:nvSpPr>
            <p:spPr bwMode="auto">
              <a:xfrm>
                <a:off x="5577" y="22"/>
                <a:ext cx="2" cy="51"/>
              </a:xfrm>
              <a:custGeom>
                <a:avLst/>
                <a:gdLst>
                  <a:gd name="T0" fmla="+- 0 22 22"/>
                  <a:gd name="T1" fmla="*/ 22 h 51"/>
                  <a:gd name="T2" fmla="+- 0 72 22"/>
                  <a:gd name="T3" fmla="*/ 72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1" name="Group 891"/>
            <p:cNvGrpSpPr>
              <a:grpSpLocks/>
            </p:cNvGrpSpPr>
            <p:nvPr/>
          </p:nvGrpSpPr>
          <p:grpSpPr bwMode="auto">
            <a:xfrm>
              <a:off x="7186" y="22"/>
              <a:ext cx="2" cy="51"/>
              <a:chOff x="7186" y="22"/>
              <a:chExt cx="2" cy="51"/>
            </a:xfrm>
          </p:grpSpPr>
          <p:sp>
            <p:nvSpPr>
              <p:cNvPr id="1004318" name="Freeform 892"/>
              <p:cNvSpPr>
                <a:spLocks/>
              </p:cNvSpPr>
              <p:nvPr/>
            </p:nvSpPr>
            <p:spPr bwMode="auto">
              <a:xfrm>
                <a:off x="7186" y="22"/>
                <a:ext cx="2" cy="51"/>
              </a:xfrm>
              <a:custGeom>
                <a:avLst/>
                <a:gdLst>
                  <a:gd name="T0" fmla="+- 0 22 22"/>
                  <a:gd name="T1" fmla="*/ 22 h 51"/>
                  <a:gd name="T2" fmla="+- 0 72 22"/>
                  <a:gd name="T3" fmla="*/ 72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2" name="Group 893"/>
            <p:cNvGrpSpPr>
              <a:grpSpLocks/>
            </p:cNvGrpSpPr>
            <p:nvPr/>
          </p:nvGrpSpPr>
          <p:grpSpPr bwMode="auto">
            <a:xfrm>
              <a:off x="8795" y="22"/>
              <a:ext cx="2" cy="51"/>
              <a:chOff x="8795" y="22"/>
              <a:chExt cx="2" cy="51"/>
            </a:xfrm>
          </p:grpSpPr>
          <p:sp>
            <p:nvSpPr>
              <p:cNvPr id="1004317" name="Freeform 894"/>
              <p:cNvSpPr>
                <a:spLocks/>
              </p:cNvSpPr>
              <p:nvPr/>
            </p:nvSpPr>
            <p:spPr bwMode="auto">
              <a:xfrm>
                <a:off x="8795" y="22"/>
                <a:ext cx="2" cy="51"/>
              </a:xfrm>
              <a:custGeom>
                <a:avLst/>
                <a:gdLst>
                  <a:gd name="T0" fmla="+- 0 22 22"/>
                  <a:gd name="T1" fmla="*/ 22 h 51"/>
                  <a:gd name="T2" fmla="+- 0 72 22"/>
                  <a:gd name="T3" fmla="*/ 72 h 5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3" name="Group 895"/>
            <p:cNvGrpSpPr>
              <a:grpSpLocks/>
            </p:cNvGrpSpPr>
            <p:nvPr/>
          </p:nvGrpSpPr>
          <p:grpSpPr bwMode="auto">
            <a:xfrm>
              <a:off x="4289" y="22"/>
              <a:ext cx="2" cy="26"/>
              <a:chOff x="4289" y="22"/>
              <a:chExt cx="2" cy="26"/>
            </a:xfrm>
          </p:grpSpPr>
          <p:sp>
            <p:nvSpPr>
              <p:cNvPr id="1004316" name="Freeform 896"/>
              <p:cNvSpPr>
                <a:spLocks/>
              </p:cNvSpPr>
              <p:nvPr/>
            </p:nvSpPr>
            <p:spPr bwMode="auto">
              <a:xfrm>
                <a:off x="4289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4" name="Group 897"/>
            <p:cNvGrpSpPr>
              <a:grpSpLocks/>
            </p:cNvGrpSpPr>
            <p:nvPr/>
          </p:nvGrpSpPr>
          <p:grpSpPr bwMode="auto">
            <a:xfrm>
              <a:off x="4611" y="22"/>
              <a:ext cx="2" cy="26"/>
              <a:chOff x="4611" y="22"/>
              <a:chExt cx="2" cy="26"/>
            </a:xfrm>
          </p:grpSpPr>
          <p:sp>
            <p:nvSpPr>
              <p:cNvPr id="1004315" name="Freeform 898"/>
              <p:cNvSpPr>
                <a:spLocks/>
              </p:cNvSpPr>
              <p:nvPr/>
            </p:nvSpPr>
            <p:spPr bwMode="auto">
              <a:xfrm>
                <a:off x="4611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5" name="Group 899"/>
            <p:cNvGrpSpPr>
              <a:grpSpLocks/>
            </p:cNvGrpSpPr>
            <p:nvPr/>
          </p:nvGrpSpPr>
          <p:grpSpPr bwMode="auto">
            <a:xfrm>
              <a:off x="4933" y="22"/>
              <a:ext cx="2" cy="26"/>
              <a:chOff x="4933" y="22"/>
              <a:chExt cx="2" cy="26"/>
            </a:xfrm>
          </p:grpSpPr>
          <p:sp>
            <p:nvSpPr>
              <p:cNvPr id="1004314" name="Freeform 900"/>
              <p:cNvSpPr>
                <a:spLocks/>
              </p:cNvSpPr>
              <p:nvPr/>
            </p:nvSpPr>
            <p:spPr bwMode="auto">
              <a:xfrm>
                <a:off x="4933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6" name="Group 901"/>
            <p:cNvGrpSpPr>
              <a:grpSpLocks/>
            </p:cNvGrpSpPr>
            <p:nvPr/>
          </p:nvGrpSpPr>
          <p:grpSpPr bwMode="auto">
            <a:xfrm>
              <a:off x="5255" y="22"/>
              <a:ext cx="2" cy="26"/>
              <a:chOff x="5255" y="22"/>
              <a:chExt cx="2" cy="26"/>
            </a:xfrm>
          </p:grpSpPr>
          <p:sp>
            <p:nvSpPr>
              <p:cNvPr id="1004313" name="Freeform 902"/>
              <p:cNvSpPr>
                <a:spLocks/>
              </p:cNvSpPr>
              <p:nvPr/>
            </p:nvSpPr>
            <p:spPr bwMode="auto">
              <a:xfrm>
                <a:off x="5255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7" name="Group 903"/>
            <p:cNvGrpSpPr>
              <a:grpSpLocks/>
            </p:cNvGrpSpPr>
            <p:nvPr/>
          </p:nvGrpSpPr>
          <p:grpSpPr bwMode="auto">
            <a:xfrm>
              <a:off x="5898" y="22"/>
              <a:ext cx="2" cy="26"/>
              <a:chOff x="5898" y="22"/>
              <a:chExt cx="2" cy="26"/>
            </a:xfrm>
          </p:grpSpPr>
          <p:sp>
            <p:nvSpPr>
              <p:cNvPr id="1004312" name="Freeform 904"/>
              <p:cNvSpPr>
                <a:spLocks/>
              </p:cNvSpPr>
              <p:nvPr/>
            </p:nvSpPr>
            <p:spPr bwMode="auto">
              <a:xfrm>
                <a:off x="5898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8" name="Group 905"/>
            <p:cNvGrpSpPr>
              <a:grpSpLocks/>
            </p:cNvGrpSpPr>
            <p:nvPr/>
          </p:nvGrpSpPr>
          <p:grpSpPr bwMode="auto">
            <a:xfrm>
              <a:off x="6220" y="22"/>
              <a:ext cx="2" cy="26"/>
              <a:chOff x="6220" y="22"/>
              <a:chExt cx="2" cy="26"/>
            </a:xfrm>
          </p:grpSpPr>
          <p:sp>
            <p:nvSpPr>
              <p:cNvPr id="1004311" name="Freeform 906"/>
              <p:cNvSpPr>
                <a:spLocks/>
              </p:cNvSpPr>
              <p:nvPr/>
            </p:nvSpPr>
            <p:spPr bwMode="auto">
              <a:xfrm>
                <a:off x="6220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59" name="Group 907"/>
            <p:cNvGrpSpPr>
              <a:grpSpLocks/>
            </p:cNvGrpSpPr>
            <p:nvPr/>
          </p:nvGrpSpPr>
          <p:grpSpPr bwMode="auto">
            <a:xfrm>
              <a:off x="6542" y="22"/>
              <a:ext cx="2" cy="26"/>
              <a:chOff x="6542" y="22"/>
              <a:chExt cx="2" cy="26"/>
            </a:xfrm>
          </p:grpSpPr>
          <p:sp>
            <p:nvSpPr>
              <p:cNvPr id="1004310" name="Freeform 908"/>
              <p:cNvSpPr>
                <a:spLocks/>
              </p:cNvSpPr>
              <p:nvPr/>
            </p:nvSpPr>
            <p:spPr bwMode="auto">
              <a:xfrm>
                <a:off x="6542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0" name="Group 909"/>
            <p:cNvGrpSpPr>
              <a:grpSpLocks/>
            </p:cNvGrpSpPr>
            <p:nvPr/>
          </p:nvGrpSpPr>
          <p:grpSpPr bwMode="auto">
            <a:xfrm>
              <a:off x="6864" y="22"/>
              <a:ext cx="2" cy="26"/>
              <a:chOff x="6864" y="22"/>
              <a:chExt cx="2" cy="26"/>
            </a:xfrm>
          </p:grpSpPr>
          <p:sp>
            <p:nvSpPr>
              <p:cNvPr id="1004309" name="Freeform 910"/>
              <p:cNvSpPr>
                <a:spLocks/>
              </p:cNvSpPr>
              <p:nvPr/>
            </p:nvSpPr>
            <p:spPr bwMode="auto">
              <a:xfrm>
                <a:off x="6864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1" name="Group 911"/>
            <p:cNvGrpSpPr>
              <a:grpSpLocks/>
            </p:cNvGrpSpPr>
            <p:nvPr/>
          </p:nvGrpSpPr>
          <p:grpSpPr bwMode="auto">
            <a:xfrm>
              <a:off x="7508" y="22"/>
              <a:ext cx="2" cy="26"/>
              <a:chOff x="7508" y="22"/>
              <a:chExt cx="2" cy="26"/>
            </a:xfrm>
          </p:grpSpPr>
          <p:sp>
            <p:nvSpPr>
              <p:cNvPr id="1004308" name="Freeform 912"/>
              <p:cNvSpPr>
                <a:spLocks/>
              </p:cNvSpPr>
              <p:nvPr/>
            </p:nvSpPr>
            <p:spPr bwMode="auto">
              <a:xfrm>
                <a:off x="7508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2" name="Group 913"/>
            <p:cNvGrpSpPr>
              <a:grpSpLocks/>
            </p:cNvGrpSpPr>
            <p:nvPr/>
          </p:nvGrpSpPr>
          <p:grpSpPr bwMode="auto">
            <a:xfrm>
              <a:off x="7829" y="22"/>
              <a:ext cx="2" cy="26"/>
              <a:chOff x="7829" y="22"/>
              <a:chExt cx="2" cy="26"/>
            </a:xfrm>
          </p:grpSpPr>
          <p:sp>
            <p:nvSpPr>
              <p:cNvPr id="1004307" name="Freeform 914"/>
              <p:cNvSpPr>
                <a:spLocks/>
              </p:cNvSpPr>
              <p:nvPr/>
            </p:nvSpPr>
            <p:spPr bwMode="auto">
              <a:xfrm>
                <a:off x="7829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3" name="Group 915"/>
            <p:cNvGrpSpPr>
              <a:grpSpLocks/>
            </p:cNvGrpSpPr>
            <p:nvPr/>
          </p:nvGrpSpPr>
          <p:grpSpPr bwMode="auto">
            <a:xfrm>
              <a:off x="8151" y="22"/>
              <a:ext cx="2" cy="26"/>
              <a:chOff x="8151" y="22"/>
              <a:chExt cx="2" cy="26"/>
            </a:xfrm>
          </p:grpSpPr>
          <p:sp>
            <p:nvSpPr>
              <p:cNvPr id="1004306" name="Freeform 916"/>
              <p:cNvSpPr>
                <a:spLocks/>
              </p:cNvSpPr>
              <p:nvPr/>
            </p:nvSpPr>
            <p:spPr bwMode="auto">
              <a:xfrm>
                <a:off x="8151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4" name="Group 917"/>
            <p:cNvGrpSpPr>
              <a:grpSpLocks/>
            </p:cNvGrpSpPr>
            <p:nvPr/>
          </p:nvGrpSpPr>
          <p:grpSpPr bwMode="auto">
            <a:xfrm>
              <a:off x="8473" y="22"/>
              <a:ext cx="2" cy="26"/>
              <a:chOff x="8473" y="22"/>
              <a:chExt cx="2" cy="26"/>
            </a:xfrm>
          </p:grpSpPr>
          <p:sp>
            <p:nvSpPr>
              <p:cNvPr id="1004305" name="Freeform 918"/>
              <p:cNvSpPr>
                <a:spLocks/>
              </p:cNvSpPr>
              <p:nvPr/>
            </p:nvSpPr>
            <p:spPr bwMode="auto">
              <a:xfrm>
                <a:off x="8473" y="22"/>
                <a:ext cx="2" cy="26"/>
              </a:xfrm>
              <a:custGeom>
                <a:avLst/>
                <a:gdLst>
                  <a:gd name="T0" fmla="+- 0 22 22"/>
                  <a:gd name="T1" fmla="*/ 22 h 26"/>
                  <a:gd name="T2" fmla="+- 0 47 22"/>
                  <a:gd name="T3" fmla="*/ 47 h 2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5" name="Group 919"/>
            <p:cNvGrpSpPr>
              <a:grpSpLocks/>
            </p:cNvGrpSpPr>
            <p:nvPr/>
          </p:nvGrpSpPr>
          <p:grpSpPr bwMode="auto">
            <a:xfrm>
              <a:off x="8845" y="925"/>
              <a:ext cx="51" cy="2"/>
              <a:chOff x="8845" y="925"/>
              <a:chExt cx="51" cy="2"/>
            </a:xfrm>
          </p:grpSpPr>
          <p:sp>
            <p:nvSpPr>
              <p:cNvPr id="1004304" name="Freeform 920"/>
              <p:cNvSpPr>
                <a:spLocks/>
              </p:cNvSpPr>
              <p:nvPr/>
            </p:nvSpPr>
            <p:spPr bwMode="auto">
              <a:xfrm>
                <a:off x="8845" y="925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6" name="Group 921"/>
            <p:cNvGrpSpPr>
              <a:grpSpLocks/>
            </p:cNvGrpSpPr>
            <p:nvPr/>
          </p:nvGrpSpPr>
          <p:grpSpPr bwMode="auto">
            <a:xfrm>
              <a:off x="8845" y="668"/>
              <a:ext cx="51" cy="2"/>
              <a:chOff x="8845" y="668"/>
              <a:chExt cx="51" cy="2"/>
            </a:xfrm>
          </p:grpSpPr>
          <p:sp>
            <p:nvSpPr>
              <p:cNvPr id="1004303" name="Freeform 922"/>
              <p:cNvSpPr>
                <a:spLocks/>
              </p:cNvSpPr>
              <p:nvPr/>
            </p:nvSpPr>
            <p:spPr bwMode="auto">
              <a:xfrm>
                <a:off x="8845" y="668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7" name="Group 923"/>
            <p:cNvGrpSpPr>
              <a:grpSpLocks/>
            </p:cNvGrpSpPr>
            <p:nvPr/>
          </p:nvGrpSpPr>
          <p:grpSpPr bwMode="auto">
            <a:xfrm>
              <a:off x="8845" y="411"/>
              <a:ext cx="51" cy="2"/>
              <a:chOff x="8845" y="411"/>
              <a:chExt cx="51" cy="2"/>
            </a:xfrm>
          </p:grpSpPr>
          <p:sp>
            <p:nvSpPr>
              <p:cNvPr id="1004302" name="Freeform 924"/>
              <p:cNvSpPr>
                <a:spLocks/>
              </p:cNvSpPr>
              <p:nvPr/>
            </p:nvSpPr>
            <p:spPr bwMode="auto">
              <a:xfrm>
                <a:off x="8845" y="411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8" name="Group 925"/>
            <p:cNvGrpSpPr>
              <a:grpSpLocks/>
            </p:cNvGrpSpPr>
            <p:nvPr/>
          </p:nvGrpSpPr>
          <p:grpSpPr bwMode="auto">
            <a:xfrm>
              <a:off x="8845" y="154"/>
              <a:ext cx="51" cy="2"/>
              <a:chOff x="8845" y="154"/>
              <a:chExt cx="51" cy="2"/>
            </a:xfrm>
          </p:grpSpPr>
          <p:sp>
            <p:nvSpPr>
              <p:cNvPr id="1004301" name="Freeform 926"/>
              <p:cNvSpPr>
                <a:spLocks/>
              </p:cNvSpPr>
              <p:nvPr/>
            </p:nvSpPr>
            <p:spPr bwMode="auto">
              <a:xfrm>
                <a:off x="8845" y="154"/>
                <a:ext cx="51" cy="2"/>
              </a:xfrm>
              <a:custGeom>
                <a:avLst/>
                <a:gdLst>
                  <a:gd name="T0" fmla="+- 0 8896 8845"/>
                  <a:gd name="T1" fmla="*/ T0 w 51"/>
                  <a:gd name="T2" fmla="+- 0 8845 8845"/>
                  <a:gd name="T3" fmla="*/ T2 w 5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">
                    <a:moveTo>
                      <a:pt x="51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69" name="Group 927"/>
            <p:cNvGrpSpPr>
              <a:grpSpLocks/>
            </p:cNvGrpSpPr>
            <p:nvPr/>
          </p:nvGrpSpPr>
          <p:grpSpPr bwMode="auto">
            <a:xfrm>
              <a:off x="8870" y="1028"/>
              <a:ext cx="26" cy="2"/>
              <a:chOff x="8870" y="1028"/>
              <a:chExt cx="26" cy="2"/>
            </a:xfrm>
          </p:grpSpPr>
          <p:sp>
            <p:nvSpPr>
              <p:cNvPr id="1004300" name="Freeform 928"/>
              <p:cNvSpPr>
                <a:spLocks/>
              </p:cNvSpPr>
              <p:nvPr/>
            </p:nvSpPr>
            <p:spPr bwMode="auto">
              <a:xfrm>
                <a:off x="8870" y="1028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0" name="Group 929"/>
            <p:cNvGrpSpPr>
              <a:grpSpLocks/>
            </p:cNvGrpSpPr>
            <p:nvPr/>
          </p:nvGrpSpPr>
          <p:grpSpPr bwMode="auto">
            <a:xfrm>
              <a:off x="8870" y="976"/>
              <a:ext cx="26" cy="2"/>
              <a:chOff x="8870" y="976"/>
              <a:chExt cx="26" cy="2"/>
            </a:xfrm>
          </p:grpSpPr>
          <p:sp>
            <p:nvSpPr>
              <p:cNvPr id="1004299" name="Freeform 930"/>
              <p:cNvSpPr>
                <a:spLocks/>
              </p:cNvSpPr>
              <p:nvPr/>
            </p:nvSpPr>
            <p:spPr bwMode="auto">
              <a:xfrm>
                <a:off x="8870" y="976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1" name="Group 931"/>
            <p:cNvGrpSpPr>
              <a:grpSpLocks/>
            </p:cNvGrpSpPr>
            <p:nvPr/>
          </p:nvGrpSpPr>
          <p:grpSpPr bwMode="auto">
            <a:xfrm>
              <a:off x="8870" y="874"/>
              <a:ext cx="26" cy="2"/>
              <a:chOff x="8870" y="874"/>
              <a:chExt cx="26" cy="2"/>
            </a:xfrm>
          </p:grpSpPr>
          <p:sp>
            <p:nvSpPr>
              <p:cNvPr id="1004298" name="Freeform 932"/>
              <p:cNvSpPr>
                <a:spLocks/>
              </p:cNvSpPr>
              <p:nvPr/>
            </p:nvSpPr>
            <p:spPr bwMode="auto">
              <a:xfrm>
                <a:off x="8870" y="874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2" name="Group 933"/>
            <p:cNvGrpSpPr>
              <a:grpSpLocks/>
            </p:cNvGrpSpPr>
            <p:nvPr/>
          </p:nvGrpSpPr>
          <p:grpSpPr bwMode="auto">
            <a:xfrm>
              <a:off x="8870" y="822"/>
              <a:ext cx="26" cy="2"/>
              <a:chOff x="8870" y="822"/>
              <a:chExt cx="26" cy="2"/>
            </a:xfrm>
          </p:grpSpPr>
          <p:sp>
            <p:nvSpPr>
              <p:cNvPr id="1004297" name="Freeform 934"/>
              <p:cNvSpPr>
                <a:spLocks/>
              </p:cNvSpPr>
              <p:nvPr/>
            </p:nvSpPr>
            <p:spPr bwMode="auto">
              <a:xfrm>
                <a:off x="8870" y="822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3" name="Group 935"/>
            <p:cNvGrpSpPr>
              <a:grpSpLocks/>
            </p:cNvGrpSpPr>
            <p:nvPr/>
          </p:nvGrpSpPr>
          <p:grpSpPr bwMode="auto">
            <a:xfrm>
              <a:off x="8870" y="771"/>
              <a:ext cx="26" cy="2"/>
              <a:chOff x="8870" y="771"/>
              <a:chExt cx="26" cy="2"/>
            </a:xfrm>
          </p:grpSpPr>
          <p:sp>
            <p:nvSpPr>
              <p:cNvPr id="1004296" name="Freeform 936"/>
              <p:cNvSpPr>
                <a:spLocks/>
              </p:cNvSpPr>
              <p:nvPr/>
            </p:nvSpPr>
            <p:spPr bwMode="auto">
              <a:xfrm>
                <a:off x="8870" y="771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4" name="Group 937"/>
            <p:cNvGrpSpPr>
              <a:grpSpLocks/>
            </p:cNvGrpSpPr>
            <p:nvPr/>
          </p:nvGrpSpPr>
          <p:grpSpPr bwMode="auto">
            <a:xfrm>
              <a:off x="8870" y="719"/>
              <a:ext cx="26" cy="2"/>
              <a:chOff x="8870" y="719"/>
              <a:chExt cx="26" cy="2"/>
            </a:xfrm>
          </p:grpSpPr>
          <p:sp>
            <p:nvSpPr>
              <p:cNvPr id="1004295" name="Freeform 938"/>
              <p:cNvSpPr>
                <a:spLocks/>
              </p:cNvSpPr>
              <p:nvPr/>
            </p:nvSpPr>
            <p:spPr bwMode="auto">
              <a:xfrm>
                <a:off x="8870" y="719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5" name="Group 939"/>
            <p:cNvGrpSpPr>
              <a:grpSpLocks/>
            </p:cNvGrpSpPr>
            <p:nvPr/>
          </p:nvGrpSpPr>
          <p:grpSpPr bwMode="auto">
            <a:xfrm>
              <a:off x="8870" y="616"/>
              <a:ext cx="26" cy="2"/>
              <a:chOff x="8870" y="616"/>
              <a:chExt cx="26" cy="2"/>
            </a:xfrm>
          </p:grpSpPr>
          <p:sp>
            <p:nvSpPr>
              <p:cNvPr id="1004294" name="Freeform 940"/>
              <p:cNvSpPr>
                <a:spLocks/>
              </p:cNvSpPr>
              <p:nvPr/>
            </p:nvSpPr>
            <p:spPr bwMode="auto">
              <a:xfrm>
                <a:off x="8870" y="616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6" name="Group 941"/>
            <p:cNvGrpSpPr>
              <a:grpSpLocks/>
            </p:cNvGrpSpPr>
            <p:nvPr/>
          </p:nvGrpSpPr>
          <p:grpSpPr bwMode="auto">
            <a:xfrm>
              <a:off x="8870" y="565"/>
              <a:ext cx="26" cy="2"/>
              <a:chOff x="8870" y="565"/>
              <a:chExt cx="26" cy="2"/>
            </a:xfrm>
          </p:grpSpPr>
          <p:sp>
            <p:nvSpPr>
              <p:cNvPr id="1004293" name="Freeform 942"/>
              <p:cNvSpPr>
                <a:spLocks/>
              </p:cNvSpPr>
              <p:nvPr/>
            </p:nvSpPr>
            <p:spPr bwMode="auto">
              <a:xfrm>
                <a:off x="8870" y="565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7" name="Group 943"/>
            <p:cNvGrpSpPr>
              <a:grpSpLocks/>
            </p:cNvGrpSpPr>
            <p:nvPr/>
          </p:nvGrpSpPr>
          <p:grpSpPr bwMode="auto">
            <a:xfrm>
              <a:off x="8870" y="514"/>
              <a:ext cx="26" cy="2"/>
              <a:chOff x="8870" y="514"/>
              <a:chExt cx="26" cy="2"/>
            </a:xfrm>
          </p:grpSpPr>
          <p:sp>
            <p:nvSpPr>
              <p:cNvPr id="1004292" name="Freeform 944"/>
              <p:cNvSpPr>
                <a:spLocks/>
              </p:cNvSpPr>
              <p:nvPr/>
            </p:nvSpPr>
            <p:spPr bwMode="auto">
              <a:xfrm>
                <a:off x="8870" y="514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8" name="Group 945"/>
            <p:cNvGrpSpPr>
              <a:grpSpLocks/>
            </p:cNvGrpSpPr>
            <p:nvPr/>
          </p:nvGrpSpPr>
          <p:grpSpPr bwMode="auto">
            <a:xfrm>
              <a:off x="8870" y="462"/>
              <a:ext cx="26" cy="2"/>
              <a:chOff x="8870" y="462"/>
              <a:chExt cx="26" cy="2"/>
            </a:xfrm>
          </p:grpSpPr>
          <p:sp>
            <p:nvSpPr>
              <p:cNvPr id="1004291" name="Freeform 946"/>
              <p:cNvSpPr>
                <a:spLocks/>
              </p:cNvSpPr>
              <p:nvPr/>
            </p:nvSpPr>
            <p:spPr bwMode="auto">
              <a:xfrm>
                <a:off x="8870" y="462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79" name="Group 947"/>
            <p:cNvGrpSpPr>
              <a:grpSpLocks/>
            </p:cNvGrpSpPr>
            <p:nvPr/>
          </p:nvGrpSpPr>
          <p:grpSpPr bwMode="auto">
            <a:xfrm>
              <a:off x="8870" y="359"/>
              <a:ext cx="26" cy="2"/>
              <a:chOff x="8870" y="359"/>
              <a:chExt cx="26" cy="2"/>
            </a:xfrm>
          </p:grpSpPr>
          <p:sp>
            <p:nvSpPr>
              <p:cNvPr id="1004290" name="Freeform 948"/>
              <p:cNvSpPr>
                <a:spLocks/>
              </p:cNvSpPr>
              <p:nvPr/>
            </p:nvSpPr>
            <p:spPr bwMode="auto">
              <a:xfrm>
                <a:off x="8870" y="359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80" name="Group 949"/>
            <p:cNvGrpSpPr>
              <a:grpSpLocks/>
            </p:cNvGrpSpPr>
            <p:nvPr/>
          </p:nvGrpSpPr>
          <p:grpSpPr bwMode="auto">
            <a:xfrm>
              <a:off x="8870" y="308"/>
              <a:ext cx="26" cy="2"/>
              <a:chOff x="8870" y="308"/>
              <a:chExt cx="26" cy="2"/>
            </a:xfrm>
          </p:grpSpPr>
          <p:sp>
            <p:nvSpPr>
              <p:cNvPr id="1004289" name="Freeform 950"/>
              <p:cNvSpPr>
                <a:spLocks/>
              </p:cNvSpPr>
              <p:nvPr/>
            </p:nvSpPr>
            <p:spPr bwMode="auto">
              <a:xfrm>
                <a:off x="8870" y="308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81" name="Group 951"/>
            <p:cNvGrpSpPr>
              <a:grpSpLocks/>
            </p:cNvGrpSpPr>
            <p:nvPr/>
          </p:nvGrpSpPr>
          <p:grpSpPr bwMode="auto">
            <a:xfrm>
              <a:off x="8870" y="257"/>
              <a:ext cx="26" cy="2"/>
              <a:chOff x="8870" y="257"/>
              <a:chExt cx="26" cy="2"/>
            </a:xfrm>
          </p:grpSpPr>
          <p:sp>
            <p:nvSpPr>
              <p:cNvPr id="1004288" name="Freeform 952"/>
              <p:cNvSpPr>
                <a:spLocks/>
              </p:cNvSpPr>
              <p:nvPr/>
            </p:nvSpPr>
            <p:spPr bwMode="auto">
              <a:xfrm>
                <a:off x="8870" y="257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82" name="Group 953"/>
            <p:cNvGrpSpPr>
              <a:grpSpLocks/>
            </p:cNvGrpSpPr>
            <p:nvPr/>
          </p:nvGrpSpPr>
          <p:grpSpPr bwMode="auto">
            <a:xfrm>
              <a:off x="8870" y="205"/>
              <a:ext cx="26" cy="2"/>
              <a:chOff x="8870" y="205"/>
              <a:chExt cx="26" cy="2"/>
            </a:xfrm>
          </p:grpSpPr>
          <p:sp>
            <p:nvSpPr>
              <p:cNvPr id="1004287" name="Freeform 954"/>
              <p:cNvSpPr>
                <a:spLocks/>
              </p:cNvSpPr>
              <p:nvPr/>
            </p:nvSpPr>
            <p:spPr bwMode="auto">
              <a:xfrm>
                <a:off x="8870" y="205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83" name="Group 955"/>
            <p:cNvGrpSpPr>
              <a:grpSpLocks/>
            </p:cNvGrpSpPr>
            <p:nvPr/>
          </p:nvGrpSpPr>
          <p:grpSpPr bwMode="auto">
            <a:xfrm>
              <a:off x="8870" y="102"/>
              <a:ext cx="26" cy="2"/>
              <a:chOff x="8870" y="102"/>
              <a:chExt cx="26" cy="2"/>
            </a:xfrm>
          </p:grpSpPr>
          <p:sp>
            <p:nvSpPr>
              <p:cNvPr id="1004286" name="Freeform 956"/>
              <p:cNvSpPr>
                <a:spLocks/>
              </p:cNvSpPr>
              <p:nvPr/>
            </p:nvSpPr>
            <p:spPr bwMode="auto">
              <a:xfrm>
                <a:off x="8870" y="102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284" name="Group 957"/>
            <p:cNvGrpSpPr>
              <a:grpSpLocks/>
            </p:cNvGrpSpPr>
            <p:nvPr/>
          </p:nvGrpSpPr>
          <p:grpSpPr bwMode="auto">
            <a:xfrm>
              <a:off x="8870" y="51"/>
              <a:ext cx="26" cy="2"/>
              <a:chOff x="8870" y="51"/>
              <a:chExt cx="26" cy="2"/>
            </a:xfrm>
          </p:grpSpPr>
          <p:sp>
            <p:nvSpPr>
              <p:cNvPr id="1004285" name="Freeform 958"/>
              <p:cNvSpPr>
                <a:spLocks/>
              </p:cNvSpPr>
              <p:nvPr/>
            </p:nvSpPr>
            <p:spPr bwMode="auto">
              <a:xfrm>
                <a:off x="8870" y="51"/>
                <a:ext cx="26" cy="2"/>
              </a:xfrm>
              <a:custGeom>
                <a:avLst/>
                <a:gdLst>
                  <a:gd name="T0" fmla="+- 0 8896 8870"/>
                  <a:gd name="T1" fmla="*/ T0 w 26"/>
                  <a:gd name="T2" fmla="+- 0 8870 8870"/>
                  <a:gd name="T3" fmla="*/ T2 w 2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26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4374" name="Group 959"/>
          <p:cNvGrpSpPr>
            <a:grpSpLocks noChangeAspect="1"/>
          </p:cNvGrpSpPr>
          <p:nvPr/>
        </p:nvGrpSpPr>
        <p:grpSpPr bwMode="auto">
          <a:xfrm>
            <a:off x="3510722" y="867544"/>
            <a:ext cx="4800135" cy="967990"/>
            <a:chOff x="3968" y="147"/>
            <a:chExt cx="4823" cy="972"/>
          </a:xfrm>
        </p:grpSpPr>
        <p:pic>
          <p:nvPicPr>
            <p:cNvPr id="1004480" name="Picture 9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" y="147"/>
              <a:ext cx="4642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4375" name="Group 961"/>
            <p:cNvGrpSpPr>
              <a:grpSpLocks/>
            </p:cNvGrpSpPr>
            <p:nvPr/>
          </p:nvGrpSpPr>
          <p:grpSpPr bwMode="auto">
            <a:xfrm>
              <a:off x="3969" y="154"/>
              <a:ext cx="4821" cy="965"/>
              <a:chOff x="3969" y="154"/>
              <a:chExt cx="4821" cy="965"/>
            </a:xfrm>
          </p:grpSpPr>
          <p:sp>
            <p:nvSpPr>
              <p:cNvPr id="1004603" name="Freeform 962"/>
              <p:cNvSpPr>
                <a:spLocks/>
              </p:cNvSpPr>
              <p:nvPr/>
            </p:nvSpPr>
            <p:spPr bwMode="auto">
              <a:xfrm>
                <a:off x="3969" y="154"/>
                <a:ext cx="4821" cy="965"/>
              </a:xfrm>
              <a:custGeom>
                <a:avLst/>
                <a:gdLst>
                  <a:gd name="T0" fmla="+- 0 8790 3969"/>
                  <a:gd name="T1" fmla="*/ T0 w 4821"/>
                  <a:gd name="T2" fmla="+- 0 1118 154"/>
                  <a:gd name="T3" fmla="*/ 1118 h 965"/>
                  <a:gd name="T4" fmla="+- 0 3969 3969"/>
                  <a:gd name="T5" fmla="*/ T4 w 4821"/>
                  <a:gd name="T6" fmla="+- 0 1118 154"/>
                  <a:gd name="T7" fmla="*/ 1118 h 965"/>
                  <a:gd name="T8" fmla="+- 0 3969 3969"/>
                  <a:gd name="T9" fmla="*/ T8 w 4821"/>
                  <a:gd name="T10" fmla="+- 0 154 154"/>
                  <a:gd name="T11" fmla="*/ 154 h 965"/>
                  <a:gd name="T12" fmla="+- 0 8790 3969"/>
                  <a:gd name="T13" fmla="*/ T12 w 4821"/>
                  <a:gd name="T14" fmla="+- 0 154 154"/>
                  <a:gd name="T15" fmla="*/ 154 h 965"/>
                  <a:gd name="T16" fmla="+- 0 8790 3969"/>
                  <a:gd name="T17" fmla="*/ T16 w 4821"/>
                  <a:gd name="T18" fmla="+- 0 1118 154"/>
                  <a:gd name="T19" fmla="*/ 1118 h 9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821" h="965">
                    <a:moveTo>
                      <a:pt x="4821" y="964"/>
                    </a:moveTo>
                    <a:lnTo>
                      <a:pt x="0" y="964"/>
                    </a:lnTo>
                    <a:lnTo>
                      <a:pt x="0" y="0"/>
                    </a:lnTo>
                    <a:lnTo>
                      <a:pt x="4821" y="0"/>
                    </a:lnTo>
                    <a:lnTo>
                      <a:pt x="4821" y="964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76" name="Group 963"/>
            <p:cNvGrpSpPr>
              <a:grpSpLocks/>
            </p:cNvGrpSpPr>
            <p:nvPr/>
          </p:nvGrpSpPr>
          <p:grpSpPr bwMode="auto">
            <a:xfrm>
              <a:off x="4065" y="1085"/>
              <a:ext cx="2" cy="33"/>
              <a:chOff x="4065" y="1085"/>
              <a:chExt cx="2" cy="33"/>
            </a:xfrm>
          </p:grpSpPr>
          <p:sp>
            <p:nvSpPr>
              <p:cNvPr id="1004602" name="Freeform 964"/>
              <p:cNvSpPr>
                <a:spLocks/>
              </p:cNvSpPr>
              <p:nvPr/>
            </p:nvSpPr>
            <p:spPr bwMode="auto">
              <a:xfrm>
                <a:off x="4065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77" name="Group 965"/>
            <p:cNvGrpSpPr>
              <a:grpSpLocks/>
            </p:cNvGrpSpPr>
            <p:nvPr/>
          </p:nvGrpSpPr>
          <p:grpSpPr bwMode="auto">
            <a:xfrm>
              <a:off x="4219" y="1098"/>
              <a:ext cx="2" cy="20"/>
              <a:chOff x="4219" y="1098"/>
              <a:chExt cx="2" cy="20"/>
            </a:xfrm>
          </p:grpSpPr>
          <p:sp>
            <p:nvSpPr>
              <p:cNvPr id="1004601" name="Freeform 966"/>
              <p:cNvSpPr>
                <a:spLocks/>
              </p:cNvSpPr>
              <p:nvPr/>
            </p:nvSpPr>
            <p:spPr bwMode="auto">
              <a:xfrm>
                <a:off x="421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78" name="Group 967"/>
            <p:cNvGrpSpPr>
              <a:grpSpLocks/>
            </p:cNvGrpSpPr>
            <p:nvPr/>
          </p:nvGrpSpPr>
          <p:grpSpPr bwMode="auto">
            <a:xfrm>
              <a:off x="4374" y="1098"/>
              <a:ext cx="2" cy="20"/>
              <a:chOff x="4374" y="1098"/>
              <a:chExt cx="2" cy="20"/>
            </a:xfrm>
          </p:grpSpPr>
          <p:sp>
            <p:nvSpPr>
              <p:cNvPr id="1004600" name="Freeform 968"/>
              <p:cNvSpPr>
                <a:spLocks/>
              </p:cNvSpPr>
              <p:nvPr/>
            </p:nvSpPr>
            <p:spPr bwMode="auto">
              <a:xfrm>
                <a:off x="437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79" name="Group 969"/>
            <p:cNvGrpSpPr>
              <a:grpSpLocks/>
            </p:cNvGrpSpPr>
            <p:nvPr/>
          </p:nvGrpSpPr>
          <p:grpSpPr bwMode="auto">
            <a:xfrm>
              <a:off x="4528" y="1098"/>
              <a:ext cx="2" cy="20"/>
              <a:chOff x="4528" y="1098"/>
              <a:chExt cx="2" cy="20"/>
            </a:xfrm>
          </p:grpSpPr>
          <p:sp>
            <p:nvSpPr>
              <p:cNvPr id="1004599" name="Freeform 970"/>
              <p:cNvSpPr>
                <a:spLocks/>
              </p:cNvSpPr>
              <p:nvPr/>
            </p:nvSpPr>
            <p:spPr bwMode="auto">
              <a:xfrm>
                <a:off x="452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0" name="Group 971"/>
            <p:cNvGrpSpPr>
              <a:grpSpLocks/>
            </p:cNvGrpSpPr>
            <p:nvPr/>
          </p:nvGrpSpPr>
          <p:grpSpPr bwMode="auto">
            <a:xfrm>
              <a:off x="4682" y="1098"/>
              <a:ext cx="2" cy="20"/>
              <a:chOff x="4682" y="1098"/>
              <a:chExt cx="2" cy="20"/>
            </a:xfrm>
          </p:grpSpPr>
          <p:sp>
            <p:nvSpPr>
              <p:cNvPr id="1004598" name="Freeform 972"/>
              <p:cNvSpPr>
                <a:spLocks/>
              </p:cNvSpPr>
              <p:nvPr/>
            </p:nvSpPr>
            <p:spPr bwMode="auto">
              <a:xfrm>
                <a:off x="468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1" name="Group 973"/>
            <p:cNvGrpSpPr>
              <a:grpSpLocks/>
            </p:cNvGrpSpPr>
            <p:nvPr/>
          </p:nvGrpSpPr>
          <p:grpSpPr bwMode="auto">
            <a:xfrm>
              <a:off x="4836" y="1085"/>
              <a:ext cx="2" cy="33"/>
              <a:chOff x="4836" y="1085"/>
              <a:chExt cx="2" cy="33"/>
            </a:xfrm>
          </p:grpSpPr>
          <p:sp>
            <p:nvSpPr>
              <p:cNvPr id="1004597" name="Freeform 974"/>
              <p:cNvSpPr>
                <a:spLocks/>
              </p:cNvSpPr>
              <p:nvPr/>
            </p:nvSpPr>
            <p:spPr bwMode="auto">
              <a:xfrm>
                <a:off x="4836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2" name="Group 975"/>
            <p:cNvGrpSpPr>
              <a:grpSpLocks/>
            </p:cNvGrpSpPr>
            <p:nvPr/>
          </p:nvGrpSpPr>
          <p:grpSpPr bwMode="auto">
            <a:xfrm>
              <a:off x="4991" y="1098"/>
              <a:ext cx="2" cy="20"/>
              <a:chOff x="4991" y="1098"/>
              <a:chExt cx="2" cy="20"/>
            </a:xfrm>
          </p:grpSpPr>
          <p:sp>
            <p:nvSpPr>
              <p:cNvPr id="1004596" name="Freeform 976"/>
              <p:cNvSpPr>
                <a:spLocks/>
              </p:cNvSpPr>
              <p:nvPr/>
            </p:nvSpPr>
            <p:spPr bwMode="auto">
              <a:xfrm>
                <a:off x="4991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3" name="Group 977"/>
            <p:cNvGrpSpPr>
              <a:grpSpLocks/>
            </p:cNvGrpSpPr>
            <p:nvPr/>
          </p:nvGrpSpPr>
          <p:grpSpPr bwMode="auto">
            <a:xfrm>
              <a:off x="5145" y="1098"/>
              <a:ext cx="2" cy="20"/>
              <a:chOff x="5145" y="1098"/>
              <a:chExt cx="2" cy="20"/>
            </a:xfrm>
          </p:grpSpPr>
          <p:sp>
            <p:nvSpPr>
              <p:cNvPr id="1004595" name="Freeform 978"/>
              <p:cNvSpPr>
                <a:spLocks/>
              </p:cNvSpPr>
              <p:nvPr/>
            </p:nvSpPr>
            <p:spPr bwMode="auto">
              <a:xfrm>
                <a:off x="514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4" name="Group 979"/>
            <p:cNvGrpSpPr>
              <a:grpSpLocks/>
            </p:cNvGrpSpPr>
            <p:nvPr/>
          </p:nvGrpSpPr>
          <p:grpSpPr bwMode="auto">
            <a:xfrm>
              <a:off x="5299" y="1098"/>
              <a:ext cx="2" cy="20"/>
              <a:chOff x="5299" y="1098"/>
              <a:chExt cx="2" cy="20"/>
            </a:xfrm>
          </p:grpSpPr>
          <p:sp>
            <p:nvSpPr>
              <p:cNvPr id="1004594" name="Freeform 980"/>
              <p:cNvSpPr>
                <a:spLocks/>
              </p:cNvSpPr>
              <p:nvPr/>
            </p:nvSpPr>
            <p:spPr bwMode="auto">
              <a:xfrm>
                <a:off x="529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5" name="Group 981"/>
            <p:cNvGrpSpPr>
              <a:grpSpLocks/>
            </p:cNvGrpSpPr>
            <p:nvPr/>
          </p:nvGrpSpPr>
          <p:grpSpPr bwMode="auto">
            <a:xfrm>
              <a:off x="5454" y="1098"/>
              <a:ext cx="2" cy="20"/>
              <a:chOff x="5454" y="1098"/>
              <a:chExt cx="2" cy="20"/>
            </a:xfrm>
          </p:grpSpPr>
          <p:sp>
            <p:nvSpPr>
              <p:cNvPr id="1004593" name="Freeform 982"/>
              <p:cNvSpPr>
                <a:spLocks/>
              </p:cNvSpPr>
              <p:nvPr/>
            </p:nvSpPr>
            <p:spPr bwMode="auto">
              <a:xfrm>
                <a:off x="545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6" name="Group 983"/>
            <p:cNvGrpSpPr>
              <a:grpSpLocks/>
            </p:cNvGrpSpPr>
            <p:nvPr/>
          </p:nvGrpSpPr>
          <p:grpSpPr bwMode="auto">
            <a:xfrm>
              <a:off x="5608" y="1085"/>
              <a:ext cx="2" cy="33"/>
              <a:chOff x="5608" y="1085"/>
              <a:chExt cx="2" cy="33"/>
            </a:xfrm>
          </p:grpSpPr>
          <p:sp>
            <p:nvSpPr>
              <p:cNvPr id="1004592" name="Freeform 984"/>
              <p:cNvSpPr>
                <a:spLocks/>
              </p:cNvSpPr>
              <p:nvPr/>
            </p:nvSpPr>
            <p:spPr bwMode="auto">
              <a:xfrm>
                <a:off x="5608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7" name="Group 985"/>
            <p:cNvGrpSpPr>
              <a:grpSpLocks/>
            </p:cNvGrpSpPr>
            <p:nvPr/>
          </p:nvGrpSpPr>
          <p:grpSpPr bwMode="auto">
            <a:xfrm>
              <a:off x="5762" y="1098"/>
              <a:ext cx="2" cy="20"/>
              <a:chOff x="5762" y="1098"/>
              <a:chExt cx="2" cy="20"/>
            </a:xfrm>
          </p:grpSpPr>
          <p:sp>
            <p:nvSpPr>
              <p:cNvPr id="1004591" name="Freeform 986"/>
              <p:cNvSpPr>
                <a:spLocks/>
              </p:cNvSpPr>
              <p:nvPr/>
            </p:nvSpPr>
            <p:spPr bwMode="auto">
              <a:xfrm>
                <a:off x="576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8" name="Group 987"/>
            <p:cNvGrpSpPr>
              <a:grpSpLocks/>
            </p:cNvGrpSpPr>
            <p:nvPr/>
          </p:nvGrpSpPr>
          <p:grpSpPr bwMode="auto">
            <a:xfrm>
              <a:off x="5916" y="1098"/>
              <a:ext cx="2" cy="20"/>
              <a:chOff x="5916" y="1098"/>
              <a:chExt cx="2" cy="20"/>
            </a:xfrm>
          </p:grpSpPr>
          <p:sp>
            <p:nvSpPr>
              <p:cNvPr id="1004590" name="Freeform 988"/>
              <p:cNvSpPr>
                <a:spLocks/>
              </p:cNvSpPr>
              <p:nvPr/>
            </p:nvSpPr>
            <p:spPr bwMode="auto">
              <a:xfrm>
                <a:off x="591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89" name="Group 989"/>
            <p:cNvGrpSpPr>
              <a:grpSpLocks/>
            </p:cNvGrpSpPr>
            <p:nvPr/>
          </p:nvGrpSpPr>
          <p:grpSpPr bwMode="auto">
            <a:xfrm>
              <a:off x="6071" y="1098"/>
              <a:ext cx="2" cy="20"/>
              <a:chOff x="6071" y="1098"/>
              <a:chExt cx="2" cy="20"/>
            </a:xfrm>
          </p:grpSpPr>
          <p:sp>
            <p:nvSpPr>
              <p:cNvPr id="1004589" name="Freeform 990"/>
              <p:cNvSpPr>
                <a:spLocks/>
              </p:cNvSpPr>
              <p:nvPr/>
            </p:nvSpPr>
            <p:spPr bwMode="auto">
              <a:xfrm>
                <a:off x="6071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0" name="Group 991"/>
            <p:cNvGrpSpPr>
              <a:grpSpLocks/>
            </p:cNvGrpSpPr>
            <p:nvPr/>
          </p:nvGrpSpPr>
          <p:grpSpPr bwMode="auto">
            <a:xfrm>
              <a:off x="6225" y="1098"/>
              <a:ext cx="2" cy="20"/>
              <a:chOff x="6225" y="1098"/>
              <a:chExt cx="2" cy="20"/>
            </a:xfrm>
          </p:grpSpPr>
          <p:sp>
            <p:nvSpPr>
              <p:cNvPr id="1004588" name="Freeform 992"/>
              <p:cNvSpPr>
                <a:spLocks/>
              </p:cNvSpPr>
              <p:nvPr/>
            </p:nvSpPr>
            <p:spPr bwMode="auto">
              <a:xfrm>
                <a:off x="622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1" name="Group 993"/>
            <p:cNvGrpSpPr>
              <a:grpSpLocks/>
            </p:cNvGrpSpPr>
            <p:nvPr/>
          </p:nvGrpSpPr>
          <p:grpSpPr bwMode="auto">
            <a:xfrm>
              <a:off x="6379" y="1085"/>
              <a:ext cx="2" cy="33"/>
              <a:chOff x="6379" y="1085"/>
              <a:chExt cx="2" cy="33"/>
            </a:xfrm>
          </p:grpSpPr>
          <p:sp>
            <p:nvSpPr>
              <p:cNvPr id="1004587" name="Freeform 994"/>
              <p:cNvSpPr>
                <a:spLocks/>
              </p:cNvSpPr>
              <p:nvPr/>
            </p:nvSpPr>
            <p:spPr bwMode="auto">
              <a:xfrm>
                <a:off x="6379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2" name="Group 995"/>
            <p:cNvGrpSpPr>
              <a:grpSpLocks/>
            </p:cNvGrpSpPr>
            <p:nvPr/>
          </p:nvGrpSpPr>
          <p:grpSpPr bwMode="auto">
            <a:xfrm>
              <a:off x="6533" y="1098"/>
              <a:ext cx="2" cy="20"/>
              <a:chOff x="6533" y="1098"/>
              <a:chExt cx="2" cy="20"/>
            </a:xfrm>
          </p:grpSpPr>
          <p:sp>
            <p:nvSpPr>
              <p:cNvPr id="1004586" name="Freeform 996"/>
              <p:cNvSpPr>
                <a:spLocks/>
              </p:cNvSpPr>
              <p:nvPr/>
            </p:nvSpPr>
            <p:spPr bwMode="auto">
              <a:xfrm>
                <a:off x="6533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3" name="Group 997"/>
            <p:cNvGrpSpPr>
              <a:grpSpLocks/>
            </p:cNvGrpSpPr>
            <p:nvPr/>
          </p:nvGrpSpPr>
          <p:grpSpPr bwMode="auto">
            <a:xfrm>
              <a:off x="6688" y="1098"/>
              <a:ext cx="2" cy="20"/>
              <a:chOff x="6688" y="1098"/>
              <a:chExt cx="2" cy="20"/>
            </a:xfrm>
          </p:grpSpPr>
          <p:sp>
            <p:nvSpPr>
              <p:cNvPr id="1004585" name="Freeform 998"/>
              <p:cNvSpPr>
                <a:spLocks/>
              </p:cNvSpPr>
              <p:nvPr/>
            </p:nvSpPr>
            <p:spPr bwMode="auto">
              <a:xfrm>
                <a:off x="668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4" name="Group 999"/>
            <p:cNvGrpSpPr>
              <a:grpSpLocks/>
            </p:cNvGrpSpPr>
            <p:nvPr/>
          </p:nvGrpSpPr>
          <p:grpSpPr bwMode="auto">
            <a:xfrm>
              <a:off x="6842" y="1098"/>
              <a:ext cx="2" cy="20"/>
              <a:chOff x="6842" y="1098"/>
              <a:chExt cx="2" cy="20"/>
            </a:xfrm>
          </p:grpSpPr>
          <p:sp>
            <p:nvSpPr>
              <p:cNvPr id="1004584" name="Freeform 1000"/>
              <p:cNvSpPr>
                <a:spLocks/>
              </p:cNvSpPr>
              <p:nvPr/>
            </p:nvSpPr>
            <p:spPr bwMode="auto">
              <a:xfrm>
                <a:off x="684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5" name="Group 1001"/>
            <p:cNvGrpSpPr>
              <a:grpSpLocks/>
            </p:cNvGrpSpPr>
            <p:nvPr/>
          </p:nvGrpSpPr>
          <p:grpSpPr bwMode="auto">
            <a:xfrm>
              <a:off x="6996" y="1098"/>
              <a:ext cx="2" cy="20"/>
              <a:chOff x="6996" y="1098"/>
              <a:chExt cx="2" cy="20"/>
            </a:xfrm>
          </p:grpSpPr>
          <p:sp>
            <p:nvSpPr>
              <p:cNvPr id="1004583" name="Freeform 1002"/>
              <p:cNvSpPr>
                <a:spLocks/>
              </p:cNvSpPr>
              <p:nvPr/>
            </p:nvSpPr>
            <p:spPr bwMode="auto">
              <a:xfrm>
                <a:off x="699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6" name="Group 1003"/>
            <p:cNvGrpSpPr>
              <a:grpSpLocks/>
            </p:cNvGrpSpPr>
            <p:nvPr/>
          </p:nvGrpSpPr>
          <p:grpSpPr bwMode="auto">
            <a:xfrm>
              <a:off x="7151" y="1085"/>
              <a:ext cx="2" cy="33"/>
              <a:chOff x="7151" y="1085"/>
              <a:chExt cx="2" cy="33"/>
            </a:xfrm>
          </p:grpSpPr>
          <p:sp>
            <p:nvSpPr>
              <p:cNvPr id="1004582" name="Freeform 1004"/>
              <p:cNvSpPr>
                <a:spLocks/>
              </p:cNvSpPr>
              <p:nvPr/>
            </p:nvSpPr>
            <p:spPr bwMode="auto">
              <a:xfrm>
                <a:off x="7151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7" name="Group 1005"/>
            <p:cNvGrpSpPr>
              <a:grpSpLocks/>
            </p:cNvGrpSpPr>
            <p:nvPr/>
          </p:nvGrpSpPr>
          <p:grpSpPr bwMode="auto">
            <a:xfrm>
              <a:off x="7305" y="1098"/>
              <a:ext cx="2" cy="20"/>
              <a:chOff x="7305" y="1098"/>
              <a:chExt cx="2" cy="20"/>
            </a:xfrm>
          </p:grpSpPr>
          <p:sp>
            <p:nvSpPr>
              <p:cNvPr id="1004581" name="Freeform 1006"/>
              <p:cNvSpPr>
                <a:spLocks/>
              </p:cNvSpPr>
              <p:nvPr/>
            </p:nvSpPr>
            <p:spPr bwMode="auto">
              <a:xfrm>
                <a:off x="730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8" name="Group 1007"/>
            <p:cNvGrpSpPr>
              <a:grpSpLocks/>
            </p:cNvGrpSpPr>
            <p:nvPr/>
          </p:nvGrpSpPr>
          <p:grpSpPr bwMode="auto">
            <a:xfrm>
              <a:off x="7459" y="1098"/>
              <a:ext cx="2" cy="20"/>
              <a:chOff x="7459" y="1098"/>
              <a:chExt cx="2" cy="20"/>
            </a:xfrm>
          </p:grpSpPr>
          <p:sp>
            <p:nvSpPr>
              <p:cNvPr id="1004580" name="Freeform 1008"/>
              <p:cNvSpPr>
                <a:spLocks/>
              </p:cNvSpPr>
              <p:nvPr/>
            </p:nvSpPr>
            <p:spPr bwMode="auto">
              <a:xfrm>
                <a:off x="745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399" name="Group 1009"/>
            <p:cNvGrpSpPr>
              <a:grpSpLocks/>
            </p:cNvGrpSpPr>
            <p:nvPr/>
          </p:nvGrpSpPr>
          <p:grpSpPr bwMode="auto">
            <a:xfrm>
              <a:off x="7613" y="1098"/>
              <a:ext cx="2" cy="20"/>
              <a:chOff x="7613" y="1098"/>
              <a:chExt cx="2" cy="20"/>
            </a:xfrm>
          </p:grpSpPr>
          <p:sp>
            <p:nvSpPr>
              <p:cNvPr id="1004579" name="Freeform 1010"/>
              <p:cNvSpPr>
                <a:spLocks/>
              </p:cNvSpPr>
              <p:nvPr/>
            </p:nvSpPr>
            <p:spPr bwMode="auto">
              <a:xfrm>
                <a:off x="7613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0" name="Group 1011"/>
            <p:cNvGrpSpPr>
              <a:grpSpLocks/>
            </p:cNvGrpSpPr>
            <p:nvPr/>
          </p:nvGrpSpPr>
          <p:grpSpPr bwMode="auto">
            <a:xfrm>
              <a:off x="7768" y="1098"/>
              <a:ext cx="2" cy="20"/>
              <a:chOff x="7768" y="1098"/>
              <a:chExt cx="2" cy="20"/>
            </a:xfrm>
          </p:grpSpPr>
          <p:sp>
            <p:nvSpPr>
              <p:cNvPr id="1004578" name="Freeform 1012"/>
              <p:cNvSpPr>
                <a:spLocks/>
              </p:cNvSpPr>
              <p:nvPr/>
            </p:nvSpPr>
            <p:spPr bwMode="auto">
              <a:xfrm>
                <a:off x="776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1" name="Group 1013"/>
            <p:cNvGrpSpPr>
              <a:grpSpLocks/>
            </p:cNvGrpSpPr>
            <p:nvPr/>
          </p:nvGrpSpPr>
          <p:grpSpPr bwMode="auto">
            <a:xfrm>
              <a:off x="7922" y="1085"/>
              <a:ext cx="2" cy="33"/>
              <a:chOff x="7922" y="1085"/>
              <a:chExt cx="2" cy="33"/>
            </a:xfrm>
          </p:grpSpPr>
          <p:sp>
            <p:nvSpPr>
              <p:cNvPr id="1004577" name="Freeform 1014"/>
              <p:cNvSpPr>
                <a:spLocks/>
              </p:cNvSpPr>
              <p:nvPr/>
            </p:nvSpPr>
            <p:spPr bwMode="auto">
              <a:xfrm>
                <a:off x="7922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2" name="Group 1015"/>
            <p:cNvGrpSpPr>
              <a:grpSpLocks/>
            </p:cNvGrpSpPr>
            <p:nvPr/>
          </p:nvGrpSpPr>
          <p:grpSpPr bwMode="auto">
            <a:xfrm>
              <a:off x="8076" y="1098"/>
              <a:ext cx="2" cy="20"/>
              <a:chOff x="8076" y="1098"/>
              <a:chExt cx="2" cy="20"/>
            </a:xfrm>
          </p:grpSpPr>
          <p:sp>
            <p:nvSpPr>
              <p:cNvPr id="1004576" name="Freeform 1016"/>
              <p:cNvSpPr>
                <a:spLocks/>
              </p:cNvSpPr>
              <p:nvPr/>
            </p:nvSpPr>
            <p:spPr bwMode="auto">
              <a:xfrm>
                <a:off x="807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3" name="Group 1017"/>
            <p:cNvGrpSpPr>
              <a:grpSpLocks/>
            </p:cNvGrpSpPr>
            <p:nvPr/>
          </p:nvGrpSpPr>
          <p:grpSpPr bwMode="auto">
            <a:xfrm>
              <a:off x="8230" y="1098"/>
              <a:ext cx="2" cy="20"/>
              <a:chOff x="8230" y="1098"/>
              <a:chExt cx="2" cy="20"/>
            </a:xfrm>
          </p:grpSpPr>
          <p:sp>
            <p:nvSpPr>
              <p:cNvPr id="1004575" name="Freeform 1018"/>
              <p:cNvSpPr>
                <a:spLocks/>
              </p:cNvSpPr>
              <p:nvPr/>
            </p:nvSpPr>
            <p:spPr bwMode="auto">
              <a:xfrm>
                <a:off x="8230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4" name="Group 1019"/>
            <p:cNvGrpSpPr>
              <a:grpSpLocks/>
            </p:cNvGrpSpPr>
            <p:nvPr/>
          </p:nvGrpSpPr>
          <p:grpSpPr bwMode="auto">
            <a:xfrm>
              <a:off x="8385" y="1098"/>
              <a:ext cx="2" cy="20"/>
              <a:chOff x="8385" y="1098"/>
              <a:chExt cx="2" cy="20"/>
            </a:xfrm>
          </p:grpSpPr>
          <p:sp>
            <p:nvSpPr>
              <p:cNvPr id="1004574" name="Freeform 1020"/>
              <p:cNvSpPr>
                <a:spLocks/>
              </p:cNvSpPr>
              <p:nvPr/>
            </p:nvSpPr>
            <p:spPr bwMode="auto">
              <a:xfrm>
                <a:off x="838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5" name="Group 1021"/>
            <p:cNvGrpSpPr>
              <a:grpSpLocks/>
            </p:cNvGrpSpPr>
            <p:nvPr/>
          </p:nvGrpSpPr>
          <p:grpSpPr bwMode="auto">
            <a:xfrm>
              <a:off x="8539" y="1098"/>
              <a:ext cx="2" cy="20"/>
              <a:chOff x="8539" y="1098"/>
              <a:chExt cx="2" cy="20"/>
            </a:xfrm>
          </p:grpSpPr>
          <p:sp>
            <p:nvSpPr>
              <p:cNvPr id="1004573" name="Freeform 1022"/>
              <p:cNvSpPr>
                <a:spLocks/>
              </p:cNvSpPr>
              <p:nvPr/>
            </p:nvSpPr>
            <p:spPr bwMode="auto">
              <a:xfrm>
                <a:off x="853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6" name="Group 1023"/>
            <p:cNvGrpSpPr>
              <a:grpSpLocks/>
            </p:cNvGrpSpPr>
            <p:nvPr/>
          </p:nvGrpSpPr>
          <p:grpSpPr bwMode="auto">
            <a:xfrm>
              <a:off x="8693" y="1085"/>
              <a:ext cx="2" cy="33"/>
              <a:chOff x="8693" y="1085"/>
              <a:chExt cx="2" cy="33"/>
            </a:xfrm>
          </p:grpSpPr>
          <p:sp>
            <p:nvSpPr>
              <p:cNvPr id="1004572" name="Freeform 1024"/>
              <p:cNvSpPr>
                <a:spLocks/>
              </p:cNvSpPr>
              <p:nvPr/>
            </p:nvSpPr>
            <p:spPr bwMode="auto">
              <a:xfrm>
                <a:off x="8693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7" name="Group 1025"/>
            <p:cNvGrpSpPr>
              <a:grpSpLocks/>
            </p:cNvGrpSpPr>
            <p:nvPr/>
          </p:nvGrpSpPr>
          <p:grpSpPr bwMode="auto">
            <a:xfrm>
              <a:off x="3969" y="1118"/>
              <a:ext cx="20" cy="2"/>
              <a:chOff x="3969" y="1118"/>
              <a:chExt cx="20" cy="2"/>
            </a:xfrm>
          </p:grpSpPr>
          <p:sp>
            <p:nvSpPr>
              <p:cNvPr id="1004571" name="Freeform 1026"/>
              <p:cNvSpPr>
                <a:spLocks/>
              </p:cNvSpPr>
              <p:nvPr/>
            </p:nvSpPr>
            <p:spPr bwMode="auto">
              <a:xfrm>
                <a:off x="3969" y="1118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8" name="Group 1027"/>
            <p:cNvGrpSpPr>
              <a:grpSpLocks/>
            </p:cNvGrpSpPr>
            <p:nvPr/>
          </p:nvGrpSpPr>
          <p:grpSpPr bwMode="auto">
            <a:xfrm>
              <a:off x="3969" y="1058"/>
              <a:ext cx="33" cy="2"/>
              <a:chOff x="3969" y="1058"/>
              <a:chExt cx="33" cy="2"/>
            </a:xfrm>
          </p:grpSpPr>
          <p:sp>
            <p:nvSpPr>
              <p:cNvPr id="1004570" name="Freeform 1028"/>
              <p:cNvSpPr>
                <a:spLocks/>
              </p:cNvSpPr>
              <p:nvPr/>
            </p:nvSpPr>
            <p:spPr bwMode="auto">
              <a:xfrm>
                <a:off x="3969" y="1058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09" name="Group 1029"/>
            <p:cNvGrpSpPr>
              <a:grpSpLocks/>
            </p:cNvGrpSpPr>
            <p:nvPr/>
          </p:nvGrpSpPr>
          <p:grpSpPr bwMode="auto">
            <a:xfrm>
              <a:off x="3969" y="997"/>
              <a:ext cx="20" cy="2"/>
              <a:chOff x="3969" y="997"/>
              <a:chExt cx="20" cy="2"/>
            </a:xfrm>
          </p:grpSpPr>
          <p:sp>
            <p:nvSpPr>
              <p:cNvPr id="1004569" name="Freeform 1030"/>
              <p:cNvSpPr>
                <a:spLocks/>
              </p:cNvSpPr>
              <p:nvPr/>
            </p:nvSpPr>
            <p:spPr bwMode="auto">
              <a:xfrm>
                <a:off x="3969" y="99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10" name="Group 1031"/>
            <p:cNvGrpSpPr>
              <a:grpSpLocks/>
            </p:cNvGrpSpPr>
            <p:nvPr/>
          </p:nvGrpSpPr>
          <p:grpSpPr bwMode="auto">
            <a:xfrm>
              <a:off x="3969" y="937"/>
              <a:ext cx="20" cy="2"/>
              <a:chOff x="3969" y="937"/>
              <a:chExt cx="20" cy="2"/>
            </a:xfrm>
          </p:grpSpPr>
          <p:sp>
            <p:nvSpPr>
              <p:cNvPr id="1004568" name="Freeform 1032"/>
              <p:cNvSpPr>
                <a:spLocks/>
              </p:cNvSpPr>
              <p:nvPr/>
            </p:nvSpPr>
            <p:spPr bwMode="auto">
              <a:xfrm>
                <a:off x="3969" y="93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11" name="Group 1033"/>
            <p:cNvGrpSpPr>
              <a:grpSpLocks/>
            </p:cNvGrpSpPr>
            <p:nvPr/>
          </p:nvGrpSpPr>
          <p:grpSpPr bwMode="auto">
            <a:xfrm>
              <a:off x="3969" y="877"/>
              <a:ext cx="20" cy="2"/>
              <a:chOff x="3969" y="877"/>
              <a:chExt cx="20" cy="2"/>
            </a:xfrm>
          </p:grpSpPr>
          <p:sp>
            <p:nvSpPr>
              <p:cNvPr id="1004567" name="Freeform 1034"/>
              <p:cNvSpPr>
                <a:spLocks/>
              </p:cNvSpPr>
              <p:nvPr/>
            </p:nvSpPr>
            <p:spPr bwMode="auto">
              <a:xfrm>
                <a:off x="3969" y="87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12" name="Group 1035"/>
            <p:cNvGrpSpPr>
              <a:grpSpLocks/>
            </p:cNvGrpSpPr>
            <p:nvPr/>
          </p:nvGrpSpPr>
          <p:grpSpPr bwMode="auto">
            <a:xfrm>
              <a:off x="3969" y="817"/>
              <a:ext cx="20" cy="2"/>
              <a:chOff x="3969" y="817"/>
              <a:chExt cx="20" cy="2"/>
            </a:xfrm>
          </p:grpSpPr>
          <p:sp>
            <p:nvSpPr>
              <p:cNvPr id="1004566" name="Freeform 1036"/>
              <p:cNvSpPr>
                <a:spLocks/>
              </p:cNvSpPr>
              <p:nvPr/>
            </p:nvSpPr>
            <p:spPr bwMode="auto">
              <a:xfrm>
                <a:off x="3969" y="81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13" name="Group 1037"/>
            <p:cNvGrpSpPr>
              <a:grpSpLocks/>
            </p:cNvGrpSpPr>
            <p:nvPr/>
          </p:nvGrpSpPr>
          <p:grpSpPr bwMode="auto">
            <a:xfrm>
              <a:off x="3969" y="756"/>
              <a:ext cx="33" cy="2"/>
              <a:chOff x="3969" y="756"/>
              <a:chExt cx="33" cy="2"/>
            </a:xfrm>
          </p:grpSpPr>
          <p:sp>
            <p:nvSpPr>
              <p:cNvPr id="1004565" name="Freeform 1038"/>
              <p:cNvSpPr>
                <a:spLocks/>
              </p:cNvSpPr>
              <p:nvPr/>
            </p:nvSpPr>
            <p:spPr bwMode="auto">
              <a:xfrm>
                <a:off x="3969" y="756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14" name="Group 1039"/>
            <p:cNvGrpSpPr>
              <a:grpSpLocks/>
            </p:cNvGrpSpPr>
            <p:nvPr/>
          </p:nvGrpSpPr>
          <p:grpSpPr bwMode="auto">
            <a:xfrm>
              <a:off x="3969" y="696"/>
              <a:ext cx="20" cy="2"/>
              <a:chOff x="3969" y="696"/>
              <a:chExt cx="20" cy="2"/>
            </a:xfrm>
          </p:grpSpPr>
          <p:sp>
            <p:nvSpPr>
              <p:cNvPr id="1004564" name="Freeform 1040"/>
              <p:cNvSpPr>
                <a:spLocks/>
              </p:cNvSpPr>
              <p:nvPr/>
            </p:nvSpPr>
            <p:spPr bwMode="auto">
              <a:xfrm>
                <a:off x="3969" y="696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15" name="Group 1041"/>
            <p:cNvGrpSpPr>
              <a:grpSpLocks/>
            </p:cNvGrpSpPr>
            <p:nvPr/>
          </p:nvGrpSpPr>
          <p:grpSpPr bwMode="auto">
            <a:xfrm>
              <a:off x="3969" y="636"/>
              <a:ext cx="20" cy="2"/>
              <a:chOff x="3969" y="636"/>
              <a:chExt cx="20" cy="2"/>
            </a:xfrm>
          </p:grpSpPr>
          <p:sp>
            <p:nvSpPr>
              <p:cNvPr id="1004563" name="Freeform 1042"/>
              <p:cNvSpPr>
                <a:spLocks/>
              </p:cNvSpPr>
              <p:nvPr/>
            </p:nvSpPr>
            <p:spPr bwMode="auto">
              <a:xfrm>
                <a:off x="3969" y="636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1" name="Group 1043"/>
            <p:cNvGrpSpPr>
              <a:grpSpLocks/>
            </p:cNvGrpSpPr>
            <p:nvPr/>
          </p:nvGrpSpPr>
          <p:grpSpPr bwMode="auto">
            <a:xfrm>
              <a:off x="3969" y="576"/>
              <a:ext cx="20" cy="2"/>
              <a:chOff x="3969" y="576"/>
              <a:chExt cx="20" cy="2"/>
            </a:xfrm>
          </p:grpSpPr>
          <p:sp>
            <p:nvSpPr>
              <p:cNvPr id="1004562" name="Freeform 1044"/>
              <p:cNvSpPr>
                <a:spLocks/>
              </p:cNvSpPr>
              <p:nvPr/>
            </p:nvSpPr>
            <p:spPr bwMode="auto">
              <a:xfrm>
                <a:off x="3969" y="576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2" name="Group 1045"/>
            <p:cNvGrpSpPr>
              <a:grpSpLocks/>
            </p:cNvGrpSpPr>
            <p:nvPr/>
          </p:nvGrpSpPr>
          <p:grpSpPr bwMode="auto">
            <a:xfrm>
              <a:off x="3969" y="515"/>
              <a:ext cx="20" cy="2"/>
              <a:chOff x="3969" y="515"/>
              <a:chExt cx="20" cy="2"/>
            </a:xfrm>
          </p:grpSpPr>
          <p:sp>
            <p:nvSpPr>
              <p:cNvPr id="1004561" name="Freeform 1046"/>
              <p:cNvSpPr>
                <a:spLocks/>
              </p:cNvSpPr>
              <p:nvPr/>
            </p:nvSpPr>
            <p:spPr bwMode="auto">
              <a:xfrm>
                <a:off x="3969" y="515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3" name="Group 1047"/>
            <p:cNvGrpSpPr>
              <a:grpSpLocks/>
            </p:cNvGrpSpPr>
            <p:nvPr/>
          </p:nvGrpSpPr>
          <p:grpSpPr bwMode="auto">
            <a:xfrm>
              <a:off x="3969" y="455"/>
              <a:ext cx="33" cy="2"/>
              <a:chOff x="3969" y="455"/>
              <a:chExt cx="33" cy="2"/>
            </a:xfrm>
          </p:grpSpPr>
          <p:sp>
            <p:nvSpPr>
              <p:cNvPr id="1004560" name="Freeform 1048"/>
              <p:cNvSpPr>
                <a:spLocks/>
              </p:cNvSpPr>
              <p:nvPr/>
            </p:nvSpPr>
            <p:spPr bwMode="auto">
              <a:xfrm>
                <a:off x="3969" y="455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4" name="Group 1049"/>
            <p:cNvGrpSpPr>
              <a:grpSpLocks/>
            </p:cNvGrpSpPr>
            <p:nvPr/>
          </p:nvGrpSpPr>
          <p:grpSpPr bwMode="auto">
            <a:xfrm>
              <a:off x="3969" y="395"/>
              <a:ext cx="20" cy="2"/>
              <a:chOff x="3969" y="395"/>
              <a:chExt cx="20" cy="2"/>
            </a:xfrm>
          </p:grpSpPr>
          <p:sp>
            <p:nvSpPr>
              <p:cNvPr id="1004559" name="Freeform 1050"/>
              <p:cNvSpPr>
                <a:spLocks/>
              </p:cNvSpPr>
              <p:nvPr/>
            </p:nvSpPr>
            <p:spPr bwMode="auto">
              <a:xfrm>
                <a:off x="3969" y="395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5" name="Group 1051"/>
            <p:cNvGrpSpPr>
              <a:grpSpLocks/>
            </p:cNvGrpSpPr>
            <p:nvPr/>
          </p:nvGrpSpPr>
          <p:grpSpPr bwMode="auto">
            <a:xfrm>
              <a:off x="3969" y="335"/>
              <a:ext cx="20" cy="2"/>
              <a:chOff x="3969" y="335"/>
              <a:chExt cx="20" cy="2"/>
            </a:xfrm>
          </p:grpSpPr>
          <p:sp>
            <p:nvSpPr>
              <p:cNvPr id="1004558" name="Freeform 1052"/>
              <p:cNvSpPr>
                <a:spLocks/>
              </p:cNvSpPr>
              <p:nvPr/>
            </p:nvSpPr>
            <p:spPr bwMode="auto">
              <a:xfrm>
                <a:off x="3969" y="335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6" name="Group 1053"/>
            <p:cNvGrpSpPr>
              <a:grpSpLocks/>
            </p:cNvGrpSpPr>
            <p:nvPr/>
          </p:nvGrpSpPr>
          <p:grpSpPr bwMode="auto">
            <a:xfrm>
              <a:off x="3969" y="274"/>
              <a:ext cx="20" cy="2"/>
              <a:chOff x="3969" y="274"/>
              <a:chExt cx="20" cy="2"/>
            </a:xfrm>
          </p:grpSpPr>
          <p:sp>
            <p:nvSpPr>
              <p:cNvPr id="1004557" name="Freeform 1054"/>
              <p:cNvSpPr>
                <a:spLocks/>
              </p:cNvSpPr>
              <p:nvPr/>
            </p:nvSpPr>
            <p:spPr bwMode="auto">
              <a:xfrm>
                <a:off x="3969" y="274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7" name="Group 1055"/>
            <p:cNvGrpSpPr>
              <a:grpSpLocks/>
            </p:cNvGrpSpPr>
            <p:nvPr/>
          </p:nvGrpSpPr>
          <p:grpSpPr bwMode="auto">
            <a:xfrm>
              <a:off x="3969" y="214"/>
              <a:ext cx="20" cy="2"/>
              <a:chOff x="3969" y="214"/>
              <a:chExt cx="20" cy="2"/>
            </a:xfrm>
          </p:grpSpPr>
          <p:sp>
            <p:nvSpPr>
              <p:cNvPr id="1004556" name="Freeform 1056"/>
              <p:cNvSpPr>
                <a:spLocks/>
              </p:cNvSpPr>
              <p:nvPr/>
            </p:nvSpPr>
            <p:spPr bwMode="auto">
              <a:xfrm>
                <a:off x="3969" y="214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8" name="Group 1057"/>
            <p:cNvGrpSpPr>
              <a:grpSpLocks/>
            </p:cNvGrpSpPr>
            <p:nvPr/>
          </p:nvGrpSpPr>
          <p:grpSpPr bwMode="auto">
            <a:xfrm>
              <a:off x="3969" y="154"/>
              <a:ext cx="33" cy="2"/>
              <a:chOff x="3969" y="154"/>
              <a:chExt cx="33" cy="2"/>
            </a:xfrm>
          </p:grpSpPr>
          <p:sp>
            <p:nvSpPr>
              <p:cNvPr id="1004555" name="Freeform 1058"/>
              <p:cNvSpPr>
                <a:spLocks/>
              </p:cNvSpPr>
              <p:nvPr/>
            </p:nvSpPr>
            <p:spPr bwMode="auto">
              <a:xfrm>
                <a:off x="3969" y="154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89" name="Group 1059"/>
            <p:cNvGrpSpPr>
              <a:grpSpLocks/>
            </p:cNvGrpSpPr>
            <p:nvPr/>
          </p:nvGrpSpPr>
          <p:grpSpPr bwMode="auto">
            <a:xfrm>
              <a:off x="4065" y="154"/>
              <a:ext cx="2" cy="49"/>
              <a:chOff x="4065" y="154"/>
              <a:chExt cx="2" cy="49"/>
            </a:xfrm>
          </p:grpSpPr>
          <p:sp>
            <p:nvSpPr>
              <p:cNvPr id="1004554" name="Freeform 1060"/>
              <p:cNvSpPr>
                <a:spLocks/>
              </p:cNvSpPr>
              <p:nvPr/>
            </p:nvSpPr>
            <p:spPr bwMode="auto">
              <a:xfrm>
                <a:off x="4065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0" name="Group 1061"/>
            <p:cNvGrpSpPr>
              <a:grpSpLocks/>
            </p:cNvGrpSpPr>
            <p:nvPr/>
          </p:nvGrpSpPr>
          <p:grpSpPr bwMode="auto">
            <a:xfrm>
              <a:off x="5608" y="154"/>
              <a:ext cx="2" cy="49"/>
              <a:chOff x="5608" y="154"/>
              <a:chExt cx="2" cy="49"/>
            </a:xfrm>
          </p:grpSpPr>
          <p:sp>
            <p:nvSpPr>
              <p:cNvPr id="1004553" name="Freeform 1062"/>
              <p:cNvSpPr>
                <a:spLocks/>
              </p:cNvSpPr>
              <p:nvPr/>
            </p:nvSpPr>
            <p:spPr bwMode="auto">
              <a:xfrm>
                <a:off x="5608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1" name="Group 1063"/>
            <p:cNvGrpSpPr>
              <a:grpSpLocks/>
            </p:cNvGrpSpPr>
            <p:nvPr/>
          </p:nvGrpSpPr>
          <p:grpSpPr bwMode="auto">
            <a:xfrm>
              <a:off x="7151" y="154"/>
              <a:ext cx="2" cy="49"/>
              <a:chOff x="7151" y="154"/>
              <a:chExt cx="2" cy="49"/>
            </a:xfrm>
          </p:grpSpPr>
          <p:sp>
            <p:nvSpPr>
              <p:cNvPr id="1004552" name="Freeform 1064"/>
              <p:cNvSpPr>
                <a:spLocks/>
              </p:cNvSpPr>
              <p:nvPr/>
            </p:nvSpPr>
            <p:spPr bwMode="auto">
              <a:xfrm>
                <a:off x="7151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2" name="Group 1065"/>
            <p:cNvGrpSpPr>
              <a:grpSpLocks/>
            </p:cNvGrpSpPr>
            <p:nvPr/>
          </p:nvGrpSpPr>
          <p:grpSpPr bwMode="auto">
            <a:xfrm>
              <a:off x="8693" y="154"/>
              <a:ext cx="2" cy="49"/>
              <a:chOff x="8693" y="154"/>
              <a:chExt cx="2" cy="49"/>
            </a:xfrm>
          </p:grpSpPr>
          <p:sp>
            <p:nvSpPr>
              <p:cNvPr id="1004551" name="Freeform 1066"/>
              <p:cNvSpPr>
                <a:spLocks/>
              </p:cNvSpPr>
              <p:nvPr/>
            </p:nvSpPr>
            <p:spPr bwMode="auto">
              <a:xfrm>
                <a:off x="8693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3" name="Group 1067"/>
            <p:cNvGrpSpPr>
              <a:grpSpLocks/>
            </p:cNvGrpSpPr>
            <p:nvPr/>
          </p:nvGrpSpPr>
          <p:grpSpPr bwMode="auto">
            <a:xfrm>
              <a:off x="4374" y="154"/>
              <a:ext cx="2" cy="25"/>
              <a:chOff x="4374" y="154"/>
              <a:chExt cx="2" cy="25"/>
            </a:xfrm>
          </p:grpSpPr>
          <p:sp>
            <p:nvSpPr>
              <p:cNvPr id="1004550" name="Freeform 1068"/>
              <p:cNvSpPr>
                <a:spLocks/>
              </p:cNvSpPr>
              <p:nvPr/>
            </p:nvSpPr>
            <p:spPr bwMode="auto">
              <a:xfrm>
                <a:off x="4374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4" name="Group 1069"/>
            <p:cNvGrpSpPr>
              <a:grpSpLocks/>
            </p:cNvGrpSpPr>
            <p:nvPr/>
          </p:nvGrpSpPr>
          <p:grpSpPr bwMode="auto">
            <a:xfrm>
              <a:off x="4682" y="154"/>
              <a:ext cx="2" cy="25"/>
              <a:chOff x="4682" y="154"/>
              <a:chExt cx="2" cy="25"/>
            </a:xfrm>
          </p:grpSpPr>
          <p:sp>
            <p:nvSpPr>
              <p:cNvPr id="1004549" name="Freeform 1070"/>
              <p:cNvSpPr>
                <a:spLocks/>
              </p:cNvSpPr>
              <p:nvPr/>
            </p:nvSpPr>
            <p:spPr bwMode="auto">
              <a:xfrm>
                <a:off x="4682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5" name="Group 1071"/>
            <p:cNvGrpSpPr>
              <a:grpSpLocks/>
            </p:cNvGrpSpPr>
            <p:nvPr/>
          </p:nvGrpSpPr>
          <p:grpSpPr bwMode="auto">
            <a:xfrm>
              <a:off x="4991" y="154"/>
              <a:ext cx="2" cy="25"/>
              <a:chOff x="4991" y="154"/>
              <a:chExt cx="2" cy="25"/>
            </a:xfrm>
          </p:grpSpPr>
          <p:sp>
            <p:nvSpPr>
              <p:cNvPr id="1004548" name="Freeform 1072"/>
              <p:cNvSpPr>
                <a:spLocks/>
              </p:cNvSpPr>
              <p:nvPr/>
            </p:nvSpPr>
            <p:spPr bwMode="auto">
              <a:xfrm>
                <a:off x="4991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6" name="Group 1073"/>
            <p:cNvGrpSpPr>
              <a:grpSpLocks/>
            </p:cNvGrpSpPr>
            <p:nvPr/>
          </p:nvGrpSpPr>
          <p:grpSpPr bwMode="auto">
            <a:xfrm>
              <a:off x="5299" y="154"/>
              <a:ext cx="2" cy="25"/>
              <a:chOff x="5299" y="154"/>
              <a:chExt cx="2" cy="25"/>
            </a:xfrm>
          </p:grpSpPr>
          <p:sp>
            <p:nvSpPr>
              <p:cNvPr id="1004547" name="Freeform 1074"/>
              <p:cNvSpPr>
                <a:spLocks/>
              </p:cNvSpPr>
              <p:nvPr/>
            </p:nvSpPr>
            <p:spPr bwMode="auto">
              <a:xfrm>
                <a:off x="5299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7" name="Group 1075"/>
            <p:cNvGrpSpPr>
              <a:grpSpLocks/>
            </p:cNvGrpSpPr>
            <p:nvPr/>
          </p:nvGrpSpPr>
          <p:grpSpPr bwMode="auto">
            <a:xfrm>
              <a:off x="5916" y="154"/>
              <a:ext cx="2" cy="25"/>
              <a:chOff x="5916" y="154"/>
              <a:chExt cx="2" cy="25"/>
            </a:xfrm>
          </p:grpSpPr>
          <p:sp>
            <p:nvSpPr>
              <p:cNvPr id="1004546" name="Freeform 1076"/>
              <p:cNvSpPr>
                <a:spLocks/>
              </p:cNvSpPr>
              <p:nvPr/>
            </p:nvSpPr>
            <p:spPr bwMode="auto">
              <a:xfrm>
                <a:off x="5916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8" name="Group 1077"/>
            <p:cNvGrpSpPr>
              <a:grpSpLocks/>
            </p:cNvGrpSpPr>
            <p:nvPr/>
          </p:nvGrpSpPr>
          <p:grpSpPr bwMode="auto">
            <a:xfrm>
              <a:off x="6225" y="154"/>
              <a:ext cx="2" cy="25"/>
              <a:chOff x="6225" y="154"/>
              <a:chExt cx="2" cy="25"/>
            </a:xfrm>
          </p:grpSpPr>
          <p:sp>
            <p:nvSpPr>
              <p:cNvPr id="1004545" name="Freeform 1078"/>
              <p:cNvSpPr>
                <a:spLocks/>
              </p:cNvSpPr>
              <p:nvPr/>
            </p:nvSpPr>
            <p:spPr bwMode="auto">
              <a:xfrm>
                <a:off x="6225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499" name="Group 1079"/>
            <p:cNvGrpSpPr>
              <a:grpSpLocks/>
            </p:cNvGrpSpPr>
            <p:nvPr/>
          </p:nvGrpSpPr>
          <p:grpSpPr bwMode="auto">
            <a:xfrm>
              <a:off x="6533" y="154"/>
              <a:ext cx="2" cy="25"/>
              <a:chOff x="6533" y="154"/>
              <a:chExt cx="2" cy="25"/>
            </a:xfrm>
          </p:grpSpPr>
          <p:sp>
            <p:nvSpPr>
              <p:cNvPr id="1004544" name="Freeform 1080"/>
              <p:cNvSpPr>
                <a:spLocks/>
              </p:cNvSpPr>
              <p:nvPr/>
            </p:nvSpPr>
            <p:spPr bwMode="auto">
              <a:xfrm>
                <a:off x="6533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0" name="Group 1081"/>
            <p:cNvGrpSpPr>
              <a:grpSpLocks/>
            </p:cNvGrpSpPr>
            <p:nvPr/>
          </p:nvGrpSpPr>
          <p:grpSpPr bwMode="auto">
            <a:xfrm>
              <a:off x="6842" y="154"/>
              <a:ext cx="2" cy="25"/>
              <a:chOff x="6842" y="154"/>
              <a:chExt cx="2" cy="25"/>
            </a:xfrm>
          </p:grpSpPr>
          <p:sp>
            <p:nvSpPr>
              <p:cNvPr id="1004543" name="Freeform 1082"/>
              <p:cNvSpPr>
                <a:spLocks/>
              </p:cNvSpPr>
              <p:nvPr/>
            </p:nvSpPr>
            <p:spPr bwMode="auto">
              <a:xfrm>
                <a:off x="6842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1" name="Group 1083"/>
            <p:cNvGrpSpPr>
              <a:grpSpLocks/>
            </p:cNvGrpSpPr>
            <p:nvPr/>
          </p:nvGrpSpPr>
          <p:grpSpPr bwMode="auto">
            <a:xfrm>
              <a:off x="7459" y="154"/>
              <a:ext cx="2" cy="25"/>
              <a:chOff x="7459" y="154"/>
              <a:chExt cx="2" cy="25"/>
            </a:xfrm>
          </p:grpSpPr>
          <p:sp>
            <p:nvSpPr>
              <p:cNvPr id="1004542" name="Freeform 1084"/>
              <p:cNvSpPr>
                <a:spLocks/>
              </p:cNvSpPr>
              <p:nvPr/>
            </p:nvSpPr>
            <p:spPr bwMode="auto">
              <a:xfrm>
                <a:off x="7459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2" name="Group 1085"/>
            <p:cNvGrpSpPr>
              <a:grpSpLocks/>
            </p:cNvGrpSpPr>
            <p:nvPr/>
          </p:nvGrpSpPr>
          <p:grpSpPr bwMode="auto">
            <a:xfrm>
              <a:off x="7768" y="154"/>
              <a:ext cx="2" cy="25"/>
              <a:chOff x="7768" y="154"/>
              <a:chExt cx="2" cy="25"/>
            </a:xfrm>
          </p:grpSpPr>
          <p:sp>
            <p:nvSpPr>
              <p:cNvPr id="1004541" name="Freeform 1086"/>
              <p:cNvSpPr>
                <a:spLocks/>
              </p:cNvSpPr>
              <p:nvPr/>
            </p:nvSpPr>
            <p:spPr bwMode="auto">
              <a:xfrm>
                <a:off x="7768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3" name="Group 1087"/>
            <p:cNvGrpSpPr>
              <a:grpSpLocks/>
            </p:cNvGrpSpPr>
            <p:nvPr/>
          </p:nvGrpSpPr>
          <p:grpSpPr bwMode="auto">
            <a:xfrm>
              <a:off x="8076" y="154"/>
              <a:ext cx="2" cy="25"/>
              <a:chOff x="8076" y="154"/>
              <a:chExt cx="2" cy="25"/>
            </a:xfrm>
          </p:grpSpPr>
          <p:sp>
            <p:nvSpPr>
              <p:cNvPr id="1004540" name="Freeform 1088"/>
              <p:cNvSpPr>
                <a:spLocks/>
              </p:cNvSpPr>
              <p:nvPr/>
            </p:nvSpPr>
            <p:spPr bwMode="auto">
              <a:xfrm>
                <a:off x="8076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4" name="Group 1089"/>
            <p:cNvGrpSpPr>
              <a:grpSpLocks/>
            </p:cNvGrpSpPr>
            <p:nvPr/>
          </p:nvGrpSpPr>
          <p:grpSpPr bwMode="auto">
            <a:xfrm>
              <a:off x="8385" y="154"/>
              <a:ext cx="2" cy="25"/>
              <a:chOff x="8385" y="154"/>
              <a:chExt cx="2" cy="25"/>
            </a:xfrm>
          </p:grpSpPr>
          <p:sp>
            <p:nvSpPr>
              <p:cNvPr id="1004539" name="Freeform 1090"/>
              <p:cNvSpPr>
                <a:spLocks/>
              </p:cNvSpPr>
              <p:nvPr/>
            </p:nvSpPr>
            <p:spPr bwMode="auto">
              <a:xfrm>
                <a:off x="8385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5" name="Group 1091"/>
            <p:cNvGrpSpPr>
              <a:grpSpLocks/>
            </p:cNvGrpSpPr>
            <p:nvPr/>
          </p:nvGrpSpPr>
          <p:grpSpPr bwMode="auto">
            <a:xfrm>
              <a:off x="8741" y="1058"/>
              <a:ext cx="49" cy="2"/>
              <a:chOff x="8741" y="1058"/>
              <a:chExt cx="49" cy="2"/>
            </a:xfrm>
          </p:grpSpPr>
          <p:sp>
            <p:nvSpPr>
              <p:cNvPr id="1004538" name="Freeform 1092"/>
              <p:cNvSpPr>
                <a:spLocks/>
              </p:cNvSpPr>
              <p:nvPr/>
            </p:nvSpPr>
            <p:spPr bwMode="auto">
              <a:xfrm>
                <a:off x="8741" y="1058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6" name="Group 1093"/>
            <p:cNvGrpSpPr>
              <a:grpSpLocks/>
            </p:cNvGrpSpPr>
            <p:nvPr/>
          </p:nvGrpSpPr>
          <p:grpSpPr bwMode="auto">
            <a:xfrm>
              <a:off x="8741" y="756"/>
              <a:ext cx="49" cy="2"/>
              <a:chOff x="8741" y="756"/>
              <a:chExt cx="49" cy="2"/>
            </a:xfrm>
          </p:grpSpPr>
          <p:sp>
            <p:nvSpPr>
              <p:cNvPr id="1004537" name="Freeform 1094"/>
              <p:cNvSpPr>
                <a:spLocks/>
              </p:cNvSpPr>
              <p:nvPr/>
            </p:nvSpPr>
            <p:spPr bwMode="auto">
              <a:xfrm>
                <a:off x="8741" y="756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7" name="Group 1095"/>
            <p:cNvGrpSpPr>
              <a:grpSpLocks/>
            </p:cNvGrpSpPr>
            <p:nvPr/>
          </p:nvGrpSpPr>
          <p:grpSpPr bwMode="auto">
            <a:xfrm>
              <a:off x="8741" y="455"/>
              <a:ext cx="49" cy="2"/>
              <a:chOff x="8741" y="455"/>
              <a:chExt cx="49" cy="2"/>
            </a:xfrm>
          </p:grpSpPr>
          <p:sp>
            <p:nvSpPr>
              <p:cNvPr id="1004536" name="Freeform 1096"/>
              <p:cNvSpPr>
                <a:spLocks/>
              </p:cNvSpPr>
              <p:nvPr/>
            </p:nvSpPr>
            <p:spPr bwMode="auto">
              <a:xfrm>
                <a:off x="8741" y="455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8" name="Group 1097"/>
            <p:cNvGrpSpPr>
              <a:grpSpLocks/>
            </p:cNvGrpSpPr>
            <p:nvPr/>
          </p:nvGrpSpPr>
          <p:grpSpPr bwMode="auto">
            <a:xfrm>
              <a:off x="8741" y="154"/>
              <a:ext cx="49" cy="2"/>
              <a:chOff x="8741" y="154"/>
              <a:chExt cx="49" cy="2"/>
            </a:xfrm>
          </p:grpSpPr>
          <p:sp>
            <p:nvSpPr>
              <p:cNvPr id="1004535" name="Freeform 1098"/>
              <p:cNvSpPr>
                <a:spLocks/>
              </p:cNvSpPr>
              <p:nvPr/>
            </p:nvSpPr>
            <p:spPr bwMode="auto">
              <a:xfrm>
                <a:off x="8741" y="154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09" name="Group 1099"/>
            <p:cNvGrpSpPr>
              <a:grpSpLocks/>
            </p:cNvGrpSpPr>
            <p:nvPr/>
          </p:nvGrpSpPr>
          <p:grpSpPr bwMode="auto">
            <a:xfrm>
              <a:off x="8766" y="1118"/>
              <a:ext cx="25" cy="2"/>
              <a:chOff x="8766" y="1118"/>
              <a:chExt cx="25" cy="2"/>
            </a:xfrm>
          </p:grpSpPr>
          <p:sp>
            <p:nvSpPr>
              <p:cNvPr id="1004534" name="Freeform 1100"/>
              <p:cNvSpPr>
                <a:spLocks/>
              </p:cNvSpPr>
              <p:nvPr/>
            </p:nvSpPr>
            <p:spPr bwMode="auto">
              <a:xfrm>
                <a:off x="8766" y="1118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0" name="Group 1101"/>
            <p:cNvGrpSpPr>
              <a:grpSpLocks/>
            </p:cNvGrpSpPr>
            <p:nvPr/>
          </p:nvGrpSpPr>
          <p:grpSpPr bwMode="auto">
            <a:xfrm>
              <a:off x="8766" y="997"/>
              <a:ext cx="25" cy="2"/>
              <a:chOff x="8766" y="997"/>
              <a:chExt cx="25" cy="2"/>
            </a:xfrm>
          </p:grpSpPr>
          <p:sp>
            <p:nvSpPr>
              <p:cNvPr id="1004533" name="Freeform 1102"/>
              <p:cNvSpPr>
                <a:spLocks/>
              </p:cNvSpPr>
              <p:nvPr/>
            </p:nvSpPr>
            <p:spPr bwMode="auto">
              <a:xfrm>
                <a:off x="8766" y="99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1" name="Group 1103"/>
            <p:cNvGrpSpPr>
              <a:grpSpLocks/>
            </p:cNvGrpSpPr>
            <p:nvPr/>
          </p:nvGrpSpPr>
          <p:grpSpPr bwMode="auto">
            <a:xfrm>
              <a:off x="8766" y="937"/>
              <a:ext cx="25" cy="2"/>
              <a:chOff x="8766" y="937"/>
              <a:chExt cx="25" cy="2"/>
            </a:xfrm>
          </p:grpSpPr>
          <p:sp>
            <p:nvSpPr>
              <p:cNvPr id="1004532" name="Freeform 1104"/>
              <p:cNvSpPr>
                <a:spLocks/>
              </p:cNvSpPr>
              <p:nvPr/>
            </p:nvSpPr>
            <p:spPr bwMode="auto">
              <a:xfrm>
                <a:off x="8766" y="93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2" name="Group 1105"/>
            <p:cNvGrpSpPr>
              <a:grpSpLocks/>
            </p:cNvGrpSpPr>
            <p:nvPr/>
          </p:nvGrpSpPr>
          <p:grpSpPr bwMode="auto">
            <a:xfrm>
              <a:off x="8766" y="877"/>
              <a:ext cx="25" cy="2"/>
              <a:chOff x="8766" y="877"/>
              <a:chExt cx="25" cy="2"/>
            </a:xfrm>
          </p:grpSpPr>
          <p:sp>
            <p:nvSpPr>
              <p:cNvPr id="1004531" name="Freeform 1106"/>
              <p:cNvSpPr>
                <a:spLocks/>
              </p:cNvSpPr>
              <p:nvPr/>
            </p:nvSpPr>
            <p:spPr bwMode="auto">
              <a:xfrm>
                <a:off x="8766" y="87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3" name="Group 1107"/>
            <p:cNvGrpSpPr>
              <a:grpSpLocks/>
            </p:cNvGrpSpPr>
            <p:nvPr/>
          </p:nvGrpSpPr>
          <p:grpSpPr bwMode="auto">
            <a:xfrm>
              <a:off x="8766" y="817"/>
              <a:ext cx="25" cy="2"/>
              <a:chOff x="8766" y="817"/>
              <a:chExt cx="25" cy="2"/>
            </a:xfrm>
          </p:grpSpPr>
          <p:sp>
            <p:nvSpPr>
              <p:cNvPr id="1004530" name="Freeform 1108"/>
              <p:cNvSpPr>
                <a:spLocks/>
              </p:cNvSpPr>
              <p:nvPr/>
            </p:nvSpPr>
            <p:spPr bwMode="auto">
              <a:xfrm>
                <a:off x="8766" y="81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4" name="Group 1109"/>
            <p:cNvGrpSpPr>
              <a:grpSpLocks/>
            </p:cNvGrpSpPr>
            <p:nvPr/>
          </p:nvGrpSpPr>
          <p:grpSpPr bwMode="auto">
            <a:xfrm>
              <a:off x="8766" y="696"/>
              <a:ext cx="25" cy="2"/>
              <a:chOff x="8766" y="696"/>
              <a:chExt cx="25" cy="2"/>
            </a:xfrm>
          </p:grpSpPr>
          <p:sp>
            <p:nvSpPr>
              <p:cNvPr id="1004529" name="Freeform 1110"/>
              <p:cNvSpPr>
                <a:spLocks/>
              </p:cNvSpPr>
              <p:nvPr/>
            </p:nvSpPr>
            <p:spPr bwMode="auto">
              <a:xfrm>
                <a:off x="8766" y="696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5" name="Group 1111"/>
            <p:cNvGrpSpPr>
              <a:grpSpLocks/>
            </p:cNvGrpSpPr>
            <p:nvPr/>
          </p:nvGrpSpPr>
          <p:grpSpPr bwMode="auto">
            <a:xfrm>
              <a:off x="8766" y="636"/>
              <a:ext cx="25" cy="2"/>
              <a:chOff x="8766" y="636"/>
              <a:chExt cx="25" cy="2"/>
            </a:xfrm>
          </p:grpSpPr>
          <p:sp>
            <p:nvSpPr>
              <p:cNvPr id="1004528" name="Freeform 1112"/>
              <p:cNvSpPr>
                <a:spLocks/>
              </p:cNvSpPr>
              <p:nvPr/>
            </p:nvSpPr>
            <p:spPr bwMode="auto">
              <a:xfrm>
                <a:off x="8766" y="636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6" name="Group 1113"/>
            <p:cNvGrpSpPr>
              <a:grpSpLocks/>
            </p:cNvGrpSpPr>
            <p:nvPr/>
          </p:nvGrpSpPr>
          <p:grpSpPr bwMode="auto">
            <a:xfrm>
              <a:off x="8766" y="576"/>
              <a:ext cx="25" cy="2"/>
              <a:chOff x="8766" y="576"/>
              <a:chExt cx="25" cy="2"/>
            </a:xfrm>
          </p:grpSpPr>
          <p:sp>
            <p:nvSpPr>
              <p:cNvPr id="1004527" name="Freeform 1114"/>
              <p:cNvSpPr>
                <a:spLocks/>
              </p:cNvSpPr>
              <p:nvPr/>
            </p:nvSpPr>
            <p:spPr bwMode="auto">
              <a:xfrm>
                <a:off x="8766" y="576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7" name="Group 1115"/>
            <p:cNvGrpSpPr>
              <a:grpSpLocks/>
            </p:cNvGrpSpPr>
            <p:nvPr/>
          </p:nvGrpSpPr>
          <p:grpSpPr bwMode="auto">
            <a:xfrm>
              <a:off x="8766" y="515"/>
              <a:ext cx="25" cy="2"/>
              <a:chOff x="8766" y="515"/>
              <a:chExt cx="25" cy="2"/>
            </a:xfrm>
          </p:grpSpPr>
          <p:sp>
            <p:nvSpPr>
              <p:cNvPr id="1004526" name="Freeform 1116"/>
              <p:cNvSpPr>
                <a:spLocks/>
              </p:cNvSpPr>
              <p:nvPr/>
            </p:nvSpPr>
            <p:spPr bwMode="auto">
              <a:xfrm>
                <a:off x="8766" y="515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8" name="Group 1117"/>
            <p:cNvGrpSpPr>
              <a:grpSpLocks/>
            </p:cNvGrpSpPr>
            <p:nvPr/>
          </p:nvGrpSpPr>
          <p:grpSpPr bwMode="auto">
            <a:xfrm>
              <a:off x="8766" y="395"/>
              <a:ext cx="25" cy="2"/>
              <a:chOff x="8766" y="395"/>
              <a:chExt cx="25" cy="2"/>
            </a:xfrm>
          </p:grpSpPr>
          <p:sp>
            <p:nvSpPr>
              <p:cNvPr id="1004525" name="Freeform 1118"/>
              <p:cNvSpPr>
                <a:spLocks/>
              </p:cNvSpPr>
              <p:nvPr/>
            </p:nvSpPr>
            <p:spPr bwMode="auto">
              <a:xfrm>
                <a:off x="8766" y="395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19" name="Group 1119"/>
            <p:cNvGrpSpPr>
              <a:grpSpLocks/>
            </p:cNvGrpSpPr>
            <p:nvPr/>
          </p:nvGrpSpPr>
          <p:grpSpPr bwMode="auto">
            <a:xfrm>
              <a:off x="8766" y="335"/>
              <a:ext cx="25" cy="2"/>
              <a:chOff x="8766" y="335"/>
              <a:chExt cx="25" cy="2"/>
            </a:xfrm>
          </p:grpSpPr>
          <p:sp>
            <p:nvSpPr>
              <p:cNvPr id="1004524" name="Freeform 1120"/>
              <p:cNvSpPr>
                <a:spLocks/>
              </p:cNvSpPr>
              <p:nvPr/>
            </p:nvSpPr>
            <p:spPr bwMode="auto">
              <a:xfrm>
                <a:off x="8766" y="335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20" name="Group 1121"/>
            <p:cNvGrpSpPr>
              <a:grpSpLocks/>
            </p:cNvGrpSpPr>
            <p:nvPr/>
          </p:nvGrpSpPr>
          <p:grpSpPr bwMode="auto">
            <a:xfrm>
              <a:off x="8766" y="274"/>
              <a:ext cx="25" cy="2"/>
              <a:chOff x="8766" y="274"/>
              <a:chExt cx="25" cy="2"/>
            </a:xfrm>
          </p:grpSpPr>
          <p:sp>
            <p:nvSpPr>
              <p:cNvPr id="1004523" name="Freeform 1122"/>
              <p:cNvSpPr>
                <a:spLocks/>
              </p:cNvSpPr>
              <p:nvPr/>
            </p:nvSpPr>
            <p:spPr bwMode="auto">
              <a:xfrm>
                <a:off x="8766" y="274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521" name="Group 1123"/>
            <p:cNvGrpSpPr>
              <a:grpSpLocks/>
            </p:cNvGrpSpPr>
            <p:nvPr/>
          </p:nvGrpSpPr>
          <p:grpSpPr bwMode="auto">
            <a:xfrm>
              <a:off x="8766" y="214"/>
              <a:ext cx="25" cy="2"/>
              <a:chOff x="8766" y="214"/>
              <a:chExt cx="25" cy="2"/>
            </a:xfrm>
          </p:grpSpPr>
          <p:sp>
            <p:nvSpPr>
              <p:cNvPr id="1004522" name="Freeform 1124"/>
              <p:cNvSpPr>
                <a:spLocks/>
              </p:cNvSpPr>
              <p:nvPr/>
            </p:nvSpPr>
            <p:spPr bwMode="auto">
              <a:xfrm>
                <a:off x="8766" y="214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4604" name="Group 1125"/>
          <p:cNvGrpSpPr>
            <a:grpSpLocks noChangeAspect="1"/>
          </p:cNvGrpSpPr>
          <p:nvPr/>
        </p:nvGrpSpPr>
        <p:grpSpPr bwMode="auto">
          <a:xfrm>
            <a:off x="3500343" y="2021489"/>
            <a:ext cx="4823103" cy="972621"/>
            <a:chOff x="3968" y="153"/>
            <a:chExt cx="4823" cy="972"/>
          </a:xfrm>
        </p:grpSpPr>
        <p:grpSp>
          <p:nvGrpSpPr>
            <p:cNvPr id="1004605" name="Group 1126"/>
            <p:cNvGrpSpPr>
              <a:grpSpLocks/>
            </p:cNvGrpSpPr>
            <p:nvPr/>
          </p:nvGrpSpPr>
          <p:grpSpPr bwMode="auto">
            <a:xfrm>
              <a:off x="4065" y="1058"/>
              <a:ext cx="2" cy="61"/>
              <a:chOff x="4065" y="1058"/>
              <a:chExt cx="2" cy="61"/>
            </a:xfrm>
          </p:grpSpPr>
          <p:sp>
            <p:nvSpPr>
              <p:cNvPr id="1004774" name="Freeform 1127"/>
              <p:cNvSpPr>
                <a:spLocks/>
              </p:cNvSpPr>
              <p:nvPr/>
            </p:nvSpPr>
            <p:spPr bwMode="auto">
              <a:xfrm>
                <a:off x="4065" y="1058"/>
                <a:ext cx="2" cy="61"/>
              </a:xfrm>
              <a:custGeom>
                <a:avLst/>
                <a:gdLst>
                  <a:gd name="T0" fmla="+- 0 4065 4065"/>
                  <a:gd name="T1" fmla="*/ T0 w 2"/>
                  <a:gd name="T2" fmla="+- 0 1058 1058"/>
                  <a:gd name="T3" fmla="*/ 1058 h 61"/>
                  <a:gd name="T4" fmla="+- 0 4066 4065"/>
                  <a:gd name="T5" fmla="*/ T4 w 2"/>
                  <a:gd name="T6" fmla="+- 0 1118 1058"/>
                  <a:gd name="T7" fmla="*/ 1118 h 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61">
                    <a:moveTo>
                      <a:pt x="0" y="0"/>
                    </a:moveTo>
                    <a:lnTo>
                      <a:pt x="1" y="60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06" name="Group 1128"/>
            <p:cNvGrpSpPr>
              <a:grpSpLocks/>
            </p:cNvGrpSpPr>
            <p:nvPr/>
          </p:nvGrpSpPr>
          <p:grpSpPr bwMode="auto">
            <a:xfrm>
              <a:off x="4190" y="185"/>
              <a:ext cx="4504" cy="933"/>
              <a:chOff x="4190" y="185"/>
              <a:chExt cx="4504" cy="933"/>
            </a:xfrm>
          </p:grpSpPr>
          <p:sp>
            <p:nvSpPr>
              <p:cNvPr id="1004773" name="Freeform 1129"/>
              <p:cNvSpPr>
                <a:spLocks/>
              </p:cNvSpPr>
              <p:nvPr/>
            </p:nvSpPr>
            <p:spPr bwMode="auto">
              <a:xfrm>
                <a:off x="4190" y="185"/>
                <a:ext cx="4504" cy="933"/>
              </a:xfrm>
              <a:custGeom>
                <a:avLst/>
                <a:gdLst>
                  <a:gd name="T0" fmla="+- 0 4259 4190"/>
                  <a:gd name="T1" fmla="*/ T0 w 4504"/>
                  <a:gd name="T2" fmla="+- 0 933 185"/>
                  <a:gd name="T3" fmla="*/ 933 h 933"/>
                  <a:gd name="T4" fmla="+- 0 4333 4190"/>
                  <a:gd name="T5" fmla="*/ T4 w 4504"/>
                  <a:gd name="T6" fmla="+- 0 847 185"/>
                  <a:gd name="T7" fmla="*/ 847 h 933"/>
                  <a:gd name="T8" fmla="+- 0 4410 4190"/>
                  <a:gd name="T9" fmla="*/ T8 w 4504"/>
                  <a:gd name="T10" fmla="+- 0 758 185"/>
                  <a:gd name="T11" fmla="*/ 758 h 933"/>
                  <a:gd name="T12" fmla="+- 0 4478 4190"/>
                  <a:gd name="T13" fmla="*/ T12 w 4504"/>
                  <a:gd name="T14" fmla="+- 0 553 185"/>
                  <a:gd name="T15" fmla="*/ 553 h 933"/>
                  <a:gd name="T16" fmla="+- 0 4557 4190"/>
                  <a:gd name="T17" fmla="*/ T16 w 4504"/>
                  <a:gd name="T18" fmla="+- 0 731 185"/>
                  <a:gd name="T19" fmla="*/ 731 h 933"/>
                  <a:gd name="T20" fmla="+- 0 4623 4190"/>
                  <a:gd name="T21" fmla="*/ T20 w 4504"/>
                  <a:gd name="T22" fmla="+- 0 695 185"/>
                  <a:gd name="T23" fmla="*/ 695 h 933"/>
                  <a:gd name="T24" fmla="+- 0 4700 4190"/>
                  <a:gd name="T25" fmla="*/ T24 w 4504"/>
                  <a:gd name="T26" fmla="+- 0 517 185"/>
                  <a:gd name="T27" fmla="*/ 517 h 933"/>
                  <a:gd name="T28" fmla="+- 0 4775 4190"/>
                  <a:gd name="T29" fmla="*/ T28 w 4504"/>
                  <a:gd name="T30" fmla="+- 0 655 185"/>
                  <a:gd name="T31" fmla="*/ 655 h 933"/>
                  <a:gd name="T32" fmla="+- 0 4843 4190"/>
                  <a:gd name="T33" fmla="*/ T32 w 4504"/>
                  <a:gd name="T34" fmla="+- 0 705 185"/>
                  <a:gd name="T35" fmla="*/ 705 h 933"/>
                  <a:gd name="T36" fmla="+- 0 4908 4190"/>
                  <a:gd name="T37" fmla="*/ T36 w 4504"/>
                  <a:gd name="T38" fmla="+- 0 403 185"/>
                  <a:gd name="T39" fmla="*/ 403 h 933"/>
                  <a:gd name="T40" fmla="+- 0 4978 4190"/>
                  <a:gd name="T41" fmla="*/ T40 w 4504"/>
                  <a:gd name="T42" fmla="+- 0 280 185"/>
                  <a:gd name="T43" fmla="*/ 280 h 933"/>
                  <a:gd name="T44" fmla="+- 0 5048 4190"/>
                  <a:gd name="T45" fmla="*/ T44 w 4504"/>
                  <a:gd name="T46" fmla="+- 0 707 185"/>
                  <a:gd name="T47" fmla="*/ 707 h 933"/>
                  <a:gd name="T48" fmla="+- 0 5163 4190"/>
                  <a:gd name="T49" fmla="*/ T48 w 4504"/>
                  <a:gd name="T50" fmla="+- 0 283 185"/>
                  <a:gd name="T51" fmla="*/ 283 h 933"/>
                  <a:gd name="T52" fmla="+- 0 5230 4190"/>
                  <a:gd name="T53" fmla="*/ T52 w 4504"/>
                  <a:gd name="T54" fmla="+- 0 632 185"/>
                  <a:gd name="T55" fmla="*/ 632 h 933"/>
                  <a:gd name="T56" fmla="+- 0 5300 4190"/>
                  <a:gd name="T57" fmla="*/ T56 w 4504"/>
                  <a:gd name="T58" fmla="+- 0 601 185"/>
                  <a:gd name="T59" fmla="*/ 601 h 933"/>
                  <a:gd name="T60" fmla="+- 0 5365 4190"/>
                  <a:gd name="T61" fmla="*/ T60 w 4504"/>
                  <a:gd name="T62" fmla="+- 0 440 185"/>
                  <a:gd name="T63" fmla="*/ 440 h 933"/>
                  <a:gd name="T64" fmla="+- 0 5435 4190"/>
                  <a:gd name="T65" fmla="*/ T64 w 4504"/>
                  <a:gd name="T66" fmla="+- 0 556 185"/>
                  <a:gd name="T67" fmla="*/ 556 h 933"/>
                  <a:gd name="T68" fmla="+- 0 5505 4190"/>
                  <a:gd name="T69" fmla="*/ T68 w 4504"/>
                  <a:gd name="T70" fmla="+- 0 632 185"/>
                  <a:gd name="T71" fmla="*/ 632 h 933"/>
                  <a:gd name="T72" fmla="+- 0 5575 4190"/>
                  <a:gd name="T73" fmla="*/ T72 w 4504"/>
                  <a:gd name="T74" fmla="+- 0 547 185"/>
                  <a:gd name="T75" fmla="*/ 547 h 933"/>
                  <a:gd name="T76" fmla="+- 0 5641 4190"/>
                  <a:gd name="T77" fmla="*/ T76 w 4504"/>
                  <a:gd name="T78" fmla="+- 0 273 185"/>
                  <a:gd name="T79" fmla="*/ 273 h 933"/>
                  <a:gd name="T80" fmla="+- 0 5709 4190"/>
                  <a:gd name="T81" fmla="*/ T80 w 4504"/>
                  <a:gd name="T82" fmla="+- 0 667 185"/>
                  <a:gd name="T83" fmla="*/ 667 h 933"/>
                  <a:gd name="T84" fmla="+- 0 5779 4190"/>
                  <a:gd name="T85" fmla="*/ T84 w 4504"/>
                  <a:gd name="T86" fmla="+- 0 574 185"/>
                  <a:gd name="T87" fmla="*/ 574 h 933"/>
                  <a:gd name="T88" fmla="+- 0 5849 4190"/>
                  <a:gd name="T89" fmla="*/ T88 w 4504"/>
                  <a:gd name="T90" fmla="+- 0 309 185"/>
                  <a:gd name="T91" fmla="*/ 309 h 933"/>
                  <a:gd name="T92" fmla="+- 0 5924 4190"/>
                  <a:gd name="T93" fmla="*/ T92 w 4504"/>
                  <a:gd name="T94" fmla="+- 0 660 185"/>
                  <a:gd name="T95" fmla="*/ 660 h 933"/>
                  <a:gd name="T96" fmla="+- 0 5994 4190"/>
                  <a:gd name="T97" fmla="*/ T96 w 4504"/>
                  <a:gd name="T98" fmla="+- 0 595 185"/>
                  <a:gd name="T99" fmla="*/ 595 h 933"/>
                  <a:gd name="T100" fmla="+- 0 6065 4190"/>
                  <a:gd name="T101" fmla="*/ T100 w 4504"/>
                  <a:gd name="T102" fmla="+- 0 446 185"/>
                  <a:gd name="T103" fmla="*/ 446 h 933"/>
                  <a:gd name="T104" fmla="+- 0 6130 4190"/>
                  <a:gd name="T105" fmla="*/ T104 w 4504"/>
                  <a:gd name="T106" fmla="+- 0 547 185"/>
                  <a:gd name="T107" fmla="*/ 547 h 933"/>
                  <a:gd name="T108" fmla="+- 0 6206 4190"/>
                  <a:gd name="T109" fmla="*/ T108 w 4504"/>
                  <a:gd name="T110" fmla="+- 0 666 185"/>
                  <a:gd name="T111" fmla="*/ 666 h 933"/>
                  <a:gd name="T112" fmla="+- 0 6279 4190"/>
                  <a:gd name="T113" fmla="*/ T112 w 4504"/>
                  <a:gd name="T114" fmla="+- 0 409 185"/>
                  <a:gd name="T115" fmla="*/ 409 h 933"/>
                  <a:gd name="T116" fmla="+- 0 6344 4190"/>
                  <a:gd name="T117" fmla="*/ T116 w 4504"/>
                  <a:gd name="T118" fmla="+- 0 398 185"/>
                  <a:gd name="T119" fmla="*/ 398 h 933"/>
                  <a:gd name="T120" fmla="+- 0 6410 4190"/>
                  <a:gd name="T121" fmla="*/ T120 w 4504"/>
                  <a:gd name="T122" fmla="+- 0 622 185"/>
                  <a:gd name="T123" fmla="*/ 622 h 933"/>
                  <a:gd name="T124" fmla="+- 0 6480 4190"/>
                  <a:gd name="T125" fmla="*/ T124 w 4504"/>
                  <a:gd name="T126" fmla="+- 0 588 185"/>
                  <a:gd name="T127" fmla="*/ 588 h 933"/>
                  <a:gd name="T128" fmla="+- 0 6548 4190"/>
                  <a:gd name="T129" fmla="*/ T128 w 4504"/>
                  <a:gd name="T130" fmla="+- 0 432 185"/>
                  <a:gd name="T131" fmla="*/ 432 h 933"/>
                  <a:gd name="T132" fmla="+- 0 6614 4190"/>
                  <a:gd name="T133" fmla="*/ T132 w 4504"/>
                  <a:gd name="T134" fmla="+- 0 728 185"/>
                  <a:gd name="T135" fmla="*/ 728 h 933"/>
                  <a:gd name="T136" fmla="+- 0 6691 4190"/>
                  <a:gd name="T137" fmla="*/ T136 w 4504"/>
                  <a:gd name="T138" fmla="+- 0 636 185"/>
                  <a:gd name="T139" fmla="*/ 636 h 933"/>
                  <a:gd name="T140" fmla="+- 0 6762 4190"/>
                  <a:gd name="T141" fmla="*/ T140 w 4504"/>
                  <a:gd name="T142" fmla="+- 0 408 185"/>
                  <a:gd name="T143" fmla="*/ 408 h 933"/>
                  <a:gd name="T144" fmla="+- 0 6830 4190"/>
                  <a:gd name="T145" fmla="*/ T144 w 4504"/>
                  <a:gd name="T146" fmla="+- 0 547 185"/>
                  <a:gd name="T147" fmla="*/ 547 h 933"/>
                  <a:gd name="T148" fmla="+- 0 6895 4190"/>
                  <a:gd name="T149" fmla="*/ T148 w 4504"/>
                  <a:gd name="T150" fmla="+- 0 650 185"/>
                  <a:gd name="T151" fmla="*/ 650 h 933"/>
                  <a:gd name="T152" fmla="+- 0 6966 4190"/>
                  <a:gd name="T153" fmla="*/ T152 w 4504"/>
                  <a:gd name="T154" fmla="+- 0 595 185"/>
                  <a:gd name="T155" fmla="*/ 595 h 933"/>
                  <a:gd name="T156" fmla="+- 0 7034 4190"/>
                  <a:gd name="T157" fmla="*/ T156 w 4504"/>
                  <a:gd name="T158" fmla="+- 0 427 185"/>
                  <a:gd name="T159" fmla="*/ 427 h 933"/>
                  <a:gd name="T160" fmla="+- 0 7099 4190"/>
                  <a:gd name="T161" fmla="*/ T160 w 4504"/>
                  <a:gd name="T162" fmla="+- 0 695 185"/>
                  <a:gd name="T163" fmla="*/ 695 h 933"/>
                  <a:gd name="T164" fmla="+- 0 7169 4190"/>
                  <a:gd name="T165" fmla="*/ T164 w 4504"/>
                  <a:gd name="T166" fmla="+- 0 668 185"/>
                  <a:gd name="T167" fmla="*/ 668 h 933"/>
                  <a:gd name="T168" fmla="+- 0 7239 4190"/>
                  <a:gd name="T169" fmla="*/ T168 w 4504"/>
                  <a:gd name="T170" fmla="+- 0 423 185"/>
                  <a:gd name="T171" fmla="*/ 423 h 933"/>
                  <a:gd name="T172" fmla="+- 0 7314 4190"/>
                  <a:gd name="T173" fmla="*/ T172 w 4504"/>
                  <a:gd name="T174" fmla="+- 0 618 185"/>
                  <a:gd name="T175" fmla="*/ 618 h 933"/>
                  <a:gd name="T176" fmla="+- 0 7382 4190"/>
                  <a:gd name="T177" fmla="*/ T176 w 4504"/>
                  <a:gd name="T178" fmla="+- 0 658 185"/>
                  <a:gd name="T179" fmla="*/ 658 h 933"/>
                  <a:gd name="T180" fmla="+- 0 7468 4190"/>
                  <a:gd name="T181" fmla="*/ T180 w 4504"/>
                  <a:gd name="T182" fmla="+- 0 514 185"/>
                  <a:gd name="T183" fmla="*/ 514 h 933"/>
                  <a:gd name="T184" fmla="+- 0 7535 4190"/>
                  <a:gd name="T185" fmla="*/ T184 w 4504"/>
                  <a:gd name="T186" fmla="+- 0 675 185"/>
                  <a:gd name="T187" fmla="*/ 675 h 933"/>
                  <a:gd name="T188" fmla="+- 0 7605 4190"/>
                  <a:gd name="T189" fmla="*/ T188 w 4504"/>
                  <a:gd name="T190" fmla="+- 0 684 185"/>
                  <a:gd name="T191" fmla="*/ 684 h 933"/>
                  <a:gd name="T192" fmla="+- 0 7671 4190"/>
                  <a:gd name="T193" fmla="*/ T192 w 4504"/>
                  <a:gd name="T194" fmla="+- 0 485 185"/>
                  <a:gd name="T195" fmla="*/ 485 h 933"/>
                  <a:gd name="T196" fmla="+- 0 7742 4190"/>
                  <a:gd name="T197" fmla="*/ T196 w 4504"/>
                  <a:gd name="T198" fmla="+- 0 566 185"/>
                  <a:gd name="T199" fmla="*/ 566 h 933"/>
                  <a:gd name="T200" fmla="+- 0 7818 4190"/>
                  <a:gd name="T201" fmla="*/ T200 w 4504"/>
                  <a:gd name="T202" fmla="+- 0 598 185"/>
                  <a:gd name="T203" fmla="*/ 598 h 933"/>
                  <a:gd name="T204" fmla="+- 0 7900 4190"/>
                  <a:gd name="T205" fmla="*/ T204 w 4504"/>
                  <a:gd name="T206" fmla="+- 0 486 185"/>
                  <a:gd name="T207" fmla="*/ 486 h 933"/>
                  <a:gd name="T208" fmla="+- 0 7970 4190"/>
                  <a:gd name="T209" fmla="*/ T208 w 4504"/>
                  <a:gd name="T210" fmla="+- 0 560 185"/>
                  <a:gd name="T211" fmla="*/ 560 h 933"/>
                  <a:gd name="T212" fmla="+- 0 8039 4190"/>
                  <a:gd name="T213" fmla="*/ T212 w 4504"/>
                  <a:gd name="T214" fmla="+- 0 594 185"/>
                  <a:gd name="T215" fmla="*/ 594 h 933"/>
                  <a:gd name="T216" fmla="+- 0 8104 4190"/>
                  <a:gd name="T217" fmla="*/ T216 w 4504"/>
                  <a:gd name="T218" fmla="+- 0 545 185"/>
                  <a:gd name="T219" fmla="*/ 545 h 933"/>
                  <a:gd name="T220" fmla="+- 0 8174 4190"/>
                  <a:gd name="T221" fmla="*/ T220 w 4504"/>
                  <a:gd name="T222" fmla="+- 0 563 185"/>
                  <a:gd name="T223" fmla="*/ 563 h 933"/>
                  <a:gd name="T224" fmla="+- 0 8243 4190"/>
                  <a:gd name="T225" fmla="*/ T224 w 4504"/>
                  <a:gd name="T226" fmla="+- 0 678 185"/>
                  <a:gd name="T227" fmla="*/ 678 h 933"/>
                  <a:gd name="T228" fmla="+- 0 8314 4190"/>
                  <a:gd name="T229" fmla="*/ T228 w 4504"/>
                  <a:gd name="T230" fmla="+- 0 570 185"/>
                  <a:gd name="T231" fmla="*/ 570 h 933"/>
                  <a:gd name="T232" fmla="+- 0 8385 4190"/>
                  <a:gd name="T233" fmla="*/ T232 w 4504"/>
                  <a:gd name="T234" fmla="+- 0 433 185"/>
                  <a:gd name="T235" fmla="*/ 433 h 933"/>
                  <a:gd name="T236" fmla="+- 0 8453 4190"/>
                  <a:gd name="T237" fmla="*/ T236 w 4504"/>
                  <a:gd name="T238" fmla="+- 0 709 185"/>
                  <a:gd name="T239" fmla="*/ 709 h 933"/>
                  <a:gd name="T240" fmla="+- 0 8525 4190"/>
                  <a:gd name="T241" fmla="*/ T240 w 4504"/>
                  <a:gd name="T242" fmla="+- 0 641 185"/>
                  <a:gd name="T243" fmla="*/ 641 h 933"/>
                  <a:gd name="T244" fmla="+- 0 8598 4190"/>
                  <a:gd name="T245" fmla="*/ T244 w 4504"/>
                  <a:gd name="T246" fmla="+- 0 419 185"/>
                  <a:gd name="T247" fmla="*/ 419 h 933"/>
                  <a:gd name="T248" fmla="+- 0 8673 4190"/>
                  <a:gd name="T249" fmla="*/ T248 w 4504"/>
                  <a:gd name="T250" fmla="+- 0 615 185"/>
                  <a:gd name="T251" fmla="*/ 615 h 9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4504" h="933">
                    <a:moveTo>
                      <a:pt x="0" y="933"/>
                    </a:moveTo>
                    <a:lnTo>
                      <a:pt x="1" y="922"/>
                    </a:lnTo>
                    <a:lnTo>
                      <a:pt x="3" y="911"/>
                    </a:lnTo>
                    <a:lnTo>
                      <a:pt x="4" y="904"/>
                    </a:lnTo>
                    <a:lnTo>
                      <a:pt x="6" y="892"/>
                    </a:lnTo>
                    <a:lnTo>
                      <a:pt x="7" y="885"/>
                    </a:lnTo>
                    <a:lnTo>
                      <a:pt x="9" y="880"/>
                    </a:lnTo>
                    <a:lnTo>
                      <a:pt x="11" y="870"/>
                    </a:lnTo>
                    <a:lnTo>
                      <a:pt x="12" y="863"/>
                    </a:lnTo>
                    <a:lnTo>
                      <a:pt x="14" y="859"/>
                    </a:lnTo>
                    <a:lnTo>
                      <a:pt x="15" y="857"/>
                    </a:lnTo>
                    <a:lnTo>
                      <a:pt x="17" y="855"/>
                    </a:lnTo>
                    <a:lnTo>
                      <a:pt x="18" y="858"/>
                    </a:lnTo>
                    <a:lnTo>
                      <a:pt x="20" y="859"/>
                    </a:lnTo>
                    <a:lnTo>
                      <a:pt x="21" y="869"/>
                    </a:lnTo>
                    <a:lnTo>
                      <a:pt x="23" y="872"/>
                    </a:lnTo>
                    <a:lnTo>
                      <a:pt x="24" y="873"/>
                    </a:lnTo>
                    <a:lnTo>
                      <a:pt x="26" y="867"/>
                    </a:lnTo>
                    <a:lnTo>
                      <a:pt x="27" y="859"/>
                    </a:lnTo>
                    <a:lnTo>
                      <a:pt x="29" y="851"/>
                    </a:lnTo>
                    <a:lnTo>
                      <a:pt x="31" y="846"/>
                    </a:lnTo>
                    <a:lnTo>
                      <a:pt x="32" y="846"/>
                    </a:lnTo>
                    <a:lnTo>
                      <a:pt x="34" y="831"/>
                    </a:lnTo>
                    <a:lnTo>
                      <a:pt x="35" y="831"/>
                    </a:lnTo>
                    <a:lnTo>
                      <a:pt x="37" y="830"/>
                    </a:lnTo>
                    <a:lnTo>
                      <a:pt x="38" y="830"/>
                    </a:lnTo>
                    <a:lnTo>
                      <a:pt x="40" y="817"/>
                    </a:lnTo>
                    <a:lnTo>
                      <a:pt x="41" y="805"/>
                    </a:lnTo>
                    <a:lnTo>
                      <a:pt x="43" y="787"/>
                    </a:lnTo>
                    <a:lnTo>
                      <a:pt x="44" y="778"/>
                    </a:lnTo>
                    <a:lnTo>
                      <a:pt x="46" y="752"/>
                    </a:lnTo>
                    <a:lnTo>
                      <a:pt x="48" y="728"/>
                    </a:lnTo>
                    <a:lnTo>
                      <a:pt x="49" y="717"/>
                    </a:lnTo>
                    <a:lnTo>
                      <a:pt x="51" y="713"/>
                    </a:lnTo>
                    <a:lnTo>
                      <a:pt x="52" y="712"/>
                    </a:lnTo>
                    <a:lnTo>
                      <a:pt x="54" y="711"/>
                    </a:lnTo>
                    <a:lnTo>
                      <a:pt x="55" y="700"/>
                    </a:lnTo>
                    <a:lnTo>
                      <a:pt x="57" y="702"/>
                    </a:lnTo>
                    <a:lnTo>
                      <a:pt x="58" y="703"/>
                    </a:lnTo>
                    <a:lnTo>
                      <a:pt x="60" y="707"/>
                    </a:lnTo>
                    <a:lnTo>
                      <a:pt x="61" y="716"/>
                    </a:lnTo>
                    <a:lnTo>
                      <a:pt x="63" y="740"/>
                    </a:lnTo>
                    <a:lnTo>
                      <a:pt x="64" y="722"/>
                    </a:lnTo>
                    <a:lnTo>
                      <a:pt x="66" y="734"/>
                    </a:lnTo>
                    <a:lnTo>
                      <a:pt x="67" y="761"/>
                    </a:lnTo>
                    <a:lnTo>
                      <a:pt x="69" y="748"/>
                    </a:lnTo>
                    <a:lnTo>
                      <a:pt x="70" y="702"/>
                    </a:lnTo>
                    <a:lnTo>
                      <a:pt x="72" y="719"/>
                    </a:lnTo>
                    <a:lnTo>
                      <a:pt x="73" y="731"/>
                    </a:lnTo>
                    <a:lnTo>
                      <a:pt x="75" y="723"/>
                    </a:lnTo>
                    <a:lnTo>
                      <a:pt x="76" y="655"/>
                    </a:lnTo>
                    <a:lnTo>
                      <a:pt x="77" y="628"/>
                    </a:lnTo>
                    <a:lnTo>
                      <a:pt x="79" y="569"/>
                    </a:lnTo>
                    <a:lnTo>
                      <a:pt x="80" y="503"/>
                    </a:lnTo>
                    <a:lnTo>
                      <a:pt x="82" y="434"/>
                    </a:lnTo>
                    <a:lnTo>
                      <a:pt x="83" y="386"/>
                    </a:lnTo>
                    <a:lnTo>
                      <a:pt x="85" y="344"/>
                    </a:lnTo>
                    <a:lnTo>
                      <a:pt x="86" y="343"/>
                    </a:lnTo>
                    <a:lnTo>
                      <a:pt x="87" y="353"/>
                    </a:lnTo>
                    <a:lnTo>
                      <a:pt x="89" y="373"/>
                    </a:lnTo>
                    <a:lnTo>
                      <a:pt x="90" y="388"/>
                    </a:lnTo>
                    <a:lnTo>
                      <a:pt x="92" y="400"/>
                    </a:lnTo>
                    <a:lnTo>
                      <a:pt x="93" y="410"/>
                    </a:lnTo>
                    <a:lnTo>
                      <a:pt x="95" y="426"/>
                    </a:lnTo>
                    <a:lnTo>
                      <a:pt x="96" y="455"/>
                    </a:lnTo>
                    <a:lnTo>
                      <a:pt x="97" y="457"/>
                    </a:lnTo>
                    <a:lnTo>
                      <a:pt x="99" y="481"/>
                    </a:lnTo>
                    <a:lnTo>
                      <a:pt x="100" y="482"/>
                    </a:lnTo>
                    <a:lnTo>
                      <a:pt x="102" y="519"/>
                    </a:lnTo>
                    <a:lnTo>
                      <a:pt x="103" y="550"/>
                    </a:lnTo>
                    <a:lnTo>
                      <a:pt x="105" y="625"/>
                    </a:lnTo>
                    <a:lnTo>
                      <a:pt x="106" y="752"/>
                    </a:lnTo>
                    <a:lnTo>
                      <a:pt x="108" y="744"/>
                    </a:lnTo>
                    <a:lnTo>
                      <a:pt x="109" y="683"/>
                    </a:lnTo>
                    <a:lnTo>
                      <a:pt x="110" y="650"/>
                    </a:lnTo>
                    <a:lnTo>
                      <a:pt x="112" y="589"/>
                    </a:lnTo>
                    <a:lnTo>
                      <a:pt x="113" y="505"/>
                    </a:lnTo>
                    <a:lnTo>
                      <a:pt x="115" y="373"/>
                    </a:lnTo>
                    <a:lnTo>
                      <a:pt x="116" y="214"/>
                    </a:lnTo>
                    <a:lnTo>
                      <a:pt x="118" y="173"/>
                    </a:lnTo>
                    <a:lnTo>
                      <a:pt x="122" y="265"/>
                    </a:lnTo>
                    <a:lnTo>
                      <a:pt x="123" y="329"/>
                    </a:lnTo>
                    <a:lnTo>
                      <a:pt x="125" y="397"/>
                    </a:lnTo>
                    <a:lnTo>
                      <a:pt x="126" y="453"/>
                    </a:lnTo>
                    <a:lnTo>
                      <a:pt x="129" y="527"/>
                    </a:lnTo>
                    <a:lnTo>
                      <a:pt x="133" y="587"/>
                    </a:lnTo>
                    <a:lnTo>
                      <a:pt x="136" y="610"/>
                    </a:lnTo>
                    <a:lnTo>
                      <a:pt x="138" y="622"/>
                    </a:lnTo>
                    <a:lnTo>
                      <a:pt x="139" y="633"/>
                    </a:lnTo>
                    <a:lnTo>
                      <a:pt x="141" y="644"/>
                    </a:lnTo>
                    <a:lnTo>
                      <a:pt x="142" y="653"/>
                    </a:lnTo>
                    <a:lnTo>
                      <a:pt x="143" y="662"/>
                    </a:lnTo>
                    <a:lnTo>
                      <a:pt x="145" y="670"/>
                    </a:lnTo>
                    <a:lnTo>
                      <a:pt x="146" y="676"/>
                    </a:lnTo>
                    <a:lnTo>
                      <a:pt x="148" y="684"/>
                    </a:lnTo>
                    <a:lnTo>
                      <a:pt x="149" y="692"/>
                    </a:lnTo>
                    <a:lnTo>
                      <a:pt x="151" y="700"/>
                    </a:lnTo>
                    <a:lnTo>
                      <a:pt x="152" y="702"/>
                    </a:lnTo>
                    <a:lnTo>
                      <a:pt x="154" y="698"/>
                    </a:lnTo>
                    <a:lnTo>
                      <a:pt x="155" y="678"/>
                    </a:lnTo>
                    <a:lnTo>
                      <a:pt x="156" y="645"/>
                    </a:lnTo>
                    <a:lnTo>
                      <a:pt x="158" y="611"/>
                    </a:lnTo>
                    <a:lnTo>
                      <a:pt x="159" y="587"/>
                    </a:lnTo>
                    <a:lnTo>
                      <a:pt x="161" y="583"/>
                    </a:lnTo>
                    <a:lnTo>
                      <a:pt x="162" y="580"/>
                    </a:lnTo>
                    <a:lnTo>
                      <a:pt x="163" y="586"/>
                    </a:lnTo>
                    <a:lnTo>
                      <a:pt x="165" y="595"/>
                    </a:lnTo>
                    <a:lnTo>
                      <a:pt x="166" y="606"/>
                    </a:lnTo>
                    <a:lnTo>
                      <a:pt x="168" y="619"/>
                    </a:lnTo>
                    <a:lnTo>
                      <a:pt x="169" y="630"/>
                    </a:lnTo>
                    <a:lnTo>
                      <a:pt x="170" y="640"/>
                    </a:lnTo>
                    <a:lnTo>
                      <a:pt x="172" y="650"/>
                    </a:lnTo>
                    <a:lnTo>
                      <a:pt x="173" y="660"/>
                    </a:lnTo>
                    <a:lnTo>
                      <a:pt x="175" y="663"/>
                    </a:lnTo>
                    <a:lnTo>
                      <a:pt x="176" y="669"/>
                    </a:lnTo>
                    <a:lnTo>
                      <a:pt x="178" y="672"/>
                    </a:lnTo>
                    <a:lnTo>
                      <a:pt x="185" y="589"/>
                    </a:lnTo>
                    <a:lnTo>
                      <a:pt x="186" y="568"/>
                    </a:lnTo>
                    <a:lnTo>
                      <a:pt x="187" y="560"/>
                    </a:lnTo>
                    <a:lnTo>
                      <a:pt x="189" y="561"/>
                    </a:lnTo>
                    <a:lnTo>
                      <a:pt x="190" y="567"/>
                    </a:lnTo>
                    <a:lnTo>
                      <a:pt x="192" y="577"/>
                    </a:lnTo>
                    <a:lnTo>
                      <a:pt x="193" y="585"/>
                    </a:lnTo>
                    <a:lnTo>
                      <a:pt x="194" y="589"/>
                    </a:lnTo>
                    <a:lnTo>
                      <a:pt x="196" y="592"/>
                    </a:lnTo>
                    <a:lnTo>
                      <a:pt x="197" y="605"/>
                    </a:lnTo>
                    <a:lnTo>
                      <a:pt x="199" y="616"/>
                    </a:lnTo>
                    <a:lnTo>
                      <a:pt x="200" y="623"/>
                    </a:lnTo>
                    <a:lnTo>
                      <a:pt x="201" y="632"/>
                    </a:lnTo>
                    <a:lnTo>
                      <a:pt x="209" y="597"/>
                    </a:lnTo>
                    <a:lnTo>
                      <a:pt x="210" y="583"/>
                    </a:lnTo>
                    <a:lnTo>
                      <a:pt x="211" y="567"/>
                    </a:lnTo>
                    <a:lnTo>
                      <a:pt x="213" y="558"/>
                    </a:lnTo>
                    <a:lnTo>
                      <a:pt x="214" y="556"/>
                    </a:lnTo>
                    <a:lnTo>
                      <a:pt x="216" y="556"/>
                    </a:lnTo>
                    <a:lnTo>
                      <a:pt x="217" y="559"/>
                    </a:lnTo>
                    <a:lnTo>
                      <a:pt x="218" y="565"/>
                    </a:lnTo>
                    <a:lnTo>
                      <a:pt x="220" y="573"/>
                    </a:lnTo>
                    <a:lnTo>
                      <a:pt x="221" y="584"/>
                    </a:lnTo>
                    <a:lnTo>
                      <a:pt x="223" y="591"/>
                    </a:lnTo>
                    <a:lnTo>
                      <a:pt x="224" y="595"/>
                    </a:lnTo>
                    <a:lnTo>
                      <a:pt x="225" y="598"/>
                    </a:lnTo>
                    <a:lnTo>
                      <a:pt x="227" y="597"/>
                    </a:lnTo>
                    <a:lnTo>
                      <a:pt x="228" y="588"/>
                    </a:lnTo>
                    <a:lnTo>
                      <a:pt x="230" y="576"/>
                    </a:lnTo>
                    <a:lnTo>
                      <a:pt x="231" y="560"/>
                    </a:lnTo>
                    <a:lnTo>
                      <a:pt x="232" y="540"/>
                    </a:lnTo>
                    <a:lnTo>
                      <a:pt x="234" y="536"/>
                    </a:lnTo>
                    <a:lnTo>
                      <a:pt x="235" y="527"/>
                    </a:lnTo>
                    <a:lnTo>
                      <a:pt x="237" y="517"/>
                    </a:lnTo>
                    <a:lnTo>
                      <a:pt x="238" y="510"/>
                    </a:lnTo>
                    <a:lnTo>
                      <a:pt x="240" y="502"/>
                    </a:lnTo>
                    <a:lnTo>
                      <a:pt x="241" y="501"/>
                    </a:lnTo>
                    <a:lnTo>
                      <a:pt x="242" y="501"/>
                    </a:lnTo>
                    <a:lnTo>
                      <a:pt x="244" y="497"/>
                    </a:lnTo>
                    <a:lnTo>
                      <a:pt x="245" y="502"/>
                    </a:lnTo>
                    <a:lnTo>
                      <a:pt x="247" y="503"/>
                    </a:lnTo>
                    <a:lnTo>
                      <a:pt x="248" y="511"/>
                    </a:lnTo>
                    <a:lnTo>
                      <a:pt x="250" y="503"/>
                    </a:lnTo>
                    <a:lnTo>
                      <a:pt x="251" y="497"/>
                    </a:lnTo>
                    <a:lnTo>
                      <a:pt x="253" y="482"/>
                    </a:lnTo>
                    <a:lnTo>
                      <a:pt x="254" y="467"/>
                    </a:lnTo>
                    <a:lnTo>
                      <a:pt x="256" y="454"/>
                    </a:lnTo>
                    <a:lnTo>
                      <a:pt x="257" y="450"/>
                    </a:lnTo>
                    <a:lnTo>
                      <a:pt x="259" y="452"/>
                    </a:lnTo>
                    <a:lnTo>
                      <a:pt x="260" y="447"/>
                    </a:lnTo>
                    <a:lnTo>
                      <a:pt x="262" y="443"/>
                    </a:lnTo>
                    <a:lnTo>
                      <a:pt x="263" y="441"/>
                    </a:lnTo>
                    <a:lnTo>
                      <a:pt x="265" y="443"/>
                    </a:lnTo>
                    <a:lnTo>
                      <a:pt x="266" y="449"/>
                    </a:lnTo>
                    <a:lnTo>
                      <a:pt x="268" y="447"/>
                    </a:lnTo>
                    <a:lnTo>
                      <a:pt x="269" y="439"/>
                    </a:lnTo>
                    <a:lnTo>
                      <a:pt x="271" y="418"/>
                    </a:lnTo>
                    <a:lnTo>
                      <a:pt x="273" y="398"/>
                    </a:lnTo>
                    <a:lnTo>
                      <a:pt x="274" y="394"/>
                    </a:lnTo>
                    <a:lnTo>
                      <a:pt x="276" y="384"/>
                    </a:lnTo>
                    <a:lnTo>
                      <a:pt x="277" y="381"/>
                    </a:lnTo>
                    <a:lnTo>
                      <a:pt x="279" y="373"/>
                    </a:lnTo>
                    <a:lnTo>
                      <a:pt x="280" y="368"/>
                    </a:lnTo>
                    <a:lnTo>
                      <a:pt x="282" y="369"/>
                    </a:lnTo>
                    <a:lnTo>
                      <a:pt x="283" y="373"/>
                    </a:lnTo>
                    <a:lnTo>
                      <a:pt x="285" y="371"/>
                    </a:lnTo>
                    <a:lnTo>
                      <a:pt x="286" y="366"/>
                    </a:lnTo>
                    <a:lnTo>
                      <a:pt x="288" y="368"/>
                    </a:lnTo>
                    <a:lnTo>
                      <a:pt x="289" y="374"/>
                    </a:lnTo>
                    <a:lnTo>
                      <a:pt x="291" y="378"/>
                    </a:lnTo>
                    <a:lnTo>
                      <a:pt x="292" y="383"/>
                    </a:lnTo>
                    <a:lnTo>
                      <a:pt x="294" y="392"/>
                    </a:lnTo>
                    <a:lnTo>
                      <a:pt x="295" y="361"/>
                    </a:lnTo>
                    <a:lnTo>
                      <a:pt x="297" y="348"/>
                    </a:lnTo>
                    <a:lnTo>
                      <a:pt x="299" y="334"/>
                    </a:lnTo>
                    <a:lnTo>
                      <a:pt x="300" y="325"/>
                    </a:lnTo>
                    <a:lnTo>
                      <a:pt x="302" y="326"/>
                    </a:lnTo>
                    <a:lnTo>
                      <a:pt x="303" y="329"/>
                    </a:lnTo>
                    <a:lnTo>
                      <a:pt x="305" y="349"/>
                    </a:lnTo>
                    <a:lnTo>
                      <a:pt x="306" y="330"/>
                    </a:lnTo>
                    <a:lnTo>
                      <a:pt x="308" y="327"/>
                    </a:lnTo>
                    <a:lnTo>
                      <a:pt x="309" y="300"/>
                    </a:lnTo>
                    <a:lnTo>
                      <a:pt x="311" y="265"/>
                    </a:lnTo>
                    <a:lnTo>
                      <a:pt x="312" y="248"/>
                    </a:lnTo>
                    <a:lnTo>
                      <a:pt x="314" y="238"/>
                    </a:lnTo>
                    <a:lnTo>
                      <a:pt x="315" y="230"/>
                    </a:lnTo>
                    <a:lnTo>
                      <a:pt x="317" y="232"/>
                    </a:lnTo>
                    <a:lnTo>
                      <a:pt x="318" y="241"/>
                    </a:lnTo>
                    <a:lnTo>
                      <a:pt x="320" y="253"/>
                    </a:lnTo>
                    <a:lnTo>
                      <a:pt x="321" y="251"/>
                    </a:lnTo>
                    <a:lnTo>
                      <a:pt x="323" y="232"/>
                    </a:lnTo>
                    <a:lnTo>
                      <a:pt x="324" y="238"/>
                    </a:lnTo>
                    <a:lnTo>
                      <a:pt x="326" y="261"/>
                    </a:lnTo>
                    <a:lnTo>
                      <a:pt x="328" y="215"/>
                    </a:lnTo>
                    <a:lnTo>
                      <a:pt x="329" y="215"/>
                    </a:lnTo>
                    <a:lnTo>
                      <a:pt x="331" y="219"/>
                    </a:lnTo>
                    <a:lnTo>
                      <a:pt x="332" y="219"/>
                    </a:lnTo>
                    <a:lnTo>
                      <a:pt x="334" y="244"/>
                    </a:lnTo>
                    <a:lnTo>
                      <a:pt x="335" y="235"/>
                    </a:lnTo>
                    <a:lnTo>
                      <a:pt x="337" y="221"/>
                    </a:lnTo>
                    <a:lnTo>
                      <a:pt x="338" y="266"/>
                    </a:lnTo>
                    <a:lnTo>
                      <a:pt x="340" y="318"/>
                    </a:lnTo>
                    <a:lnTo>
                      <a:pt x="341" y="326"/>
                    </a:lnTo>
                    <a:lnTo>
                      <a:pt x="343" y="294"/>
                    </a:lnTo>
                    <a:lnTo>
                      <a:pt x="344" y="292"/>
                    </a:lnTo>
                    <a:lnTo>
                      <a:pt x="347" y="372"/>
                    </a:lnTo>
                    <a:lnTo>
                      <a:pt x="351" y="433"/>
                    </a:lnTo>
                    <a:lnTo>
                      <a:pt x="353" y="429"/>
                    </a:lnTo>
                    <a:lnTo>
                      <a:pt x="354" y="447"/>
                    </a:lnTo>
                    <a:lnTo>
                      <a:pt x="356" y="482"/>
                    </a:lnTo>
                    <a:lnTo>
                      <a:pt x="357" y="524"/>
                    </a:lnTo>
                    <a:lnTo>
                      <a:pt x="359" y="520"/>
                    </a:lnTo>
                    <a:lnTo>
                      <a:pt x="366" y="536"/>
                    </a:lnTo>
                    <a:lnTo>
                      <a:pt x="367" y="546"/>
                    </a:lnTo>
                    <a:lnTo>
                      <a:pt x="369" y="559"/>
                    </a:lnTo>
                    <a:lnTo>
                      <a:pt x="370" y="567"/>
                    </a:lnTo>
                    <a:lnTo>
                      <a:pt x="371" y="572"/>
                    </a:lnTo>
                    <a:lnTo>
                      <a:pt x="373" y="566"/>
                    </a:lnTo>
                    <a:lnTo>
                      <a:pt x="374" y="559"/>
                    </a:lnTo>
                    <a:lnTo>
                      <a:pt x="376" y="551"/>
                    </a:lnTo>
                    <a:lnTo>
                      <a:pt x="377" y="540"/>
                    </a:lnTo>
                    <a:lnTo>
                      <a:pt x="379" y="538"/>
                    </a:lnTo>
                    <a:lnTo>
                      <a:pt x="380" y="536"/>
                    </a:lnTo>
                    <a:lnTo>
                      <a:pt x="381" y="537"/>
                    </a:lnTo>
                    <a:lnTo>
                      <a:pt x="383" y="543"/>
                    </a:lnTo>
                    <a:lnTo>
                      <a:pt x="384" y="550"/>
                    </a:lnTo>
                    <a:lnTo>
                      <a:pt x="386" y="553"/>
                    </a:lnTo>
                    <a:lnTo>
                      <a:pt x="387" y="556"/>
                    </a:lnTo>
                    <a:lnTo>
                      <a:pt x="389" y="556"/>
                    </a:lnTo>
                    <a:lnTo>
                      <a:pt x="390" y="556"/>
                    </a:lnTo>
                    <a:lnTo>
                      <a:pt x="391" y="558"/>
                    </a:lnTo>
                    <a:lnTo>
                      <a:pt x="393" y="562"/>
                    </a:lnTo>
                    <a:lnTo>
                      <a:pt x="394" y="563"/>
                    </a:lnTo>
                    <a:lnTo>
                      <a:pt x="396" y="553"/>
                    </a:lnTo>
                    <a:lnTo>
                      <a:pt x="397" y="542"/>
                    </a:lnTo>
                    <a:lnTo>
                      <a:pt x="399" y="528"/>
                    </a:lnTo>
                    <a:lnTo>
                      <a:pt x="400" y="522"/>
                    </a:lnTo>
                    <a:lnTo>
                      <a:pt x="401" y="518"/>
                    </a:lnTo>
                    <a:lnTo>
                      <a:pt x="403" y="516"/>
                    </a:lnTo>
                    <a:lnTo>
                      <a:pt x="404" y="517"/>
                    </a:lnTo>
                    <a:lnTo>
                      <a:pt x="406" y="523"/>
                    </a:lnTo>
                    <a:lnTo>
                      <a:pt x="407" y="532"/>
                    </a:lnTo>
                    <a:lnTo>
                      <a:pt x="409" y="537"/>
                    </a:lnTo>
                    <a:lnTo>
                      <a:pt x="410" y="539"/>
                    </a:lnTo>
                    <a:lnTo>
                      <a:pt x="411" y="545"/>
                    </a:lnTo>
                    <a:lnTo>
                      <a:pt x="413" y="546"/>
                    </a:lnTo>
                    <a:lnTo>
                      <a:pt x="414" y="545"/>
                    </a:lnTo>
                    <a:lnTo>
                      <a:pt x="416" y="537"/>
                    </a:lnTo>
                    <a:lnTo>
                      <a:pt x="417" y="525"/>
                    </a:lnTo>
                    <a:lnTo>
                      <a:pt x="418" y="514"/>
                    </a:lnTo>
                    <a:lnTo>
                      <a:pt x="420" y="500"/>
                    </a:lnTo>
                    <a:lnTo>
                      <a:pt x="421" y="495"/>
                    </a:lnTo>
                    <a:lnTo>
                      <a:pt x="423" y="493"/>
                    </a:lnTo>
                    <a:lnTo>
                      <a:pt x="424" y="494"/>
                    </a:lnTo>
                    <a:lnTo>
                      <a:pt x="426" y="495"/>
                    </a:lnTo>
                    <a:lnTo>
                      <a:pt x="427" y="496"/>
                    </a:lnTo>
                    <a:lnTo>
                      <a:pt x="428" y="500"/>
                    </a:lnTo>
                    <a:lnTo>
                      <a:pt x="430" y="506"/>
                    </a:lnTo>
                    <a:lnTo>
                      <a:pt x="431" y="507"/>
                    </a:lnTo>
                    <a:lnTo>
                      <a:pt x="433" y="510"/>
                    </a:lnTo>
                    <a:lnTo>
                      <a:pt x="434" y="516"/>
                    </a:lnTo>
                    <a:lnTo>
                      <a:pt x="436" y="512"/>
                    </a:lnTo>
                    <a:lnTo>
                      <a:pt x="437" y="502"/>
                    </a:lnTo>
                    <a:lnTo>
                      <a:pt x="439" y="495"/>
                    </a:lnTo>
                    <a:lnTo>
                      <a:pt x="440" y="482"/>
                    </a:lnTo>
                    <a:lnTo>
                      <a:pt x="442" y="467"/>
                    </a:lnTo>
                    <a:lnTo>
                      <a:pt x="443" y="461"/>
                    </a:lnTo>
                    <a:lnTo>
                      <a:pt x="445" y="455"/>
                    </a:lnTo>
                    <a:lnTo>
                      <a:pt x="446" y="450"/>
                    </a:lnTo>
                    <a:lnTo>
                      <a:pt x="448" y="448"/>
                    </a:lnTo>
                    <a:lnTo>
                      <a:pt x="450" y="447"/>
                    </a:lnTo>
                    <a:lnTo>
                      <a:pt x="451" y="451"/>
                    </a:lnTo>
                    <a:lnTo>
                      <a:pt x="453" y="454"/>
                    </a:lnTo>
                    <a:lnTo>
                      <a:pt x="454" y="465"/>
                    </a:lnTo>
                    <a:lnTo>
                      <a:pt x="456" y="461"/>
                    </a:lnTo>
                    <a:lnTo>
                      <a:pt x="457" y="461"/>
                    </a:lnTo>
                    <a:lnTo>
                      <a:pt x="465" y="419"/>
                    </a:lnTo>
                    <a:lnTo>
                      <a:pt x="467" y="405"/>
                    </a:lnTo>
                    <a:lnTo>
                      <a:pt x="468" y="387"/>
                    </a:lnTo>
                    <a:lnTo>
                      <a:pt x="470" y="376"/>
                    </a:lnTo>
                    <a:lnTo>
                      <a:pt x="471" y="375"/>
                    </a:lnTo>
                    <a:lnTo>
                      <a:pt x="473" y="380"/>
                    </a:lnTo>
                    <a:lnTo>
                      <a:pt x="474" y="375"/>
                    </a:lnTo>
                    <a:lnTo>
                      <a:pt x="476" y="384"/>
                    </a:lnTo>
                    <a:lnTo>
                      <a:pt x="477" y="387"/>
                    </a:lnTo>
                    <a:lnTo>
                      <a:pt x="479" y="392"/>
                    </a:lnTo>
                    <a:lnTo>
                      <a:pt x="480" y="400"/>
                    </a:lnTo>
                    <a:lnTo>
                      <a:pt x="482" y="395"/>
                    </a:lnTo>
                    <a:lnTo>
                      <a:pt x="484" y="378"/>
                    </a:lnTo>
                    <a:lnTo>
                      <a:pt x="485" y="359"/>
                    </a:lnTo>
                    <a:lnTo>
                      <a:pt x="487" y="338"/>
                    </a:lnTo>
                    <a:lnTo>
                      <a:pt x="488" y="319"/>
                    </a:lnTo>
                    <a:lnTo>
                      <a:pt x="490" y="309"/>
                    </a:lnTo>
                    <a:lnTo>
                      <a:pt x="491" y="288"/>
                    </a:lnTo>
                    <a:lnTo>
                      <a:pt x="493" y="275"/>
                    </a:lnTo>
                    <a:lnTo>
                      <a:pt x="494" y="269"/>
                    </a:lnTo>
                    <a:lnTo>
                      <a:pt x="496" y="267"/>
                    </a:lnTo>
                    <a:lnTo>
                      <a:pt x="497" y="278"/>
                    </a:lnTo>
                    <a:lnTo>
                      <a:pt x="499" y="286"/>
                    </a:lnTo>
                    <a:lnTo>
                      <a:pt x="501" y="293"/>
                    </a:lnTo>
                    <a:lnTo>
                      <a:pt x="502" y="317"/>
                    </a:lnTo>
                    <a:lnTo>
                      <a:pt x="504" y="332"/>
                    </a:lnTo>
                    <a:lnTo>
                      <a:pt x="505" y="345"/>
                    </a:lnTo>
                    <a:lnTo>
                      <a:pt x="507" y="362"/>
                    </a:lnTo>
                    <a:lnTo>
                      <a:pt x="508" y="352"/>
                    </a:lnTo>
                    <a:lnTo>
                      <a:pt x="510" y="332"/>
                    </a:lnTo>
                    <a:lnTo>
                      <a:pt x="511" y="299"/>
                    </a:lnTo>
                    <a:lnTo>
                      <a:pt x="513" y="279"/>
                    </a:lnTo>
                    <a:lnTo>
                      <a:pt x="514" y="261"/>
                    </a:lnTo>
                    <a:lnTo>
                      <a:pt x="516" y="227"/>
                    </a:lnTo>
                    <a:lnTo>
                      <a:pt x="518" y="221"/>
                    </a:lnTo>
                    <a:lnTo>
                      <a:pt x="519" y="225"/>
                    </a:lnTo>
                    <a:lnTo>
                      <a:pt x="521" y="210"/>
                    </a:lnTo>
                    <a:lnTo>
                      <a:pt x="522" y="195"/>
                    </a:lnTo>
                    <a:lnTo>
                      <a:pt x="524" y="191"/>
                    </a:lnTo>
                    <a:lnTo>
                      <a:pt x="525" y="160"/>
                    </a:lnTo>
                    <a:lnTo>
                      <a:pt x="527" y="140"/>
                    </a:lnTo>
                    <a:lnTo>
                      <a:pt x="528" y="130"/>
                    </a:lnTo>
                    <a:lnTo>
                      <a:pt x="530" y="134"/>
                    </a:lnTo>
                    <a:lnTo>
                      <a:pt x="531" y="143"/>
                    </a:lnTo>
                    <a:lnTo>
                      <a:pt x="533" y="164"/>
                    </a:lnTo>
                    <a:lnTo>
                      <a:pt x="535" y="188"/>
                    </a:lnTo>
                    <a:lnTo>
                      <a:pt x="536" y="207"/>
                    </a:lnTo>
                    <a:lnTo>
                      <a:pt x="538" y="218"/>
                    </a:lnTo>
                    <a:lnTo>
                      <a:pt x="539" y="258"/>
                    </a:lnTo>
                    <a:lnTo>
                      <a:pt x="541" y="272"/>
                    </a:lnTo>
                    <a:lnTo>
                      <a:pt x="542" y="276"/>
                    </a:lnTo>
                    <a:lnTo>
                      <a:pt x="544" y="346"/>
                    </a:lnTo>
                    <a:lnTo>
                      <a:pt x="545" y="265"/>
                    </a:lnTo>
                    <a:lnTo>
                      <a:pt x="547" y="162"/>
                    </a:lnTo>
                    <a:lnTo>
                      <a:pt x="548" y="119"/>
                    </a:lnTo>
                    <a:lnTo>
                      <a:pt x="550" y="92"/>
                    </a:lnTo>
                    <a:lnTo>
                      <a:pt x="551" y="127"/>
                    </a:lnTo>
                    <a:lnTo>
                      <a:pt x="553" y="145"/>
                    </a:lnTo>
                    <a:lnTo>
                      <a:pt x="554" y="104"/>
                    </a:lnTo>
                    <a:lnTo>
                      <a:pt x="556" y="64"/>
                    </a:lnTo>
                    <a:lnTo>
                      <a:pt x="557" y="60"/>
                    </a:lnTo>
                    <a:lnTo>
                      <a:pt x="559" y="118"/>
                    </a:lnTo>
                    <a:lnTo>
                      <a:pt x="560" y="164"/>
                    </a:lnTo>
                    <a:lnTo>
                      <a:pt x="562" y="196"/>
                    </a:lnTo>
                    <a:lnTo>
                      <a:pt x="563" y="268"/>
                    </a:lnTo>
                    <a:lnTo>
                      <a:pt x="565" y="340"/>
                    </a:lnTo>
                    <a:lnTo>
                      <a:pt x="566" y="392"/>
                    </a:lnTo>
                    <a:lnTo>
                      <a:pt x="568" y="444"/>
                    </a:lnTo>
                    <a:lnTo>
                      <a:pt x="569" y="480"/>
                    </a:lnTo>
                    <a:lnTo>
                      <a:pt x="575" y="548"/>
                    </a:lnTo>
                    <a:lnTo>
                      <a:pt x="577" y="551"/>
                    </a:lnTo>
                    <a:lnTo>
                      <a:pt x="579" y="542"/>
                    </a:lnTo>
                    <a:lnTo>
                      <a:pt x="580" y="520"/>
                    </a:lnTo>
                    <a:lnTo>
                      <a:pt x="582" y="495"/>
                    </a:lnTo>
                    <a:lnTo>
                      <a:pt x="583" y="476"/>
                    </a:lnTo>
                    <a:lnTo>
                      <a:pt x="585" y="470"/>
                    </a:lnTo>
                    <a:lnTo>
                      <a:pt x="586" y="471"/>
                    </a:lnTo>
                    <a:lnTo>
                      <a:pt x="588" y="478"/>
                    </a:lnTo>
                    <a:lnTo>
                      <a:pt x="589" y="489"/>
                    </a:lnTo>
                    <a:lnTo>
                      <a:pt x="591" y="497"/>
                    </a:lnTo>
                    <a:lnTo>
                      <a:pt x="592" y="510"/>
                    </a:lnTo>
                    <a:lnTo>
                      <a:pt x="594" y="524"/>
                    </a:lnTo>
                    <a:lnTo>
                      <a:pt x="595" y="536"/>
                    </a:lnTo>
                    <a:lnTo>
                      <a:pt x="597" y="551"/>
                    </a:lnTo>
                    <a:lnTo>
                      <a:pt x="598" y="563"/>
                    </a:lnTo>
                    <a:lnTo>
                      <a:pt x="600" y="574"/>
                    </a:lnTo>
                    <a:lnTo>
                      <a:pt x="601" y="579"/>
                    </a:lnTo>
                    <a:lnTo>
                      <a:pt x="603" y="570"/>
                    </a:lnTo>
                    <a:lnTo>
                      <a:pt x="604" y="539"/>
                    </a:lnTo>
                    <a:lnTo>
                      <a:pt x="606" y="500"/>
                    </a:lnTo>
                    <a:lnTo>
                      <a:pt x="607" y="465"/>
                    </a:lnTo>
                    <a:lnTo>
                      <a:pt x="609" y="449"/>
                    </a:lnTo>
                    <a:lnTo>
                      <a:pt x="610" y="442"/>
                    </a:lnTo>
                    <a:lnTo>
                      <a:pt x="612" y="446"/>
                    </a:lnTo>
                    <a:lnTo>
                      <a:pt x="613" y="450"/>
                    </a:lnTo>
                    <a:lnTo>
                      <a:pt x="615" y="455"/>
                    </a:lnTo>
                    <a:lnTo>
                      <a:pt x="616" y="468"/>
                    </a:lnTo>
                    <a:lnTo>
                      <a:pt x="618" y="475"/>
                    </a:lnTo>
                    <a:lnTo>
                      <a:pt x="619" y="491"/>
                    </a:lnTo>
                    <a:lnTo>
                      <a:pt x="621" y="506"/>
                    </a:lnTo>
                    <a:lnTo>
                      <a:pt x="623" y="518"/>
                    </a:lnTo>
                    <a:lnTo>
                      <a:pt x="624" y="531"/>
                    </a:lnTo>
                    <a:lnTo>
                      <a:pt x="626" y="546"/>
                    </a:lnTo>
                    <a:lnTo>
                      <a:pt x="627" y="558"/>
                    </a:lnTo>
                    <a:lnTo>
                      <a:pt x="629" y="561"/>
                    </a:lnTo>
                    <a:lnTo>
                      <a:pt x="630" y="558"/>
                    </a:lnTo>
                    <a:lnTo>
                      <a:pt x="632" y="546"/>
                    </a:lnTo>
                    <a:lnTo>
                      <a:pt x="633" y="520"/>
                    </a:lnTo>
                    <a:lnTo>
                      <a:pt x="634" y="490"/>
                    </a:lnTo>
                    <a:lnTo>
                      <a:pt x="636" y="468"/>
                    </a:lnTo>
                    <a:lnTo>
                      <a:pt x="637" y="451"/>
                    </a:lnTo>
                    <a:lnTo>
                      <a:pt x="639" y="443"/>
                    </a:lnTo>
                    <a:lnTo>
                      <a:pt x="640" y="440"/>
                    </a:lnTo>
                    <a:lnTo>
                      <a:pt x="642" y="450"/>
                    </a:lnTo>
                    <a:lnTo>
                      <a:pt x="643" y="461"/>
                    </a:lnTo>
                    <a:lnTo>
                      <a:pt x="644" y="467"/>
                    </a:lnTo>
                    <a:lnTo>
                      <a:pt x="646" y="473"/>
                    </a:lnTo>
                    <a:lnTo>
                      <a:pt x="647" y="479"/>
                    </a:lnTo>
                    <a:lnTo>
                      <a:pt x="649" y="490"/>
                    </a:lnTo>
                    <a:lnTo>
                      <a:pt x="650" y="504"/>
                    </a:lnTo>
                    <a:lnTo>
                      <a:pt x="651" y="514"/>
                    </a:lnTo>
                    <a:lnTo>
                      <a:pt x="653" y="520"/>
                    </a:lnTo>
                    <a:lnTo>
                      <a:pt x="654" y="521"/>
                    </a:lnTo>
                    <a:lnTo>
                      <a:pt x="656" y="527"/>
                    </a:lnTo>
                    <a:lnTo>
                      <a:pt x="657" y="519"/>
                    </a:lnTo>
                    <a:lnTo>
                      <a:pt x="659" y="497"/>
                    </a:lnTo>
                    <a:lnTo>
                      <a:pt x="660" y="471"/>
                    </a:lnTo>
                    <a:lnTo>
                      <a:pt x="661" y="445"/>
                    </a:lnTo>
                    <a:lnTo>
                      <a:pt x="663" y="428"/>
                    </a:lnTo>
                    <a:lnTo>
                      <a:pt x="664" y="426"/>
                    </a:lnTo>
                    <a:lnTo>
                      <a:pt x="666" y="424"/>
                    </a:lnTo>
                    <a:lnTo>
                      <a:pt x="667" y="423"/>
                    </a:lnTo>
                    <a:lnTo>
                      <a:pt x="668" y="430"/>
                    </a:lnTo>
                    <a:lnTo>
                      <a:pt x="670" y="438"/>
                    </a:lnTo>
                    <a:lnTo>
                      <a:pt x="671" y="438"/>
                    </a:lnTo>
                    <a:lnTo>
                      <a:pt x="673" y="446"/>
                    </a:lnTo>
                    <a:lnTo>
                      <a:pt x="674" y="452"/>
                    </a:lnTo>
                    <a:lnTo>
                      <a:pt x="676" y="460"/>
                    </a:lnTo>
                    <a:lnTo>
                      <a:pt x="677" y="462"/>
                    </a:lnTo>
                    <a:lnTo>
                      <a:pt x="678" y="467"/>
                    </a:lnTo>
                    <a:lnTo>
                      <a:pt x="680" y="470"/>
                    </a:lnTo>
                    <a:lnTo>
                      <a:pt x="681" y="465"/>
                    </a:lnTo>
                    <a:lnTo>
                      <a:pt x="683" y="450"/>
                    </a:lnTo>
                    <a:lnTo>
                      <a:pt x="684" y="425"/>
                    </a:lnTo>
                    <a:lnTo>
                      <a:pt x="685" y="398"/>
                    </a:lnTo>
                    <a:lnTo>
                      <a:pt x="687" y="372"/>
                    </a:lnTo>
                    <a:lnTo>
                      <a:pt x="688" y="347"/>
                    </a:lnTo>
                    <a:lnTo>
                      <a:pt x="690" y="332"/>
                    </a:lnTo>
                    <a:lnTo>
                      <a:pt x="691" y="330"/>
                    </a:lnTo>
                    <a:lnTo>
                      <a:pt x="692" y="331"/>
                    </a:lnTo>
                    <a:lnTo>
                      <a:pt x="694" y="332"/>
                    </a:lnTo>
                    <a:lnTo>
                      <a:pt x="695" y="336"/>
                    </a:lnTo>
                    <a:lnTo>
                      <a:pt x="697" y="344"/>
                    </a:lnTo>
                    <a:lnTo>
                      <a:pt x="698" y="351"/>
                    </a:lnTo>
                    <a:lnTo>
                      <a:pt x="700" y="357"/>
                    </a:lnTo>
                    <a:lnTo>
                      <a:pt x="701" y="355"/>
                    </a:lnTo>
                    <a:lnTo>
                      <a:pt x="702" y="359"/>
                    </a:lnTo>
                    <a:lnTo>
                      <a:pt x="704" y="370"/>
                    </a:lnTo>
                    <a:lnTo>
                      <a:pt x="705" y="370"/>
                    </a:lnTo>
                    <a:lnTo>
                      <a:pt x="707" y="369"/>
                    </a:lnTo>
                    <a:lnTo>
                      <a:pt x="708" y="365"/>
                    </a:lnTo>
                    <a:lnTo>
                      <a:pt x="709" y="361"/>
                    </a:lnTo>
                    <a:lnTo>
                      <a:pt x="711" y="331"/>
                    </a:lnTo>
                    <a:lnTo>
                      <a:pt x="712" y="303"/>
                    </a:lnTo>
                    <a:lnTo>
                      <a:pt x="714" y="272"/>
                    </a:lnTo>
                    <a:lnTo>
                      <a:pt x="715" y="237"/>
                    </a:lnTo>
                    <a:lnTo>
                      <a:pt x="717" y="215"/>
                    </a:lnTo>
                    <a:lnTo>
                      <a:pt x="718" y="218"/>
                    </a:lnTo>
                    <a:lnTo>
                      <a:pt x="719" y="219"/>
                    </a:lnTo>
                    <a:lnTo>
                      <a:pt x="721" y="229"/>
                    </a:lnTo>
                    <a:lnTo>
                      <a:pt x="722" y="235"/>
                    </a:lnTo>
                    <a:lnTo>
                      <a:pt x="724" y="252"/>
                    </a:lnTo>
                    <a:lnTo>
                      <a:pt x="725" y="264"/>
                    </a:lnTo>
                    <a:lnTo>
                      <a:pt x="727" y="273"/>
                    </a:lnTo>
                    <a:lnTo>
                      <a:pt x="728" y="297"/>
                    </a:lnTo>
                    <a:lnTo>
                      <a:pt x="730" y="323"/>
                    </a:lnTo>
                    <a:lnTo>
                      <a:pt x="731" y="324"/>
                    </a:lnTo>
                    <a:lnTo>
                      <a:pt x="733" y="348"/>
                    </a:lnTo>
                    <a:lnTo>
                      <a:pt x="734" y="380"/>
                    </a:lnTo>
                    <a:lnTo>
                      <a:pt x="736" y="403"/>
                    </a:lnTo>
                    <a:lnTo>
                      <a:pt x="738" y="371"/>
                    </a:lnTo>
                    <a:lnTo>
                      <a:pt x="739" y="292"/>
                    </a:lnTo>
                    <a:lnTo>
                      <a:pt x="741" y="274"/>
                    </a:lnTo>
                    <a:lnTo>
                      <a:pt x="742" y="154"/>
                    </a:lnTo>
                    <a:lnTo>
                      <a:pt x="744" y="90"/>
                    </a:lnTo>
                    <a:lnTo>
                      <a:pt x="745" y="74"/>
                    </a:lnTo>
                    <a:lnTo>
                      <a:pt x="747" y="55"/>
                    </a:lnTo>
                    <a:lnTo>
                      <a:pt x="748" y="53"/>
                    </a:lnTo>
                    <a:lnTo>
                      <a:pt x="750" y="65"/>
                    </a:lnTo>
                    <a:lnTo>
                      <a:pt x="751" y="79"/>
                    </a:lnTo>
                    <a:lnTo>
                      <a:pt x="753" y="97"/>
                    </a:lnTo>
                    <a:lnTo>
                      <a:pt x="754" y="111"/>
                    </a:lnTo>
                    <a:lnTo>
                      <a:pt x="756" y="136"/>
                    </a:lnTo>
                    <a:lnTo>
                      <a:pt x="758" y="154"/>
                    </a:lnTo>
                    <a:lnTo>
                      <a:pt x="759" y="184"/>
                    </a:lnTo>
                    <a:lnTo>
                      <a:pt x="761" y="210"/>
                    </a:lnTo>
                    <a:lnTo>
                      <a:pt x="762" y="226"/>
                    </a:lnTo>
                    <a:lnTo>
                      <a:pt x="764" y="248"/>
                    </a:lnTo>
                    <a:lnTo>
                      <a:pt x="765" y="230"/>
                    </a:lnTo>
                    <a:lnTo>
                      <a:pt x="767" y="182"/>
                    </a:lnTo>
                    <a:lnTo>
                      <a:pt x="768" y="161"/>
                    </a:lnTo>
                    <a:lnTo>
                      <a:pt x="770" y="143"/>
                    </a:lnTo>
                    <a:lnTo>
                      <a:pt x="771" y="157"/>
                    </a:lnTo>
                    <a:lnTo>
                      <a:pt x="773" y="191"/>
                    </a:lnTo>
                    <a:lnTo>
                      <a:pt x="774" y="208"/>
                    </a:lnTo>
                    <a:lnTo>
                      <a:pt x="776" y="233"/>
                    </a:lnTo>
                    <a:lnTo>
                      <a:pt x="777" y="271"/>
                    </a:lnTo>
                    <a:lnTo>
                      <a:pt x="779" y="299"/>
                    </a:lnTo>
                    <a:lnTo>
                      <a:pt x="781" y="319"/>
                    </a:lnTo>
                    <a:lnTo>
                      <a:pt x="782" y="213"/>
                    </a:lnTo>
                    <a:lnTo>
                      <a:pt x="784" y="103"/>
                    </a:lnTo>
                    <a:lnTo>
                      <a:pt x="785" y="53"/>
                    </a:lnTo>
                    <a:lnTo>
                      <a:pt x="787" y="58"/>
                    </a:lnTo>
                    <a:lnTo>
                      <a:pt x="788" y="95"/>
                    </a:lnTo>
                    <a:lnTo>
                      <a:pt x="790" y="135"/>
                    </a:lnTo>
                    <a:lnTo>
                      <a:pt x="791" y="198"/>
                    </a:lnTo>
                    <a:lnTo>
                      <a:pt x="793" y="251"/>
                    </a:lnTo>
                    <a:lnTo>
                      <a:pt x="794" y="298"/>
                    </a:lnTo>
                    <a:lnTo>
                      <a:pt x="796" y="358"/>
                    </a:lnTo>
                    <a:lnTo>
                      <a:pt x="797" y="404"/>
                    </a:lnTo>
                    <a:lnTo>
                      <a:pt x="799" y="443"/>
                    </a:lnTo>
                    <a:lnTo>
                      <a:pt x="800" y="465"/>
                    </a:lnTo>
                    <a:lnTo>
                      <a:pt x="802" y="487"/>
                    </a:lnTo>
                    <a:lnTo>
                      <a:pt x="804" y="502"/>
                    </a:lnTo>
                    <a:lnTo>
                      <a:pt x="805" y="521"/>
                    </a:lnTo>
                    <a:lnTo>
                      <a:pt x="807" y="524"/>
                    </a:lnTo>
                    <a:lnTo>
                      <a:pt x="808" y="518"/>
                    </a:lnTo>
                    <a:lnTo>
                      <a:pt x="810" y="487"/>
                    </a:lnTo>
                    <a:lnTo>
                      <a:pt x="811" y="455"/>
                    </a:lnTo>
                    <a:lnTo>
                      <a:pt x="813" y="433"/>
                    </a:lnTo>
                    <a:lnTo>
                      <a:pt x="814" y="426"/>
                    </a:lnTo>
                    <a:lnTo>
                      <a:pt x="816" y="429"/>
                    </a:lnTo>
                    <a:lnTo>
                      <a:pt x="817" y="440"/>
                    </a:lnTo>
                    <a:lnTo>
                      <a:pt x="819" y="455"/>
                    </a:lnTo>
                    <a:lnTo>
                      <a:pt x="820" y="469"/>
                    </a:lnTo>
                    <a:lnTo>
                      <a:pt x="822" y="481"/>
                    </a:lnTo>
                    <a:lnTo>
                      <a:pt x="823" y="494"/>
                    </a:lnTo>
                    <a:lnTo>
                      <a:pt x="825" y="499"/>
                    </a:lnTo>
                    <a:lnTo>
                      <a:pt x="826" y="505"/>
                    </a:lnTo>
                    <a:lnTo>
                      <a:pt x="828" y="515"/>
                    </a:lnTo>
                    <a:lnTo>
                      <a:pt x="829" y="526"/>
                    </a:lnTo>
                    <a:lnTo>
                      <a:pt x="830" y="540"/>
                    </a:lnTo>
                    <a:lnTo>
                      <a:pt x="832" y="547"/>
                    </a:lnTo>
                    <a:lnTo>
                      <a:pt x="833" y="542"/>
                    </a:lnTo>
                    <a:lnTo>
                      <a:pt x="835" y="518"/>
                    </a:lnTo>
                    <a:lnTo>
                      <a:pt x="836" y="480"/>
                    </a:lnTo>
                    <a:lnTo>
                      <a:pt x="838" y="446"/>
                    </a:lnTo>
                    <a:lnTo>
                      <a:pt x="839" y="417"/>
                    </a:lnTo>
                    <a:lnTo>
                      <a:pt x="840" y="406"/>
                    </a:lnTo>
                    <a:lnTo>
                      <a:pt x="842" y="408"/>
                    </a:lnTo>
                    <a:lnTo>
                      <a:pt x="843" y="411"/>
                    </a:lnTo>
                    <a:lnTo>
                      <a:pt x="845" y="420"/>
                    </a:lnTo>
                    <a:lnTo>
                      <a:pt x="846" y="430"/>
                    </a:lnTo>
                    <a:lnTo>
                      <a:pt x="849" y="453"/>
                    </a:lnTo>
                    <a:lnTo>
                      <a:pt x="851" y="462"/>
                    </a:lnTo>
                    <a:lnTo>
                      <a:pt x="852" y="472"/>
                    </a:lnTo>
                    <a:lnTo>
                      <a:pt x="853" y="481"/>
                    </a:lnTo>
                    <a:lnTo>
                      <a:pt x="855" y="494"/>
                    </a:lnTo>
                    <a:lnTo>
                      <a:pt x="856" y="506"/>
                    </a:lnTo>
                    <a:lnTo>
                      <a:pt x="858" y="522"/>
                    </a:lnTo>
                    <a:lnTo>
                      <a:pt x="859" y="538"/>
                    </a:lnTo>
                    <a:lnTo>
                      <a:pt x="861" y="543"/>
                    </a:lnTo>
                    <a:lnTo>
                      <a:pt x="862" y="540"/>
                    </a:lnTo>
                    <a:lnTo>
                      <a:pt x="863" y="513"/>
                    </a:lnTo>
                    <a:lnTo>
                      <a:pt x="865" y="466"/>
                    </a:lnTo>
                    <a:lnTo>
                      <a:pt x="866" y="420"/>
                    </a:lnTo>
                    <a:lnTo>
                      <a:pt x="912" y="365"/>
                    </a:lnTo>
                    <a:lnTo>
                      <a:pt x="914" y="381"/>
                    </a:lnTo>
                    <a:lnTo>
                      <a:pt x="915" y="391"/>
                    </a:lnTo>
                    <a:lnTo>
                      <a:pt x="916" y="399"/>
                    </a:lnTo>
                    <a:lnTo>
                      <a:pt x="918" y="408"/>
                    </a:lnTo>
                    <a:lnTo>
                      <a:pt x="919" y="418"/>
                    </a:lnTo>
                    <a:lnTo>
                      <a:pt x="921" y="425"/>
                    </a:lnTo>
                    <a:lnTo>
                      <a:pt x="922" y="432"/>
                    </a:lnTo>
                    <a:lnTo>
                      <a:pt x="923" y="440"/>
                    </a:lnTo>
                    <a:lnTo>
                      <a:pt x="925" y="442"/>
                    </a:lnTo>
                    <a:lnTo>
                      <a:pt x="930" y="382"/>
                    </a:lnTo>
                    <a:lnTo>
                      <a:pt x="933" y="295"/>
                    </a:lnTo>
                    <a:lnTo>
                      <a:pt x="935" y="267"/>
                    </a:lnTo>
                    <a:lnTo>
                      <a:pt x="936" y="254"/>
                    </a:lnTo>
                    <a:lnTo>
                      <a:pt x="937" y="253"/>
                    </a:lnTo>
                    <a:lnTo>
                      <a:pt x="939" y="262"/>
                    </a:lnTo>
                    <a:lnTo>
                      <a:pt x="940" y="268"/>
                    </a:lnTo>
                    <a:lnTo>
                      <a:pt x="942" y="277"/>
                    </a:lnTo>
                    <a:lnTo>
                      <a:pt x="943" y="281"/>
                    </a:lnTo>
                    <a:lnTo>
                      <a:pt x="944" y="290"/>
                    </a:lnTo>
                    <a:lnTo>
                      <a:pt x="946" y="302"/>
                    </a:lnTo>
                    <a:lnTo>
                      <a:pt x="947" y="310"/>
                    </a:lnTo>
                    <a:lnTo>
                      <a:pt x="949" y="316"/>
                    </a:lnTo>
                    <a:lnTo>
                      <a:pt x="950" y="322"/>
                    </a:lnTo>
                    <a:lnTo>
                      <a:pt x="951" y="349"/>
                    </a:lnTo>
                    <a:lnTo>
                      <a:pt x="953" y="356"/>
                    </a:lnTo>
                    <a:lnTo>
                      <a:pt x="954" y="374"/>
                    </a:lnTo>
                    <a:lnTo>
                      <a:pt x="956" y="412"/>
                    </a:lnTo>
                    <a:lnTo>
                      <a:pt x="957" y="439"/>
                    </a:lnTo>
                    <a:lnTo>
                      <a:pt x="958" y="395"/>
                    </a:lnTo>
                    <a:lnTo>
                      <a:pt x="960" y="361"/>
                    </a:lnTo>
                    <a:lnTo>
                      <a:pt x="961" y="315"/>
                    </a:lnTo>
                    <a:lnTo>
                      <a:pt x="963" y="251"/>
                    </a:lnTo>
                    <a:lnTo>
                      <a:pt x="964" y="170"/>
                    </a:lnTo>
                    <a:lnTo>
                      <a:pt x="965" y="122"/>
                    </a:lnTo>
                    <a:lnTo>
                      <a:pt x="967" y="96"/>
                    </a:lnTo>
                    <a:lnTo>
                      <a:pt x="968" y="87"/>
                    </a:lnTo>
                    <a:lnTo>
                      <a:pt x="970" y="91"/>
                    </a:lnTo>
                    <a:lnTo>
                      <a:pt x="971" y="90"/>
                    </a:lnTo>
                    <a:lnTo>
                      <a:pt x="973" y="98"/>
                    </a:lnTo>
                    <a:lnTo>
                      <a:pt x="974" y="117"/>
                    </a:lnTo>
                    <a:lnTo>
                      <a:pt x="975" y="132"/>
                    </a:lnTo>
                    <a:lnTo>
                      <a:pt x="977" y="155"/>
                    </a:lnTo>
                    <a:lnTo>
                      <a:pt x="978" y="187"/>
                    </a:lnTo>
                    <a:lnTo>
                      <a:pt x="980" y="208"/>
                    </a:lnTo>
                    <a:lnTo>
                      <a:pt x="981" y="219"/>
                    </a:lnTo>
                    <a:lnTo>
                      <a:pt x="982" y="235"/>
                    </a:lnTo>
                    <a:lnTo>
                      <a:pt x="984" y="239"/>
                    </a:lnTo>
                    <a:lnTo>
                      <a:pt x="985" y="237"/>
                    </a:lnTo>
                    <a:lnTo>
                      <a:pt x="987" y="266"/>
                    </a:lnTo>
                    <a:lnTo>
                      <a:pt x="988" y="293"/>
                    </a:lnTo>
                    <a:lnTo>
                      <a:pt x="989" y="337"/>
                    </a:lnTo>
                    <a:lnTo>
                      <a:pt x="991" y="306"/>
                    </a:lnTo>
                    <a:lnTo>
                      <a:pt x="992" y="231"/>
                    </a:lnTo>
                    <a:lnTo>
                      <a:pt x="994" y="209"/>
                    </a:lnTo>
                    <a:lnTo>
                      <a:pt x="995" y="214"/>
                    </a:lnTo>
                    <a:lnTo>
                      <a:pt x="996" y="233"/>
                    </a:lnTo>
                    <a:lnTo>
                      <a:pt x="998" y="223"/>
                    </a:lnTo>
                    <a:lnTo>
                      <a:pt x="999" y="218"/>
                    </a:lnTo>
                    <a:lnTo>
                      <a:pt x="1001" y="228"/>
                    </a:lnTo>
                    <a:lnTo>
                      <a:pt x="1002" y="249"/>
                    </a:lnTo>
                    <a:lnTo>
                      <a:pt x="1004" y="247"/>
                    </a:lnTo>
                    <a:lnTo>
                      <a:pt x="1005" y="188"/>
                    </a:lnTo>
                    <a:lnTo>
                      <a:pt x="1007" y="139"/>
                    </a:lnTo>
                    <a:lnTo>
                      <a:pt x="1008" y="116"/>
                    </a:lnTo>
                    <a:lnTo>
                      <a:pt x="1010" y="106"/>
                    </a:lnTo>
                    <a:lnTo>
                      <a:pt x="1011" y="134"/>
                    </a:lnTo>
                    <a:lnTo>
                      <a:pt x="1013" y="167"/>
                    </a:lnTo>
                    <a:lnTo>
                      <a:pt x="1014" y="204"/>
                    </a:lnTo>
                    <a:lnTo>
                      <a:pt x="1016" y="251"/>
                    </a:lnTo>
                    <a:lnTo>
                      <a:pt x="1017" y="291"/>
                    </a:lnTo>
                    <a:lnTo>
                      <a:pt x="1019" y="341"/>
                    </a:lnTo>
                    <a:lnTo>
                      <a:pt x="1020" y="400"/>
                    </a:lnTo>
                    <a:lnTo>
                      <a:pt x="1022" y="433"/>
                    </a:lnTo>
                    <a:lnTo>
                      <a:pt x="1023" y="459"/>
                    </a:lnTo>
                    <a:lnTo>
                      <a:pt x="1025" y="485"/>
                    </a:lnTo>
                    <a:lnTo>
                      <a:pt x="1026" y="482"/>
                    </a:lnTo>
                    <a:lnTo>
                      <a:pt x="1028" y="492"/>
                    </a:lnTo>
                    <a:lnTo>
                      <a:pt x="1029" y="496"/>
                    </a:lnTo>
                    <a:lnTo>
                      <a:pt x="1031" y="464"/>
                    </a:lnTo>
                    <a:lnTo>
                      <a:pt x="1032" y="442"/>
                    </a:lnTo>
                    <a:lnTo>
                      <a:pt x="1034" y="438"/>
                    </a:lnTo>
                    <a:lnTo>
                      <a:pt x="1036" y="424"/>
                    </a:lnTo>
                    <a:lnTo>
                      <a:pt x="1037" y="426"/>
                    </a:lnTo>
                    <a:lnTo>
                      <a:pt x="1039" y="436"/>
                    </a:lnTo>
                    <a:lnTo>
                      <a:pt x="1040" y="447"/>
                    </a:lnTo>
                    <a:lnTo>
                      <a:pt x="1042" y="459"/>
                    </a:lnTo>
                    <a:lnTo>
                      <a:pt x="1043" y="468"/>
                    </a:lnTo>
                    <a:lnTo>
                      <a:pt x="1045" y="473"/>
                    </a:lnTo>
                    <a:lnTo>
                      <a:pt x="1046" y="483"/>
                    </a:lnTo>
                    <a:lnTo>
                      <a:pt x="1048" y="494"/>
                    </a:lnTo>
                    <a:lnTo>
                      <a:pt x="1049" y="498"/>
                    </a:lnTo>
                    <a:lnTo>
                      <a:pt x="1051" y="499"/>
                    </a:lnTo>
                    <a:lnTo>
                      <a:pt x="1052" y="492"/>
                    </a:lnTo>
                    <a:lnTo>
                      <a:pt x="1054" y="475"/>
                    </a:lnTo>
                    <a:lnTo>
                      <a:pt x="1055" y="458"/>
                    </a:lnTo>
                    <a:lnTo>
                      <a:pt x="1057" y="441"/>
                    </a:lnTo>
                    <a:lnTo>
                      <a:pt x="1058" y="430"/>
                    </a:lnTo>
                    <a:lnTo>
                      <a:pt x="1060" y="433"/>
                    </a:lnTo>
                    <a:lnTo>
                      <a:pt x="1061" y="441"/>
                    </a:lnTo>
                    <a:lnTo>
                      <a:pt x="1063" y="449"/>
                    </a:lnTo>
                    <a:lnTo>
                      <a:pt x="1065" y="455"/>
                    </a:lnTo>
                    <a:lnTo>
                      <a:pt x="1066" y="465"/>
                    </a:lnTo>
                    <a:lnTo>
                      <a:pt x="1068" y="473"/>
                    </a:lnTo>
                    <a:lnTo>
                      <a:pt x="1069" y="485"/>
                    </a:lnTo>
                    <a:lnTo>
                      <a:pt x="1071" y="498"/>
                    </a:lnTo>
                    <a:lnTo>
                      <a:pt x="1072" y="508"/>
                    </a:lnTo>
                    <a:lnTo>
                      <a:pt x="1074" y="514"/>
                    </a:lnTo>
                    <a:lnTo>
                      <a:pt x="1075" y="514"/>
                    </a:lnTo>
                    <a:lnTo>
                      <a:pt x="1077" y="512"/>
                    </a:lnTo>
                    <a:lnTo>
                      <a:pt x="1078" y="503"/>
                    </a:lnTo>
                    <a:lnTo>
                      <a:pt x="1080" y="466"/>
                    </a:lnTo>
                    <a:lnTo>
                      <a:pt x="1081" y="431"/>
                    </a:lnTo>
                    <a:lnTo>
                      <a:pt x="1083" y="405"/>
                    </a:lnTo>
                    <a:lnTo>
                      <a:pt x="1084" y="397"/>
                    </a:lnTo>
                    <a:lnTo>
                      <a:pt x="1086" y="393"/>
                    </a:lnTo>
                    <a:lnTo>
                      <a:pt x="1087" y="396"/>
                    </a:lnTo>
                    <a:lnTo>
                      <a:pt x="1089" y="405"/>
                    </a:lnTo>
                    <a:lnTo>
                      <a:pt x="1090" y="413"/>
                    </a:lnTo>
                    <a:lnTo>
                      <a:pt x="1092" y="426"/>
                    </a:lnTo>
                    <a:lnTo>
                      <a:pt x="1093" y="435"/>
                    </a:lnTo>
                    <a:lnTo>
                      <a:pt x="1095" y="450"/>
                    </a:lnTo>
                    <a:lnTo>
                      <a:pt x="1096" y="462"/>
                    </a:lnTo>
                    <a:lnTo>
                      <a:pt x="1098" y="465"/>
                    </a:lnTo>
                    <a:lnTo>
                      <a:pt x="1100" y="469"/>
                    </a:lnTo>
                    <a:lnTo>
                      <a:pt x="1101" y="473"/>
                    </a:lnTo>
                    <a:lnTo>
                      <a:pt x="1102" y="477"/>
                    </a:lnTo>
                    <a:lnTo>
                      <a:pt x="1104" y="486"/>
                    </a:lnTo>
                    <a:lnTo>
                      <a:pt x="1105" y="487"/>
                    </a:lnTo>
                    <a:lnTo>
                      <a:pt x="1107" y="483"/>
                    </a:lnTo>
                    <a:lnTo>
                      <a:pt x="1108" y="464"/>
                    </a:lnTo>
                    <a:lnTo>
                      <a:pt x="1110" y="416"/>
                    </a:lnTo>
                    <a:lnTo>
                      <a:pt x="1111" y="371"/>
                    </a:lnTo>
                    <a:lnTo>
                      <a:pt x="1112" y="348"/>
                    </a:lnTo>
                    <a:lnTo>
                      <a:pt x="1114" y="341"/>
                    </a:lnTo>
                    <a:lnTo>
                      <a:pt x="1115" y="335"/>
                    </a:lnTo>
                    <a:lnTo>
                      <a:pt x="1117" y="337"/>
                    </a:lnTo>
                    <a:lnTo>
                      <a:pt x="1118" y="349"/>
                    </a:lnTo>
                    <a:lnTo>
                      <a:pt x="1119" y="367"/>
                    </a:lnTo>
                    <a:lnTo>
                      <a:pt x="1121" y="380"/>
                    </a:lnTo>
                    <a:lnTo>
                      <a:pt x="1122" y="390"/>
                    </a:lnTo>
                    <a:lnTo>
                      <a:pt x="1124" y="401"/>
                    </a:lnTo>
                    <a:lnTo>
                      <a:pt x="1125" y="416"/>
                    </a:lnTo>
                    <a:lnTo>
                      <a:pt x="1127" y="427"/>
                    </a:lnTo>
                    <a:lnTo>
                      <a:pt x="1128" y="440"/>
                    </a:lnTo>
                    <a:lnTo>
                      <a:pt x="1129" y="446"/>
                    </a:lnTo>
                    <a:lnTo>
                      <a:pt x="1131" y="454"/>
                    </a:lnTo>
                    <a:lnTo>
                      <a:pt x="1132" y="462"/>
                    </a:lnTo>
                    <a:lnTo>
                      <a:pt x="1134" y="467"/>
                    </a:lnTo>
                    <a:lnTo>
                      <a:pt x="1135" y="474"/>
                    </a:lnTo>
                    <a:lnTo>
                      <a:pt x="1137" y="484"/>
                    </a:lnTo>
                    <a:lnTo>
                      <a:pt x="1138" y="480"/>
                    </a:lnTo>
                    <a:lnTo>
                      <a:pt x="1139" y="466"/>
                    </a:lnTo>
                    <a:lnTo>
                      <a:pt x="1141" y="461"/>
                    </a:lnTo>
                    <a:lnTo>
                      <a:pt x="1142" y="420"/>
                    </a:lnTo>
                    <a:lnTo>
                      <a:pt x="1144" y="374"/>
                    </a:lnTo>
                    <a:lnTo>
                      <a:pt x="1145" y="340"/>
                    </a:lnTo>
                    <a:lnTo>
                      <a:pt x="1146" y="314"/>
                    </a:lnTo>
                    <a:lnTo>
                      <a:pt x="1148" y="305"/>
                    </a:lnTo>
                    <a:lnTo>
                      <a:pt x="1149" y="304"/>
                    </a:lnTo>
                    <a:lnTo>
                      <a:pt x="1151" y="307"/>
                    </a:lnTo>
                    <a:lnTo>
                      <a:pt x="1152" y="319"/>
                    </a:lnTo>
                    <a:lnTo>
                      <a:pt x="1154" y="328"/>
                    </a:lnTo>
                    <a:lnTo>
                      <a:pt x="1155" y="333"/>
                    </a:lnTo>
                    <a:lnTo>
                      <a:pt x="1156" y="342"/>
                    </a:lnTo>
                    <a:lnTo>
                      <a:pt x="1158" y="351"/>
                    </a:lnTo>
                    <a:lnTo>
                      <a:pt x="1159" y="356"/>
                    </a:lnTo>
                    <a:lnTo>
                      <a:pt x="1161" y="374"/>
                    </a:lnTo>
                    <a:lnTo>
                      <a:pt x="1162" y="380"/>
                    </a:lnTo>
                    <a:lnTo>
                      <a:pt x="1164" y="395"/>
                    </a:lnTo>
                    <a:lnTo>
                      <a:pt x="1165" y="424"/>
                    </a:lnTo>
                    <a:lnTo>
                      <a:pt x="1166" y="394"/>
                    </a:lnTo>
                    <a:lnTo>
                      <a:pt x="1168" y="376"/>
                    </a:lnTo>
                    <a:lnTo>
                      <a:pt x="1169" y="383"/>
                    </a:lnTo>
                    <a:lnTo>
                      <a:pt x="1171" y="382"/>
                    </a:lnTo>
                    <a:lnTo>
                      <a:pt x="1172" y="333"/>
                    </a:lnTo>
                    <a:lnTo>
                      <a:pt x="1173" y="282"/>
                    </a:lnTo>
                    <a:lnTo>
                      <a:pt x="1175" y="255"/>
                    </a:lnTo>
                    <a:lnTo>
                      <a:pt x="1176" y="228"/>
                    </a:lnTo>
                    <a:lnTo>
                      <a:pt x="1178" y="192"/>
                    </a:lnTo>
                    <a:lnTo>
                      <a:pt x="1179" y="170"/>
                    </a:lnTo>
                    <a:lnTo>
                      <a:pt x="1181" y="169"/>
                    </a:lnTo>
                    <a:lnTo>
                      <a:pt x="1182" y="167"/>
                    </a:lnTo>
                    <a:lnTo>
                      <a:pt x="1183" y="181"/>
                    </a:lnTo>
                    <a:lnTo>
                      <a:pt x="1185" y="195"/>
                    </a:lnTo>
                    <a:lnTo>
                      <a:pt x="1186" y="201"/>
                    </a:lnTo>
                    <a:lnTo>
                      <a:pt x="1188" y="215"/>
                    </a:lnTo>
                    <a:lnTo>
                      <a:pt x="1189" y="233"/>
                    </a:lnTo>
                    <a:lnTo>
                      <a:pt x="1191" y="251"/>
                    </a:lnTo>
                    <a:lnTo>
                      <a:pt x="1192" y="262"/>
                    </a:lnTo>
                    <a:lnTo>
                      <a:pt x="1194" y="278"/>
                    </a:lnTo>
                    <a:lnTo>
                      <a:pt x="1195" y="289"/>
                    </a:lnTo>
                    <a:lnTo>
                      <a:pt x="1197" y="297"/>
                    </a:lnTo>
                    <a:lnTo>
                      <a:pt x="1198" y="271"/>
                    </a:lnTo>
                    <a:lnTo>
                      <a:pt x="1200" y="209"/>
                    </a:lnTo>
                    <a:lnTo>
                      <a:pt x="1201" y="221"/>
                    </a:lnTo>
                    <a:lnTo>
                      <a:pt x="1203" y="187"/>
                    </a:lnTo>
                    <a:lnTo>
                      <a:pt x="1204" y="154"/>
                    </a:lnTo>
                    <a:lnTo>
                      <a:pt x="1206" y="132"/>
                    </a:lnTo>
                    <a:lnTo>
                      <a:pt x="1207" y="164"/>
                    </a:lnTo>
                    <a:lnTo>
                      <a:pt x="1209" y="187"/>
                    </a:lnTo>
                    <a:lnTo>
                      <a:pt x="1211" y="162"/>
                    </a:lnTo>
                    <a:lnTo>
                      <a:pt x="1212" y="161"/>
                    </a:lnTo>
                    <a:lnTo>
                      <a:pt x="1214" y="156"/>
                    </a:lnTo>
                    <a:lnTo>
                      <a:pt x="1215" y="176"/>
                    </a:lnTo>
                    <a:lnTo>
                      <a:pt x="1217" y="142"/>
                    </a:lnTo>
                    <a:lnTo>
                      <a:pt x="1218" y="122"/>
                    </a:lnTo>
                    <a:lnTo>
                      <a:pt x="1220" y="134"/>
                    </a:lnTo>
                    <a:lnTo>
                      <a:pt x="1221" y="160"/>
                    </a:lnTo>
                    <a:lnTo>
                      <a:pt x="1223" y="186"/>
                    </a:lnTo>
                    <a:lnTo>
                      <a:pt x="1224" y="187"/>
                    </a:lnTo>
                    <a:lnTo>
                      <a:pt x="1226" y="253"/>
                    </a:lnTo>
                    <a:lnTo>
                      <a:pt x="1228" y="286"/>
                    </a:lnTo>
                    <a:lnTo>
                      <a:pt x="1229" y="301"/>
                    </a:lnTo>
                    <a:lnTo>
                      <a:pt x="1231" y="329"/>
                    </a:lnTo>
                    <a:lnTo>
                      <a:pt x="1232" y="333"/>
                    </a:lnTo>
                    <a:lnTo>
                      <a:pt x="1234" y="335"/>
                    </a:lnTo>
                    <a:lnTo>
                      <a:pt x="1235" y="351"/>
                    </a:lnTo>
                    <a:lnTo>
                      <a:pt x="1237" y="368"/>
                    </a:lnTo>
                    <a:lnTo>
                      <a:pt x="1238" y="385"/>
                    </a:lnTo>
                    <a:lnTo>
                      <a:pt x="1240" y="394"/>
                    </a:lnTo>
                    <a:lnTo>
                      <a:pt x="1241" y="370"/>
                    </a:lnTo>
                    <a:lnTo>
                      <a:pt x="1243" y="373"/>
                    </a:lnTo>
                    <a:lnTo>
                      <a:pt x="1245" y="371"/>
                    </a:lnTo>
                    <a:lnTo>
                      <a:pt x="1246" y="378"/>
                    </a:lnTo>
                    <a:lnTo>
                      <a:pt x="1248" y="397"/>
                    </a:lnTo>
                    <a:lnTo>
                      <a:pt x="1249" y="415"/>
                    </a:lnTo>
                    <a:lnTo>
                      <a:pt x="1251" y="426"/>
                    </a:lnTo>
                    <a:lnTo>
                      <a:pt x="1252" y="451"/>
                    </a:lnTo>
                    <a:lnTo>
                      <a:pt x="1254" y="461"/>
                    </a:lnTo>
                    <a:lnTo>
                      <a:pt x="1255" y="468"/>
                    </a:lnTo>
                    <a:lnTo>
                      <a:pt x="1257" y="480"/>
                    </a:lnTo>
                    <a:lnTo>
                      <a:pt x="1258" y="480"/>
                    </a:lnTo>
                    <a:lnTo>
                      <a:pt x="1260" y="461"/>
                    </a:lnTo>
                    <a:lnTo>
                      <a:pt x="1261" y="450"/>
                    </a:lnTo>
                    <a:lnTo>
                      <a:pt x="1263" y="449"/>
                    </a:lnTo>
                    <a:lnTo>
                      <a:pt x="1265" y="453"/>
                    </a:lnTo>
                    <a:lnTo>
                      <a:pt x="1266" y="463"/>
                    </a:lnTo>
                    <a:lnTo>
                      <a:pt x="1268" y="470"/>
                    </a:lnTo>
                    <a:lnTo>
                      <a:pt x="1269" y="481"/>
                    </a:lnTo>
                    <a:lnTo>
                      <a:pt x="1271" y="484"/>
                    </a:lnTo>
                    <a:lnTo>
                      <a:pt x="1272" y="494"/>
                    </a:lnTo>
                    <a:lnTo>
                      <a:pt x="1274" y="503"/>
                    </a:lnTo>
                    <a:lnTo>
                      <a:pt x="1275" y="501"/>
                    </a:lnTo>
                    <a:lnTo>
                      <a:pt x="1277" y="505"/>
                    </a:lnTo>
                    <a:lnTo>
                      <a:pt x="1278" y="501"/>
                    </a:lnTo>
                    <a:lnTo>
                      <a:pt x="1280" y="491"/>
                    </a:lnTo>
                    <a:lnTo>
                      <a:pt x="1282" y="484"/>
                    </a:lnTo>
                    <a:lnTo>
                      <a:pt x="1283" y="480"/>
                    </a:lnTo>
                    <a:lnTo>
                      <a:pt x="1285" y="482"/>
                    </a:lnTo>
                    <a:lnTo>
                      <a:pt x="1286" y="482"/>
                    </a:lnTo>
                    <a:lnTo>
                      <a:pt x="1288" y="484"/>
                    </a:lnTo>
                    <a:lnTo>
                      <a:pt x="1289" y="486"/>
                    </a:lnTo>
                    <a:lnTo>
                      <a:pt x="1291" y="487"/>
                    </a:lnTo>
                    <a:lnTo>
                      <a:pt x="1292" y="490"/>
                    </a:lnTo>
                    <a:lnTo>
                      <a:pt x="1294" y="493"/>
                    </a:lnTo>
                    <a:lnTo>
                      <a:pt x="1295" y="491"/>
                    </a:lnTo>
                    <a:lnTo>
                      <a:pt x="1297" y="488"/>
                    </a:lnTo>
                    <a:lnTo>
                      <a:pt x="1298" y="482"/>
                    </a:lnTo>
                    <a:lnTo>
                      <a:pt x="1300" y="481"/>
                    </a:lnTo>
                    <a:lnTo>
                      <a:pt x="1301" y="479"/>
                    </a:lnTo>
                    <a:lnTo>
                      <a:pt x="1303" y="479"/>
                    </a:lnTo>
                    <a:lnTo>
                      <a:pt x="1304" y="473"/>
                    </a:lnTo>
                    <a:lnTo>
                      <a:pt x="1306" y="470"/>
                    </a:lnTo>
                    <a:lnTo>
                      <a:pt x="1307" y="463"/>
                    </a:lnTo>
                    <a:lnTo>
                      <a:pt x="1309" y="454"/>
                    </a:lnTo>
                    <a:lnTo>
                      <a:pt x="1310" y="442"/>
                    </a:lnTo>
                    <a:lnTo>
                      <a:pt x="1312" y="440"/>
                    </a:lnTo>
                    <a:lnTo>
                      <a:pt x="1313" y="443"/>
                    </a:lnTo>
                    <a:lnTo>
                      <a:pt x="1315" y="447"/>
                    </a:lnTo>
                    <a:lnTo>
                      <a:pt x="1316" y="451"/>
                    </a:lnTo>
                    <a:lnTo>
                      <a:pt x="1318" y="456"/>
                    </a:lnTo>
                    <a:lnTo>
                      <a:pt x="1319" y="460"/>
                    </a:lnTo>
                    <a:lnTo>
                      <a:pt x="1321" y="470"/>
                    </a:lnTo>
                    <a:lnTo>
                      <a:pt x="1323" y="469"/>
                    </a:lnTo>
                    <a:lnTo>
                      <a:pt x="1324" y="456"/>
                    </a:lnTo>
                    <a:lnTo>
                      <a:pt x="1325" y="441"/>
                    </a:lnTo>
                    <a:lnTo>
                      <a:pt x="1327" y="422"/>
                    </a:lnTo>
                    <a:lnTo>
                      <a:pt x="1329" y="427"/>
                    </a:lnTo>
                    <a:lnTo>
                      <a:pt x="1330" y="433"/>
                    </a:lnTo>
                    <a:lnTo>
                      <a:pt x="1332" y="437"/>
                    </a:lnTo>
                    <a:lnTo>
                      <a:pt x="1333" y="441"/>
                    </a:lnTo>
                    <a:lnTo>
                      <a:pt x="1335" y="435"/>
                    </a:lnTo>
                    <a:lnTo>
                      <a:pt x="1336" y="429"/>
                    </a:lnTo>
                    <a:lnTo>
                      <a:pt x="1338" y="428"/>
                    </a:lnTo>
                    <a:lnTo>
                      <a:pt x="1339" y="436"/>
                    </a:lnTo>
                    <a:lnTo>
                      <a:pt x="1341" y="435"/>
                    </a:lnTo>
                    <a:lnTo>
                      <a:pt x="1342" y="437"/>
                    </a:lnTo>
                    <a:lnTo>
                      <a:pt x="1344" y="438"/>
                    </a:lnTo>
                    <a:lnTo>
                      <a:pt x="1345" y="446"/>
                    </a:lnTo>
                    <a:lnTo>
                      <a:pt x="1347" y="435"/>
                    </a:lnTo>
                    <a:lnTo>
                      <a:pt x="1348" y="432"/>
                    </a:lnTo>
                    <a:lnTo>
                      <a:pt x="1350" y="431"/>
                    </a:lnTo>
                    <a:lnTo>
                      <a:pt x="1351" y="436"/>
                    </a:lnTo>
                    <a:lnTo>
                      <a:pt x="1353" y="432"/>
                    </a:lnTo>
                    <a:lnTo>
                      <a:pt x="1354" y="433"/>
                    </a:lnTo>
                    <a:lnTo>
                      <a:pt x="1356" y="435"/>
                    </a:lnTo>
                    <a:lnTo>
                      <a:pt x="1357" y="432"/>
                    </a:lnTo>
                    <a:lnTo>
                      <a:pt x="1359" y="423"/>
                    </a:lnTo>
                    <a:lnTo>
                      <a:pt x="1360" y="410"/>
                    </a:lnTo>
                    <a:lnTo>
                      <a:pt x="1362" y="399"/>
                    </a:lnTo>
                    <a:lnTo>
                      <a:pt x="1363" y="396"/>
                    </a:lnTo>
                    <a:lnTo>
                      <a:pt x="1365" y="394"/>
                    </a:lnTo>
                    <a:lnTo>
                      <a:pt x="1366" y="399"/>
                    </a:lnTo>
                    <a:lnTo>
                      <a:pt x="1368" y="404"/>
                    </a:lnTo>
                    <a:lnTo>
                      <a:pt x="1369" y="408"/>
                    </a:lnTo>
                    <a:lnTo>
                      <a:pt x="1371" y="406"/>
                    </a:lnTo>
                    <a:lnTo>
                      <a:pt x="1372" y="410"/>
                    </a:lnTo>
                    <a:lnTo>
                      <a:pt x="1374" y="396"/>
                    </a:lnTo>
                    <a:lnTo>
                      <a:pt x="1375" y="389"/>
                    </a:lnTo>
                    <a:lnTo>
                      <a:pt x="1377" y="386"/>
                    </a:lnTo>
                    <a:lnTo>
                      <a:pt x="1378" y="385"/>
                    </a:lnTo>
                    <a:lnTo>
                      <a:pt x="1380" y="371"/>
                    </a:lnTo>
                    <a:lnTo>
                      <a:pt x="1382" y="375"/>
                    </a:lnTo>
                    <a:lnTo>
                      <a:pt x="1383" y="359"/>
                    </a:lnTo>
                    <a:lnTo>
                      <a:pt x="1385" y="362"/>
                    </a:lnTo>
                    <a:lnTo>
                      <a:pt x="1386" y="350"/>
                    </a:lnTo>
                    <a:lnTo>
                      <a:pt x="1387" y="343"/>
                    </a:lnTo>
                    <a:lnTo>
                      <a:pt x="1389" y="344"/>
                    </a:lnTo>
                    <a:lnTo>
                      <a:pt x="1390" y="333"/>
                    </a:lnTo>
                    <a:lnTo>
                      <a:pt x="1392" y="318"/>
                    </a:lnTo>
                    <a:lnTo>
                      <a:pt x="1393" y="308"/>
                    </a:lnTo>
                    <a:lnTo>
                      <a:pt x="1395" y="314"/>
                    </a:lnTo>
                    <a:lnTo>
                      <a:pt x="1396" y="327"/>
                    </a:lnTo>
                    <a:lnTo>
                      <a:pt x="1397" y="318"/>
                    </a:lnTo>
                    <a:lnTo>
                      <a:pt x="1399" y="313"/>
                    </a:lnTo>
                    <a:lnTo>
                      <a:pt x="1400" y="325"/>
                    </a:lnTo>
                    <a:lnTo>
                      <a:pt x="1402" y="296"/>
                    </a:lnTo>
                    <a:lnTo>
                      <a:pt x="1403" y="278"/>
                    </a:lnTo>
                    <a:lnTo>
                      <a:pt x="1404" y="271"/>
                    </a:lnTo>
                    <a:lnTo>
                      <a:pt x="1406" y="266"/>
                    </a:lnTo>
                    <a:lnTo>
                      <a:pt x="1407" y="262"/>
                    </a:lnTo>
                    <a:lnTo>
                      <a:pt x="1409" y="264"/>
                    </a:lnTo>
                    <a:lnTo>
                      <a:pt x="1410" y="252"/>
                    </a:lnTo>
                    <a:lnTo>
                      <a:pt x="1411" y="265"/>
                    </a:lnTo>
                    <a:lnTo>
                      <a:pt x="1413" y="259"/>
                    </a:lnTo>
                    <a:lnTo>
                      <a:pt x="1414" y="256"/>
                    </a:lnTo>
                    <a:lnTo>
                      <a:pt x="1416" y="240"/>
                    </a:lnTo>
                    <a:lnTo>
                      <a:pt x="1417" y="239"/>
                    </a:lnTo>
                    <a:lnTo>
                      <a:pt x="1418" y="235"/>
                    </a:lnTo>
                    <a:lnTo>
                      <a:pt x="1420" y="234"/>
                    </a:lnTo>
                    <a:lnTo>
                      <a:pt x="1421" y="223"/>
                    </a:lnTo>
                    <a:lnTo>
                      <a:pt x="1423" y="222"/>
                    </a:lnTo>
                    <a:lnTo>
                      <a:pt x="1424" y="249"/>
                    </a:lnTo>
                    <a:lnTo>
                      <a:pt x="1426" y="213"/>
                    </a:lnTo>
                    <a:lnTo>
                      <a:pt x="1427" y="176"/>
                    </a:lnTo>
                    <a:lnTo>
                      <a:pt x="1428" y="165"/>
                    </a:lnTo>
                    <a:lnTo>
                      <a:pt x="1430" y="171"/>
                    </a:lnTo>
                    <a:lnTo>
                      <a:pt x="1431" y="182"/>
                    </a:lnTo>
                    <a:lnTo>
                      <a:pt x="1434" y="201"/>
                    </a:lnTo>
                    <a:lnTo>
                      <a:pt x="1435" y="220"/>
                    </a:lnTo>
                    <a:lnTo>
                      <a:pt x="1437" y="237"/>
                    </a:lnTo>
                    <a:lnTo>
                      <a:pt x="1438" y="199"/>
                    </a:lnTo>
                    <a:lnTo>
                      <a:pt x="1440" y="209"/>
                    </a:lnTo>
                    <a:lnTo>
                      <a:pt x="1441" y="189"/>
                    </a:lnTo>
                    <a:lnTo>
                      <a:pt x="1442" y="151"/>
                    </a:lnTo>
                    <a:lnTo>
                      <a:pt x="1444" y="117"/>
                    </a:lnTo>
                    <a:lnTo>
                      <a:pt x="1445" y="104"/>
                    </a:lnTo>
                    <a:lnTo>
                      <a:pt x="1447" y="62"/>
                    </a:lnTo>
                    <a:lnTo>
                      <a:pt x="1448" y="71"/>
                    </a:lnTo>
                    <a:lnTo>
                      <a:pt x="1450" y="74"/>
                    </a:lnTo>
                    <a:lnTo>
                      <a:pt x="1451" y="88"/>
                    </a:lnTo>
                    <a:lnTo>
                      <a:pt x="1452" y="110"/>
                    </a:lnTo>
                    <a:lnTo>
                      <a:pt x="1454" y="105"/>
                    </a:lnTo>
                    <a:lnTo>
                      <a:pt x="1455" y="99"/>
                    </a:lnTo>
                    <a:lnTo>
                      <a:pt x="1457" y="100"/>
                    </a:lnTo>
                    <a:lnTo>
                      <a:pt x="1458" y="118"/>
                    </a:lnTo>
                    <a:lnTo>
                      <a:pt x="1459" y="193"/>
                    </a:lnTo>
                    <a:lnTo>
                      <a:pt x="1461" y="217"/>
                    </a:lnTo>
                    <a:lnTo>
                      <a:pt x="1462" y="237"/>
                    </a:lnTo>
                    <a:lnTo>
                      <a:pt x="1464" y="262"/>
                    </a:lnTo>
                    <a:lnTo>
                      <a:pt x="1465" y="286"/>
                    </a:lnTo>
                    <a:lnTo>
                      <a:pt x="1466" y="291"/>
                    </a:lnTo>
                    <a:lnTo>
                      <a:pt x="1468" y="310"/>
                    </a:lnTo>
                    <a:lnTo>
                      <a:pt x="1469" y="351"/>
                    </a:lnTo>
                    <a:lnTo>
                      <a:pt x="1471" y="379"/>
                    </a:lnTo>
                    <a:lnTo>
                      <a:pt x="1472" y="398"/>
                    </a:lnTo>
                    <a:lnTo>
                      <a:pt x="1474" y="400"/>
                    </a:lnTo>
                    <a:lnTo>
                      <a:pt x="1475" y="421"/>
                    </a:lnTo>
                    <a:lnTo>
                      <a:pt x="1476" y="435"/>
                    </a:lnTo>
                    <a:lnTo>
                      <a:pt x="1478" y="440"/>
                    </a:lnTo>
                    <a:lnTo>
                      <a:pt x="1479" y="449"/>
                    </a:lnTo>
                    <a:lnTo>
                      <a:pt x="1481" y="456"/>
                    </a:lnTo>
                    <a:lnTo>
                      <a:pt x="1482" y="448"/>
                    </a:lnTo>
                    <a:lnTo>
                      <a:pt x="1484" y="456"/>
                    </a:lnTo>
                    <a:lnTo>
                      <a:pt x="1486" y="443"/>
                    </a:lnTo>
                    <a:lnTo>
                      <a:pt x="1487" y="449"/>
                    </a:lnTo>
                    <a:lnTo>
                      <a:pt x="1489" y="449"/>
                    </a:lnTo>
                    <a:lnTo>
                      <a:pt x="1490" y="459"/>
                    </a:lnTo>
                    <a:lnTo>
                      <a:pt x="1492" y="478"/>
                    </a:lnTo>
                    <a:lnTo>
                      <a:pt x="1493" y="487"/>
                    </a:lnTo>
                    <a:lnTo>
                      <a:pt x="1495" y="493"/>
                    </a:lnTo>
                    <a:lnTo>
                      <a:pt x="1496" y="498"/>
                    </a:lnTo>
                    <a:lnTo>
                      <a:pt x="1498" y="496"/>
                    </a:lnTo>
                    <a:lnTo>
                      <a:pt x="1499" y="491"/>
                    </a:lnTo>
                    <a:lnTo>
                      <a:pt x="1501" y="487"/>
                    </a:lnTo>
                    <a:lnTo>
                      <a:pt x="1502" y="481"/>
                    </a:lnTo>
                    <a:lnTo>
                      <a:pt x="1504" y="472"/>
                    </a:lnTo>
                    <a:lnTo>
                      <a:pt x="1505" y="465"/>
                    </a:lnTo>
                    <a:lnTo>
                      <a:pt x="1507" y="457"/>
                    </a:lnTo>
                    <a:lnTo>
                      <a:pt x="1508" y="453"/>
                    </a:lnTo>
                    <a:lnTo>
                      <a:pt x="1510" y="459"/>
                    </a:lnTo>
                    <a:lnTo>
                      <a:pt x="1512" y="464"/>
                    </a:lnTo>
                    <a:lnTo>
                      <a:pt x="1513" y="468"/>
                    </a:lnTo>
                    <a:lnTo>
                      <a:pt x="1515" y="475"/>
                    </a:lnTo>
                    <a:lnTo>
                      <a:pt x="1516" y="480"/>
                    </a:lnTo>
                    <a:lnTo>
                      <a:pt x="1518" y="479"/>
                    </a:lnTo>
                    <a:lnTo>
                      <a:pt x="1519" y="482"/>
                    </a:lnTo>
                    <a:lnTo>
                      <a:pt x="1521" y="486"/>
                    </a:lnTo>
                    <a:lnTo>
                      <a:pt x="1522" y="484"/>
                    </a:lnTo>
                    <a:lnTo>
                      <a:pt x="1524" y="480"/>
                    </a:lnTo>
                    <a:lnTo>
                      <a:pt x="1525" y="478"/>
                    </a:lnTo>
                    <a:lnTo>
                      <a:pt x="1527" y="471"/>
                    </a:lnTo>
                    <a:lnTo>
                      <a:pt x="1528" y="461"/>
                    </a:lnTo>
                    <a:lnTo>
                      <a:pt x="1530" y="455"/>
                    </a:lnTo>
                    <a:lnTo>
                      <a:pt x="1531" y="454"/>
                    </a:lnTo>
                    <a:lnTo>
                      <a:pt x="1533" y="456"/>
                    </a:lnTo>
                    <a:lnTo>
                      <a:pt x="1535" y="465"/>
                    </a:lnTo>
                    <a:lnTo>
                      <a:pt x="1536" y="471"/>
                    </a:lnTo>
                    <a:lnTo>
                      <a:pt x="1538" y="473"/>
                    </a:lnTo>
                    <a:lnTo>
                      <a:pt x="1539" y="472"/>
                    </a:lnTo>
                    <a:lnTo>
                      <a:pt x="1541" y="469"/>
                    </a:lnTo>
                    <a:lnTo>
                      <a:pt x="1542" y="468"/>
                    </a:lnTo>
                    <a:lnTo>
                      <a:pt x="1544" y="462"/>
                    </a:lnTo>
                    <a:lnTo>
                      <a:pt x="1545" y="457"/>
                    </a:lnTo>
                    <a:lnTo>
                      <a:pt x="1547" y="452"/>
                    </a:lnTo>
                    <a:lnTo>
                      <a:pt x="1548" y="447"/>
                    </a:lnTo>
                    <a:lnTo>
                      <a:pt x="1550" y="442"/>
                    </a:lnTo>
                    <a:lnTo>
                      <a:pt x="1551" y="442"/>
                    </a:lnTo>
                    <a:lnTo>
                      <a:pt x="1553" y="447"/>
                    </a:lnTo>
                    <a:lnTo>
                      <a:pt x="1554" y="456"/>
                    </a:lnTo>
                    <a:lnTo>
                      <a:pt x="1556" y="460"/>
                    </a:lnTo>
                    <a:lnTo>
                      <a:pt x="1557" y="465"/>
                    </a:lnTo>
                    <a:lnTo>
                      <a:pt x="1559" y="466"/>
                    </a:lnTo>
                    <a:lnTo>
                      <a:pt x="1561" y="461"/>
                    </a:lnTo>
                    <a:lnTo>
                      <a:pt x="1562" y="458"/>
                    </a:lnTo>
                    <a:lnTo>
                      <a:pt x="1564" y="461"/>
                    </a:lnTo>
                    <a:lnTo>
                      <a:pt x="1565" y="453"/>
                    </a:lnTo>
                    <a:lnTo>
                      <a:pt x="1567" y="442"/>
                    </a:lnTo>
                    <a:lnTo>
                      <a:pt x="1568" y="434"/>
                    </a:lnTo>
                    <a:lnTo>
                      <a:pt x="1570" y="430"/>
                    </a:lnTo>
                    <a:lnTo>
                      <a:pt x="1571" y="421"/>
                    </a:lnTo>
                    <a:lnTo>
                      <a:pt x="1573" y="419"/>
                    </a:lnTo>
                    <a:lnTo>
                      <a:pt x="1574" y="427"/>
                    </a:lnTo>
                    <a:lnTo>
                      <a:pt x="1576" y="432"/>
                    </a:lnTo>
                    <a:lnTo>
                      <a:pt x="1577" y="436"/>
                    </a:lnTo>
                    <a:lnTo>
                      <a:pt x="1579" y="439"/>
                    </a:lnTo>
                    <a:lnTo>
                      <a:pt x="1580" y="434"/>
                    </a:lnTo>
                    <a:lnTo>
                      <a:pt x="1581" y="427"/>
                    </a:lnTo>
                    <a:lnTo>
                      <a:pt x="1583" y="418"/>
                    </a:lnTo>
                    <a:lnTo>
                      <a:pt x="1584" y="414"/>
                    </a:lnTo>
                    <a:lnTo>
                      <a:pt x="1586" y="402"/>
                    </a:lnTo>
                    <a:lnTo>
                      <a:pt x="1587" y="403"/>
                    </a:lnTo>
                    <a:lnTo>
                      <a:pt x="1589" y="389"/>
                    </a:lnTo>
                    <a:lnTo>
                      <a:pt x="1590" y="387"/>
                    </a:lnTo>
                    <a:lnTo>
                      <a:pt x="1591" y="380"/>
                    </a:lnTo>
                    <a:lnTo>
                      <a:pt x="1593" y="381"/>
                    </a:lnTo>
                    <a:lnTo>
                      <a:pt x="1594" y="388"/>
                    </a:lnTo>
                    <a:lnTo>
                      <a:pt x="1596" y="391"/>
                    </a:lnTo>
                    <a:lnTo>
                      <a:pt x="1597" y="394"/>
                    </a:lnTo>
                    <a:lnTo>
                      <a:pt x="1599" y="406"/>
                    </a:lnTo>
                    <a:lnTo>
                      <a:pt x="1600" y="403"/>
                    </a:lnTo>
                    <a:lnTo>
                      <a:pt x="1601" y="392"/>
                    </a:lnTo>
                    <a:lnTo>
                      <a:pt x="1603" y="385"/>
                    </a:lnTo>
                    <a:lnTo>
                      <a:pt x="1604" y="363"/>
                    </a:lnTo>
                    <a:lnTo>
                      <a:pt x="1606" y="348"/>
                    </a:lnTo>
                    <a:lnTo>
                      <a:pt x="1607" y="344"/>
                    </a:lnTo>
                    <a:lnTo>
                      <a:pt x="1609" y="337"/>
                    </a:lnTo>
                    <a:lnTo>
                      <a:pt x="1610" y="334"/>
                    </a:lnTo>
                    <a:lnTo>
                      <a:pt x="1611" y="337"/>
                    </a:lnTo>
                    <a:lnTo>
                      <a:pt x="1613" y="339"/>
                    </a:lnTo>
                    <a:lnTo>
                      <a:pt x="1614" y="348"/>
                    </a:lnTo>
                    <a:lnTo>
                      <a:pt x="1616" y="340"/>
                    </a:lnTo>
                    <a:lnTo>
                      <a:pt x="1617" y="360"/>
                    </a:lnTo>
                    <a:lnTo>
                      <a:pt x="1619" y="348"/>
                    </a:lnTo>
                    <a:lnTo>
                      <a:pt x="1620" y="331"/>
                    </a:lnTo>
                    <a:lnTo>
                      <a:pt x="1621" y="316"/>
                    </a:lnTo>
                    <a:lnTo>
                      <a:pt x="1623" y="296"/>
                    </a:lnTo>
                    <a:lnTo>
                      <a:pt x="1624" y="292"/>
                    </a:lnTo>
                    <a:lnTo>
                      <a:pt x="1626" y="275"/>
                    </a:lnTo>
                    <a:lnTo>
                      <a:pt x="1627" y="271"/>
                    </a:lnTo>
                    <a:lnTo>
                      <a:pt x="1629" y="259"/>
                    </a:lnTo>
                    <a:lnTo>
                      <a:pt x="1630" y="232"/>
                    </a:lnTo>
                    <a:lnTo>
                      <a:pt x="1631" y="222"/>
                    </a:lnTo>
                    <a:lnTo>
                      <a:pt x="1633" y="217"/>
                    </a:lnTo>
                    <a:lnTo>
                      <a:pt x="1634" y="217"/>
                    </a:lnTo>
                    <a:lnTo>
                      <a:pt x="1636" y="206"/>
                    </a:lnTo>
                    <a:lnTo>
                      <a:pt x="1637" y="204"/>
                    </a:lnTo>
                    <a:lnTo>
                      <a:pt x="1639" y="203"/>
                    </a:lnTo>
                    <a:lnTo>
                      <a:pt x="1640" y="198"/>
                    </a:lnTo>
                    <a:lnTo>
                      <a:pt x="1641" y="187"/>
                    </a:lnTo>
                    <a:lnTo>
                      <a:pt x="1643" y="191"/>
                    </a:lnTo>
                    <a:lnTo>
                      <a:pt x="1644" y="184"/>
                    </a:lnTo>
                    <a:lnTo>
                      <a:pt x="1646" y="189"/>
                    </a:lnTo>
                    <a:lnTo>
                      <a:pt x="1647" y="226"/>
                    </a:lnTo>
                    <a:lnTo>
                      <a:pt x="1649" y="218"/>
                    </a:lnTo>
                    <a:lnTo>
                      <a:pt x="1650" y="205"/>
                    </a:lnTo>
                    <a:lnTo>
                      <a:pt x="1651" y="206"/>
                    </a:lnTo>
                    <a:lnTo>
                      <a:pt x="1653" y="201"/>
                    </a:lnTo>
                    <a:lnTo>
                      <a:pt x="1659" y="124"/>
                    </a:lnTo>
                    <a:lnTo>
                      <a:pt x="1660" y="91"/>
                    </a:lnTo>
                    <a:lnTo>
                      <a:pt x="1661" y="85"/>
                    </a:lnTo>
                    <a:lnTo>
                      <a:pt x="1663" y="101"/>
                    </a:lnTo>
                    <a:lnTo>
                      <a:pt x="1664" y="114"/>
                    </a:lnTo>
                    <a:lnTo>
                      <a:pt x="1666" y="112"/>
                    </a:lnTo>
                    <a:lnTo>
                      <a:pt x="1667" y="118"/>
                    </a:lnTo>
                    <a:lnTo>
                      <a:pt x="1669" y="106"/>
                    </a:lnTo>
                    <a:lnTo>
                      <a:pt x="1670" y="71"/>
                    </a:lnTo>
                    <a:lnTo>
                      <a:pt x="1672" y="49"/>
                    </a:lnTo>
                    <a:lnTo>
                      <a:pt x="1673" y="24"/>
                    </a:lnTo>
                    <a:lnTo>
                      <a:pt x="1675" y="32"/>
                    </a:lnTo>
                    <a:lnTo>
                      <a:pt x="1677" y="42"/>
                    </a:lnTo>
                    <a:lnTo>
                      <a:pt x="1681" y="109"/>
                    </a:lnTo>
                    <a:lnTo>
                      <a:pt x="1684" y="210"/>
                    </a:lnTo>
                    <a:lnTo>
                      <a:pt x="1686" y="251"/>
                    </a:lnTo>
                    <a:lnTo>
                      <a:pt x="1687" y="257"/>
                    </a:lnTo>
                    <a:lnTo>
                      <a:pt x="1689" y="258"/>
                    </a:lnTo>
                    <a:lnTo>
                      <a:pt x="1691" y="177"/>
                    </a:lnTo>
                    <a:lnTo>
                      <a:pt x="1692" y="130"/>
                    </a:lnTo>
                    <a:lnTo>
                      <a:pt x="1694" y="115"/>
                    </a:lnTo>
                    <a:lnTo>
                      <a:pt x="1695" y="126"/>
                    </a:lnTo>
                    <a:lnTo>
                      <a:pt x="1697" y="127"/>
                    </a:lnTo>
                    <a:lnTo>
                      <a:pt x="1698" y="135"/>
                    </a:lnTo>
                    <a:lnTo>
                      <a:pt x="1700" y="171"/>
                    </a:lnTo>
                    <a:lnTo>
                      <a:pt x="1701" y="213"/>
                    </a:lnTo>
                    <a:lnTo>
                      <a:pt x="1703" y="208"/>
                    </a:lnTo>
                    <a:lnTo>
                      <a:pt x="1704" y="217"/>
                    </a:lnTo>
                    <a:lnTo>
                      <a:pt x="1706" y="260"/>
                    </a:lnTo>
                    <a:lnTo>
                      <a:pt x="1708" y="311"/>
                    </a:lnTo>
                    <a:lnTo>
                      <a:pt x="1709" y="345"/>
                    </a:lnTo>
                    <a:lnTo>
                      <a:pt x="1711" y="379"/>
                    </a:lnTo>
                    <a:lnTo>
                      <a:pt x="1712" y="418"/>
                    </a:lnTo>
                    <a:lnTo>
                      <a:pt x="1714" y="443"/>
                    </a:lnTo>
                    <a:lnTo>
                      <a:pt x="1715" y="458"/>
                    </a:lnTo>
                    <a:lnTo>
                      <a:pt x="1717" y="465"/>
                    </a:lnTo>
                    <a:lnTo>
                      <a:pt x="1718" y="469"/>
                    </a:lnTo>
                    <a:lnTo>
                      <a:pt x="1720" y="471"/>
                    </a:lnTo>
                    <a:lnTo>
                      <a:pt x="1721" y="469"/>
                    </a:lnTo>
                    <a:lnTo>
                      <a:pt x="1723" y="465"/>
                    </a:lnTo>
                    <a:lnTo>
                      <a:pt x="1725" y="466"/>
                    </a:lnTo>
                    <a:lnTo>
                      <a:pt x="1726" y="465"/>
                    </a:lnTo>
                    <a:lnTo>
                      <a:pt x="1728" y="470"/>
                    </a:lnTo>
                    <a:lnTo>
                      <a:pt x="1729" y="475"/>
                    </a:lnTo>
                    <a:lnTo>
                      <a:pt x="1731" y="468"/>
                    </a:lnTo>
                    <a:lnTo>
                      <a:pt x="1732" y="471"/>
                    </a:lnTo>
                    <a:lnTo>
                      <a:pt x="1734" y="475"/>
                    </a:lnTo>
                    <a:lnTo>
                      <a:pt x="1735" y="479"/>
                    </a:lnTo>
                    <a:lnTo>
                      <a:pt x="1737" y="484"/>
                    </a:lnTo>
                    <a:lnTo>
                      <a:pt x="1738" y="484"/>
                    </a:lnTo>
                    <a:lnTo>
                      <a:pt x="1740" y="481"/>
                    </a:lnTo>
                    <a:lnTo>
                      <a:pt x="1742" y="480"/>
                    </a:lnTo>
                    <a:lnTo>
                      <a:pt x="1743" y="477"/>
                    </a:lnTo>
                    <a:lnTo>
                      <a:pt x="1745" y="475"/>
                    </a:lnTo>
                    <a:lnTo>
                      <a:pt x="1746" y="469"/>
                    </a:lnTo>
                    <a:lnTo>
                      <a:pt x="1748" y="468"/>
                    </a:lnTo>
                    <a:lnTo>
                      <a:pt x="1749" y="469"/>
                    </a:lnTo>
                    <a:lnTo>
                      <a:pt x="1751" y="472"/>
                    </a:lnTo>
                    <a:lnTo>
                      <a:pt x="1752" y="480"/>
                    </a:lnTo>
                    <a:lnTo>
                      <a:pt x="1754" y="488"/>
                    </a:lnTo>
                    <a:lnTo>
                      <a:pt x="1756" y="486"/>
                    </a:lnTo>
                    <a:lnTo>
                      <a:pt x="1757" y="484"/>
                    </a:lnTo>
                    <a:lnTo>
                      <a:pt x="1759" y="475"/>
                    </a:lnTo>
                    <a:lnTo>
                      <a:pt x="1760" y="471"/>
                    </a:lnTo>
                    <a:lnTo>
                      <a:pt x="1762" y="470"/>
                    </a:lnTo>
                    <a:lnTo>
                      <a:pt x="1763" y="471"/>
                    </a:lnTo>
                    <a:lnTo>
                      <a:pt x="1765" y="471"/>
                    </a:lnTo>
                    <a:lnTo>
                      <a:pt x="1766" y="472"/>
                    </a:lnTo>
                    <a:lnTo>
                      <a:pt x="1768" y="475"/>
                    </a:lnTo>
                    <a:lnTo>
                      <a:pt x="1769" y="473"/>
                    </a:lnTo>
                    <a:lnTo>
                      <a:pt x="1771" y="474"/>
                    </a:lnTo>
                    <a:lnTo>
                      <a:pt x="1772" y="474"/>
                    </a:lnTo>
                    <a:lnTo>
                      <a:pt x="1774" y="470"/>
                    </a:lnTo>
                    <a:lnTo>
                      <a:pt x="1775" y="462"/>
                    </a:lnTo>
                    <a:lnTo>
                      <a:pt x="1777" y="461"/>
                    </a:lnTo>
                    <a:lnTo>
                      <a:pt x="1779" y="455"/>
                    </a:lnTo>
                    <a:lnTo>
                      <a:pt x="1780" y="451"/>
                    </a:lnTo>
                    <a:lnTo>
                      <a:pt x="1782" y="442"/>
                    </a:lnTo>
                    <a:lnTo>
                      <a:pt x="1783" y="435"/>
                    </a:lnTo>
                    <a:lnTo>
                      <a:pt x="1785" y="435"/>
                    </a:lnTo>
                    <a:lnTo>
                      <a:pt x="1786" y="440"/>
                    </a:lnTo>
                    <a:lnTo>
                      <a:pt x="1788" y="445"/>
                    </a:lnTo>
                    <a:lnTo>
                      <a:pt x="1789" y="445"/>
                    </a:lnTo>
                    <a:lnTo>
                      <a:pt x="1791" y="454"/>
                    </a:lnTo>
                    <a:lnTo>
                      <a:pt x="1792" y="460"/>
                    </a:lnTo>
                    <a:lnTo>
                      <a:pt x="1794" y="456"/>
                    </a:lnTo>
                    <a:lnTo>
                      <a:pt x="1795" y="442"/>
                    </a:lnTo>
                    <a:lnTo>
                      <a:pt x="1797" y="430"/>
                    </a:lnTo>
                    <a:lnTo>
                      <a:pt x="1798" y="417"/>
                    </a:lnTo>
                    <a:lnTo>
                      <a:pt x="1800" y="405"/>
                    </a:lnTo>
                    <a:lnTo>
                      <a:pt x="1801" y="407"/>
                    </a:lnTo>
                    <a:lnTo>
                      <a:pt x="1803" y="413"/>
                    </a:lnTo>
                    <a:lnTo>
                      <a:pt x="1804" y="410"/>
                    </a:lnTo>
                    <a:lnTo>
                      <a:pt x="1806" y="409"/>
                    </a:lnTo>
                    <a:lnTo>
                      <a:pt x="1807" y="410"/>
                    </a:lnTo>
                    <a:lnTo>
                      <a:pt x="1809" y="408"/>
                    </a:lnTo>
                    <a:lnTo>
                      <a:pt x="1810" y="406"/>
                    </a:lnTo>
                    <a:lnTo>
                      <a:pt x="1812" y="398"/>
                    </a:lnTo>
                    <a:lnTo>
                      <a:pt x="1813" y="393"/>
                    </a:lnTo>
                    <a:lnTo>
                      <a:pt x="1815" y="390"/>
                    </a:lnTo>
                    <a:lnTo>
                      <a:pt x="1817" y="387"/>
                    </a:lnTo>
                    <a:lnTo>
                      <a:pt x="1818" y="381"/>
                    </a:lnTo>
                    <a:lnTo>
                      <a:pt x="1820" y="378"/>
                    </a:lnTo>
                    <a:lnTo>
                      <a:pt x="1821" y="379"/>
                    </a:lnTo>
                    <a:lnTo>
                      <a:pt x="1823" y="379"/>
                    </a:lnTo>
                    <a:lnTo>
                      <a:pt x="1824" y="382"/>
                    </a:lnTo>
                    <a:lnTo>
                      <a:pt x="1826" y="384"/>
                    </a:lnTo>
                    <a:lnTo>
                      <a:pt x="1827" y="380"/>
                    </a:lnTo>
                    <a:lnTo>
                      <a:pt x="1829" y="380"/>
                    </a:lnTo>
                    <a:lnTo>
                      <a:pt x="1830" y="380"/>
                    </a:lnTo>
                    <a:lnTo>
                      <a:pt x="1832" y="373"/>
                    </a:lnTo>
                    <a:lnTo>
                      <a:pt x="1833" y="360"/>
                    </a:lnTo>
                    <a:lnTo>
                      <a:pt x="1835" y="340"/>
                    </a:lnTo>
                    <a:lnTo>
                      <a:pt x="1836" y="328"/>
                    </a:lnTo>
                    <a:lnTo>
                      <a:pt x="1838" y="317"/>
                    </a:lnTo>
                    <a:lnTo>
                      <a:pt x="1839" y="305"/>
                    </a:lnTo>
                    <a:lnTo>
                      <a:pt x="1841" y="292"/>
                    </a:lnTo>
                    <a:lnTo>
                      <a:pt x="1842" y="289"/>
                    </a:lnTo>
                    <a:lnTo>
                      <a:pt x="1844" y="291"/>
                    </a:lnTo>
                    <a:lnTo>
                      <a:pt x="1845" y="289"/>
                    </a:lnTo>
                    <a:lnTo>
                      <a:pt x="1847" y="298"/>
                    </a:lnTo>
                    <a:lnTo>
                      <a:pt x="1848" y="298"/>
                    </a:lnTo>
                    <a:lnTo>
                      <a:pt x="1850" y="310"/>
                    </a:lnTo>
                    <a:lnTo>
                      <a:pt x="1851" y="301"/>
                    </a:lnTo>
                    <a:lnTo>
                      <a:pt x="1853" y="288"/>
                    </a:lnTo>
                    <a:lnTo>
                      <a:pt x="1856" y="269"/>
                    </a:lnTo>
                    <a:lnTo>
                      <a:pt x="1858" y="265"/>
                    </a:lnTo>
                    <a:lnTo>
                      <a:pt x="1859" y="248"/>
                    </a:lnTo>
                    <a:lnTo>
                      <a:pt x="1861" y="238"/>
                    </a:lnTo>
                    <a:lnTo>
                      <a:pt x="1862" y="232"/>
                    </a:lnTo>
                    <a:lnTo>
                      <a:pt x="1863" y="230"/>
                    </a:lnTo>
                    <a:lnTo>
                      <a:pt x="1865" y="234"/>
                    </a:lnTo>
                    <a:lnTo>
                      <a:pt x="1866" y="240"/>
                    </a:lnTo>
                    <a:lnTo>
                      <a:pt x="1868" y="258"/>
                    </a:lnTo>
                    <a:lnTo>
                      <a:pt x="1869" y="265"/>
                    </a:lnTo>
                    <a:lnTo>
                      <a:pt x="1871" y="269"/>
                    </a:lnTo>
                    <a:lnTo>
                      <a:pt x="1872" y="270"/>
                    </a:lnTo>
                    <a:lnTo>
                      <a:pt x="1873" y="276"/>
                    </a:lnTo>
                    <a:lnTo>
                      <a:pt x="1875" y="261"/>
                    </a:lnTo>
                    <a:lnTo>
                      <a:pt x="1876" y="237"/>
                    </a:lnTo>
                    <a:lnTo>
                      <a:pt x="1878" y="220"/>
                    </a:lnTo>
                    <a:lnTo>
                      <a:pt x="1879" y="199"/>
                    </a:lnTo>
                    <a:lnTo>
                      <a:pt x="1881" y="211"/>
                    </a:lnTo>
                    <a:lnTo>
                      <a:pt x="1882" y="211"/>
                    </a:lnTo>
                    <a:lnTo>
                      <a:pt x="1883" y="206"/>
                    </a:lnTo>
                    <a:lnTo>
                      <a:pt x="1885" y="195"/>
                    </a:lnTo>
                    <a:lnTo>
                      <a:pt x="1886" y="202"/>
                    </a:lnTo>
                    <a:lnTo>
                      <a:pt x="1888" y="190"/>
                    </a:lnTo>
                    <a:lnTo>
                      <a:pt x="1889" y="171"/>
                    </a:lnTo>
                    <a:lnTo>
                      <a:pt x="1890" y="164"/>
                    </a:lnTo>
                    <a:lnTo>
                      <a:pt x="1892" y="150"/>
                    </a:lnTo>
                    <a:lnTo>
                      <a:pt x="1893" y="157"/>
                    </a:lnTo>
                    <a:lnTo>
                      <a:pt x="1895" y="145"/>
                    </a:lnTo>
                    <a:lnTo>
                      <a:pt x="1896" y="156"/>
                    </a:lnTo>
                    <a:lnTo>
                      <a:pt x="1898" y="166"/>
                    </a:lnTo>
                    <a:lnTo>
                      <a:pt x="1899" y="154"/>
                    </a:lnTo>
                    <a:lnTo>
                      <a:pt x="1900" y="147"/>
                    </a:lnTo>
                    <a:lnTo>
                      <a:pt x="1902" y="130"/>
                    </a:lnTo>
                    <a:lnTo>
                      <a:pt x="1903" y="149"/>
                    </a:lnTo>
                    <a:lnTo>
                      <a:pt x="1905" y="127"/>
                    </a:lnTo>
                    <a:lnTo>
                      <a:pt x="1906" y="113"/>
                    </a:lnTo>
                    <a:lnTo>
                      <a:pt x="1907" y="98"/>
                    </a:lnTo>
                    <a:lnTo>
                      <a:pt x="1909" y="81"/>
                    </a:lnTo>
                    <a:lnTo>
                      <a:pt x="1910" y="88"/>
                    </a:lnTo>
                    <a:lnTo>
                      <a:pt x="1912" y="124"/>
                    </a:lnTo>
                    <a:lnTo>
                      <a:pt x="1913" y="127"/>
                    </a:lnTo>
                    <a:lnTo>
                      <a:pt x="1915" y="127"/>
                    </a:lnTo>
                    <a:lnTo>
                      <a:pt x="1916" y="164"/>
                    </a:lnTo>
                    <a:lnTo>
                      <a:pt x="1917" y="176"/>
                    </a:lnTo>
                    <a:lnTo>
                      <a:pt x="1919" y="223"/>
                    </a:lnTo>
                    <a:lnTo>
                      <a:pt x="1920" y="218"/>
                    </a:lnTo>
                    <a:lnTo>
                      <a:pt x="1922" y="186"/>
                    </a:lnTo>
                    <a:lnTo>
                      <a:pt x="1923" y="151"/>
                    </a:lnTo>
                    <a:lnTo>
                      <a:pt x="1924" y="112"/>
                    </a:lnTo>
                    <a:lnTo>
                      <a:pt x="1926" y="88"/>
                    </a:lnTo>
                    <a:lnTo>
                      <a:pt x="1927" y="88"/>
                    </a:lnTo>
                    <a:lnTo>
                      <a:pt x="1929" y="74"/>
                    </a:lnTo>
                    <a:lnTo>
                      <a:pt x="1930" y="90"/>
                    </a:lnTo>
                    <a:lnTo>
                      <a:pt x="1932" y="104"/>
                    </a:lnTo>
                    <a:lnTo>
                      <a:pt x="1933" y="144"/>
                    </a:lnTo>
                    <a:lnTo>
                      <a:pt x="1934" y="224"/>
                    </a:lnTo>
                    <a:lnTo>
                      <a:pt x="1936" y="302"/>
                    </a:lnTo>
                    <a:lnTo>
                      <a:pt x="1937" y="331"/>
                    </a:lnTo>
                    <a:lnTo>
                      <a:pt x="1939" y="348"/>
                    </a:lnTo>
                    <a:lnTo>
                      <a:pt x="1940" y="362"/>
                    </a:lnTo>
                    <a:lnTo>
                      <a:pt x="1941" y="379"/>
                    </a:lnTo>
                    <a:lnTo>
                      <a:pt x="1943" y="354"/>
                    </a:lnTo>
                    <a:lnTo>
                      <a:pt x="1944" y="338"/>
                    </a:lnTo>
                    <a:lnTo>
                      <a:pt x="1946" y="328"/>
                    </a:lnTo>
                    <a:lnTo>
                      <a:pt x="1947" y="330"/>
                    </a:lnTo>
                    <a:lnTo>
                      <a:pt x="1949" y="346"/>
                    </a:lnTo>
                    <a:lnTo>
                      <a:pt x="1950" y="359"/>
                    </a:lnTo>
                    <a:lnTo>
                      <a:pt x="1951" y="381"/>
                    </a:lnTo>
                    <a:lnTo>
                      <a:pt x="1953" y="406"/>
                    </a:lnTo>
                    <a:lnTo>
                      <a:pt x="1954" y="455"/>
                    </a:lnTo>
                    <a:lnTo>
                      <a:pt x="1956" y="478"/>
                    </a:lnTo>
                    <a:lnTo>
                      <a:pt x="1957" y="486"/>
                    </a:lnTo>
                    <a:lnTo>
                      <a:pt x="1959" y="502"/>
                    </a:lnTo>
                    <a:lnTo>
                      <a:pt x="1961" y="519"/>
                    </a:lnTo>
                    <a:lnTo>
                      <a:pt x="1962" y="515"/>
                    </a:lnTo>
                    <a:lnTo>
                      <a:pt x="1964" y="497"/>
                    </a:lnTo>
                    <a:lnTo>
                      <a:pt x="1965" y="474"/>
                    </a:lnTo>
                    <a:lnTo>
                      <a:pt x="1967" y="444"/>
                    </a:lnTo>
                    <a:lnTo>
                      <a:pt x="1968" y="423"/>
                    </a:lnTo>
                    <a:lnTo>
                      <a:pt x="1970" y="419"/>
                    </a:lnTo>
                    <a:lnTo>
                      <a:pt x="1971" y="421"/>
                    </a:lnTo>
                    <a:lnTo>
                      <a:pt x="1973" y="425"/>
                    </a:lnTo>
                    <a:lnTo>
                      <a:pt x="1974" y="434"/>
                    </a:lnTo>
                    <a:lnTo>
                      <a:pt x="1976" y="448"/>
                    </a:lnTo>
                    <a:lnTo>
                      <a:pt x="1977" y="459"/>
                    </a:lnTo>
                    <a:lnTo>
                      <a:pt x="1979" y="471"/>
                    </a:lnTo>
                    <a:lnTo>
                      <a:pt x="1980" y="485"/>
                    </a:lnTo>
                    <a:lnTo>
                      <a:pt x="1982" y="505"/>
                    </a:lnTo>
                    <a:lnTo>
                      <a:pt x="1984" y="509"/>
                    </a:lnTo>
                    <a:lnTo>
                      <a:pt x="1985" y="523"/>
                    </a:lnTo>
                    <a:lnTo>
                      <a:pt x="1987" y="535"/>
                    </a:lnTo>
                    <a:lnTo>
                      <a:pt x="1988" y="534"/>
                    </a:lnTo>
                    <a:lnTo>
                      <a:pt x="1990" y="519"/>
                    </a:lnTo>
                    <a:lnTo>
                      <a:pt x="1991" y="489"/>
                    </a:lnTo>
                    <a:lnTo>
                      <a:pt x="1993" y="455"/>
                    </a:lnTo>
                    <a:lnTo>
                      <a:pt x="1994" y="425"/>
                    </a:lnTo>
                    <a:lnTo>
                      <a:pt x="1996" y="408"/>
                    </a:lnTo>
                    <a:lnTo>
                      <a:pt x="1997" y="402"/>
                    </a:lnTo>
                    <a:lnTo>
                      <a:pt x="1999" y="404"/>
                    </a:lnTo>
                    <a:lnTo>
                      <a:pt x="2007" y="456"/>
                    </a:lnTo>
                    <a:lnTo>
                      <a:pt x="2008" y="465"/>
                    </a:lnTo>
                    <a:lnTo>
                      <a:pt x="2010" y="471"/>
                    </a:lnTo>
                    <a:lnTo>
                      <a:pt x="2011" y="479"/>
                    </a:lnTo>
                    <a:lnTo>
                      <a:pt x="2013" y="480"/>
                    </a:lnTo>
                    <a:lnTo>
                      <a:pt x="2014" y="485"/>
                    </a:lnTo>
                    <a:lnTo>
                      <a:pt x="2016" y="481"/>
                    </a:lnTo>
                    <a:lnTo>
                      <a:pt x="2017" y="482"/>
                    </a:lnTo>
                    <a:lnTo>
                      <a:pt x="2019" y="468"/>
                    </a:lnTo>
                    <a:lnTo>
                      <a:pt x="2020" y="452"/>
                    </a:lnTo>
                    <a:lnTo>
                      <a:pt x="2022" y="428"/>
                    </a:lnTo>
                    <a:lnTo>
                      <a:pt x="2024" y="407"/>
                    </a:lnTo>
                    <a:lnTo>
                      <a:pt x="2025" y="400"/>
                    </a:lnTo>
                    <a:lnTo>
                      <a:pt x="2027" y="403"/>
                    </a:lnTo>
                    <a:lnTo>
                      <a:pt x="2028" y="406"/>
                    </a:lnTo>
                    <a:lnTo>
                      <a:pt x="2030" y="413"/>
                    </a:lnTo>
                    <a:lnTo>
                      <a:pt x="2031" y="421"/>
                    </a:lnTo>
                    <a:lnTo>
                      <a:pt x="2033" y="433"/>
                    </a:lnTo>
                    <a:lnTo>
                      <a:pt x="2034" y="442"/>
                    </a:lnTo>
                    <a:lnTo>
                      <a:pt x="2036" y="449"/>
                    </a:lnTo>
                    <a:lnTo>
                      <a:pt x="2037" y="456"/>
                    </a:lnTo>
                    <a:lnTo>
                      <a:pt x="2039" y="457"/>
                    </a:lnTo>
                    <a:lnTo>
                      <a:pt x="2040" y="458"/>
                    </a:lnTo>
                    <a:lnTo>
                      <a:pt x="2042" y="463"/>
                    </a:lnTo>
                    <a:lnTo>
                      <a:pt x="2044" y="448"/>
                    </a:lnTo>
                    <a:lnTo>
                      <a:pt x="2045" y="437"/>
                    </a:lnTo>
                    <a:lnTo>
                      <a:pt x="2047" y="405"/>
                    </a:lnTo>
                    <a:lnTo>
                      <a:pt x="2051" y="333"/>
                    </a:lnTo>
                    <a:lnTo>
                      <a:pt x="2054" y="324"/>
                    </a:lnTo>
                    <a:lnTo>
                      <a:pt x="2056" y="335"/>
                    </a:lnTo>
                    <a:lnTo>
                      <a:pt x="2057" y="339"/>
                    </a:lnTo>
                    <a:lnTo>
                      <a:pt x="2058" y="351"/>
                    </a:lnTo>
                    <a:lnTo>
                      <a:pt x="2060" y="360"/>
                    </a:lnTo>
                    <a:lnTo>
                      <a:pt x="2061" y="367"/>
                    </a:lnTo>
                    <a:lnTo>
                      <a:pt x="2063" y="369"/>
                    </a:lnTo>
                    <a:lnTo>
                      <a:pt x="2064" y="380"/>
                    </a:lnTo>
                    <a:lnTo>
                      <a:pt x="2066" y="396"/>
                    </a:lnTo>
                    <a:lnTo>
                      <a:pt x="2067" y="387"/>
                    </a:lnTo>
                    <a:lnTo>
                      <a:pt x="2068" y="399"/>
                    </a:lnTo>
                    <a:lnTo>
                      <a:pt x="2070" y="417"/>
                    </a:lnTo>
                    <a:lnTo>
                      <a:pt x="2071" y="417"/>
                    </a:lnTo>
                    <a:lnTo>
                      <a:pt x="2073" y="398"/>
                    </a:lnTo>
                    <a:lnTo>
                      <a:pt x="2074" y="379"/>
                    </a:lnTo>
                    <a:lnTo>
                      <a:pt x="2076" y="343"/>
                    </a:lnTo>
                    <a:lnTo>
                      <a:pt x="2077" y="295"/>
                    </a:lnTo>
                    <a:lnTo>
                      <a:pt x="2078" y="250"/>
                    </a:lnTo>
                    <a:lnTo>
                      <a:pt x="2080" y="215"/>
                    </a:lnTo>
                    <a:lnTo>
                      <a:pt x="2081" y="185"/>
                    </a:lnTo>
                    <a:lnTo>
                      <a:pt x="2083" y="177"/>
                    </a:lnTo>
                    <a:lnTo>
                      <a:pt x="2084" y="183"/>
                    </a:lnTo>
                    <a:lnTo>
                      <a:pt x="2086" y="194"/>
                    </a:lnTo>
                    <a:lnTo>
                      <a:pt x="2087" y="208"/>
                    </a:lnTo>
                    <a:lnTo>
                      <a:pt x="2089" y="224"/>
                    </a:lnTo>
                    <a:lnTo>
                      <a:pt x="2090" y="242"/>
                    </a:lnTo>
                    <a:lnTo>
                      <a:pt x="2091" y="254"/>
                    </a:lnTo>
                    <a:lnTo>
                      <a:pt x="2093" y="275"/>
                    </a:lnTo>
                    <a:lnTo>
                      <a:pt x="2094" y="289"/>
                    </a:lnTo>
                    <a:lnTo>
                      <a:pt x="2096" y="304"/>
                    </a:lnTo>
                    <a:lnTo>
                      <a:pt x="2097" y="336"/>
                    </a:lnTo>
                    <a:lnTo>
                      <a:pt x="2099" y="372"/>
                    </a:lnTo>
                    <a:lnTo>
                      <a:pt x="2100" y="421"/>
                    </a:lnTo>
                    <a:lnTo>
                      <a:pt x="2101" y="361"/>
                    </a:lnTo>
                    <a:lnTo>
                      <a:pt x="2103" y="327"/>
                    </a:lnTo>
                    <a:lnTo>
                      <a:pt x="2104" y="258"/>
                    </a:lnTo>
                    <a:lnTo>
                      <a:pt x="2106" y="221"/>
                    </a:lnTo>
                    <a:lnTo>
                      <a:pt x="2107" y="165"/>
                    </a:lnTo>
                    <a:lnTo>
                      <a:pt x="2109" y="122"/>
                    </a:lnTo>
                    <a:lnTo>
                      <a:pt x="2110" y="68"/>
                    </a:lnTo>
                    <a:lnTo>
                      <a:pt x="2111" y="57"/>
                    </a:lnTo>
                    <a:lnTo>
                      <a:pt x="2113" y="60"/>
                    </a:lnTo>
                    <a:lnTo>
                      <a:pt x="2114" y="72"/>
                    </a:lnTo>
                    <a:lnTo>
                      <a:pt x="2116" y="84"/>
                    </a:lnTo>
                    <a:lnTo>
                      <a:pt x="2117" y="118"/>
                    </a:lnTo>
                    <a:lnTo>
                      <a:pt x="2119" y="119"/>
                    </a:lnTo>
                    <a:lnTo>
                      <a:pt x="2120" y="180"/>
                    </a:lnTo>
                    <a:lnTo>
                      <a:pt x="2122" y="214"/>
                    </a:lnTo>
                    <a:lnTo>
                      <a:pt x="2123" y="234"/>
                    </a:lnTo>
                    <a:lnTo>
                      <a:pt x="2124" y="257"/>
                    </a:lnTo>
                    <a:lnTo>
                      <a:pt x="2126" y="258"/>
                    </a:lnTo>
                    <a:lnTo>
                      <a:pt x="2127" y="232"/>
                    </a:lnTo>
                    <a:lnTo>
                      <a:pt x="2129" y="248"/>
                    </a:lnTo>
                    <a:lnTo>
                      <a:pt x="2130" y="225"/>
                    </a:lnTo>
                    <a:lnTo>
                      <a:pt x="2132" y="203"/>
                    </a:lnTo>
                    <a:lnTo>
                      <a:pt x="2133" y="200"/>
                    </a:lnTo>
                    <a:lnTo>
                      <a:pt x="2134" y="202"/>
                    </a:lnTo>
                    <a:lnTo>
                      <a:pt x="2136" y="222"/>
                    </a:lnTo>
                    <a:lnTo>
                      <a:pt x="2137" y="227"/>
                    </a:lnTo>
                    <a:lnTo>
                      <a:pt x="2139" y="236"/>
                    </a:lnTo>
                    <a:lnTo>
                      <a:pt x="2140" y="272"/>
                    </a:lnTo>
                    <a:lnTo>
                      <a:pt x="2142" y="282"/>
                    </a:lnTo>
                    <a:lnTo>
                      <a:pt x="2143" y="303"/>
                    </a:lnTo>
                    <a:lnTo>
                      <a:pt x="2144" y="334"/>
                    </a:lnTo>
                    <a:lnTo>
                      <a:pt x="2146" y="338"/>
                    </a:lnTo>
                    <a:lnTo>
                      <a:pt x="2147" y="294"/>
                    </a:lnTo>
                    <a:lnTo>
                      <a:pt x="2149" y="223"/>
                    </a:lnTo>
                    <a:lnTo>
                      <a:pt x="2150" y="178"/>
                    </a:lnTo>
                    <a:lnTo>
                      <a:pt x="2152" y="158"/>
                    </a:lnTo>
                    <a:lnTo>
                      <a:pt x="2153" y="165"/>
                    </a:lnTo>
                    <a:lnTo>
                      <a:pt x="2154" y="213"/>
                    </a:lnTo>
                    <a:lnTo>
                      <a:pt x="2156" y="226"/>
                    </a:lnTo>
                    <a:lnTo>
                      <a:pt x="2157" y="274"/>
                    </a:lnTo>
                    <a:lnTo>
                      <a:pt x="2159" y="299"/>
                    </a:lnTo>
                    <a:lnTo>
                      <a:pt x="2160" y="328"/>
                    </a:lnTo>
                    <a:lnTo>
                      <a:pt x="2161" y="345"/>
                    </a:lnTo>
                    <a:lnTo>
                      <a:pt x="2163" y="367"/>
                    </a:lnTo>
                    <a:lnTo>
                      <a:pt x="2164" y="395"/>
                    </a:lnTo>
                    <a:lnTo>
                      <a:pt x="2166" y="389"/>
                    </a:lnTo>
                    <a:lnTo>
                      <a:pt x="2167" y="368"/>
                    </a:lnTo>
                    <a:lnTo>
                      <a:pt x="2168" y="368"/>
                    </a:lnTo>
                    <a:lnTo>
                      <a:pt x="2170" y="371"/>
                    </a:lnTo>
                    <a:lnTo>
                      <a:pt x="2171" y="365"/>
                    </a:lnTo>
                    <a:lnTo>
                      <a:pt x="2173" y="370"/>
                    </a:lnTo>
                    <a:lnTo>
                      <a:pt x="2174" y="376"/>
                    </a:lnTo>
                    <a:lnTo>
                      <a:pt x="2175" y="389"/>
                    </a:lnTo>
                    <a:lnTo>
                      <a:pt x="2177" y="410"/>
                    </a:lnTo>
                    <a:lnTo>
                      <a:pt x="2178" y="427"/>
                    </a:lnTo>
                    <a:lnTo>
                      <a:pt x="2180" y="437"/>
                    </a:lnTo>
                    <a:lnTo>
                      <a:pt x="2181" y="450"/>
                    </a:lnTo>
                    <a:lnTo>
                      <a:pt x="2182" y="469"/>
                    </a:lnTo>
                    <a:lnTo>
                      <a:pt x="2184" y="504"/>
                    </a:lnTo>
                    <a:lnTo>
                      <a:pt x="2185" y="498"/>
                    </a:lnTo>
                    <a:lnTo>
                      <a:pt x="2187" y="491"/>
                    </a:lnTo>
                    <a:lnTo>
                      <a:pt x="2188" y="479"/>
                    </a:lnTo>
                    <a:lnTo>
                      <a:pt x="2190" y="454"/>
                    </a:lnTo>
                    <a:lnTo>
                      <a:pt x="2191" y="420"/>
                    </a:lnTo>
                    <a:lnTo>
                      <a:pt x="2192" y="398"/>
                    </a:lnTo>
                    <a:lnTo>
                      <a:pt x="2194" y="390"/>
                    </a:lnTo>
                    <a:lnTo>
                      <a:pt x="2195" y="395"/>
                    </a:lnTo>
                    <a:lnTo>
                      <a:pt x="2197" y="393"/>
                    </a:lnTo>
                    <a:lnTo>
                      <a:pt x="2198" y="415"/>
                    </a:lnTo>
                    <a:lnTo>
                      <a:pt x="2199" y="423"/>
                    </a:lnTo>
                    <a:lnTo>
                      <a:pt x="2201" y="433"/>
                    </a:lnTo>
                    <a:lnTo>
                      <a:pt x="2202" y="442"/>
                    </a:lnTo>
                    <a:lnTo>
                      <a:pt x="2204" y="458"/>
                    </a:lnTo>
                    <a:lnTo>
                      <a:pt x="2205" y="474"/>
                    </a:lnTo>
                    <a:lnTo>
                      <a:pt x="2206" y="484"/>
                    </a:lnTo>
                    <a:lnTo>
                      <a:pt x="2208" y="487"/>
                    </a:lnTo>
                    <a:lnTo>
                      <a:pt x="2209" y="503"/>
                    </a:lnTo>
                    <a:lnTo>
                      <a:pt x="2211" y="505"/>
                    </a:lnTo>
                    <a:lnTo>
                      <a:pt x="2212" y="489"/>
                    </a:lnTo>
                    <a:lnTo>
                      <a:pt x="2213" y="474"/>
                    </a:lnTo>
                    <a:lnTo>
                      <a:pt x="2215" y="456"/>
                    </a:lnTo>
                    <a:lnTo>
                      <a:pt x="2216" y="447"/>
                    </a:lnTo>
                    <a:lnTo>
                      <a:pt x="2219" y="436"/>
                    </a:lnTo>
                    <a:lnTo>
                      <a:pt x="2220" y="437"/>
                    </a:lnTo>
                    <a:lnTo>
                      <a:pt x="2222" y="439"/>
                    </a:lnTo>
                    <a:lnTo>
                      <a:pt x="2223" y="447"/>
                    </a:lnTo>
                    <a:lnTo>
                      <a:pt x="2225" y="452"/>
                    </a:lnTo>
                    <a:lnTo>
                      <a:pt x="2226" y="456"/>
                    </a:lnTo>
                    <a:lnTo>
                      <a:pt x="2227" y="467"/>
                    </a:lnTo>
                    <a:lnTo>
                      <a:pt x="2229" y="478"/>
                    </a:lnTo>
                    <a:lnTo>
                      <a:pt x="2230" y="484"/>
                    </a:lnTo>
                    <a:lnTo>
                      <a:pt x="2232" y="490"/>
                    </a:lnTo>
                    <a:lnTo>
                      <a:pt x="2233" y="492"/>
                    </a:lnTo>
                    <a:lnTo>
                      <a:pt x="2235" y="488"/>
                    </a:lnTo>
                    <a:lnTo>
                      <a:pt x="2236" y="475"/>
                    </a:lnTo>
                    <a:lnTo>
                      <a:pt x="2238" y="462"/>
                    </a:lnTo>
                    <a:lnTo>
                      <a:pt x="2239" y="459"/>
                    </a:lnTo>
                    <a:lnTo>
                      <a:pt x="2241" y="448"/>
                    </a:lnTo>
                    <a:lnTo>
                      <a:pt x="2242" y="452"/>
                    </a:lnTo>
                    <a:lnTo>
                      <a:pt x="2244" y="464"/>
                    </a:lnTo>
                    <a:lnTo>
                      <a:pt x="2245" y="467"/>
                    </a:lnTo>
                    <a:lnTo>
                      <a:pt x="2247" y="460"/>
                    </a:lnTo>
                    <a:lnTo>
                      <a:pt x="2248" y="451"/>
                    </a:lnTo>
                    <a:lnTo>
                      <a:pt x="2250" y="444"/>
                    </a:lnTo>
                    <a:lnTo>
                      <a:pt x="2251" y="442"/>
                    </a:lnTo>
                    <a:lnTo>
                      <a:pt x="2253" y="445"/>
                    </a:lnTo>
                    <a:lnTo>
                      <a:pt x="2255" y="440"/>
                    </a:lnTo>
                    <a:lnTo>
                      <a:pt x="2256" y="439"/>
                    </a:lnTo>
                    <a:lnTo>
                      <a:pt x="2258" y="437"/>
                    </a:lnTo>
                    <a:lnTo>
                      <a:pt x="2259" y="436"/>
                    </a:lnTo>
                    <a:lnTo>
                      <a:pt x="2261" y="433"/>
                    </a:lnTo>
                    <a:lnTo>
                      <a:pt x="2262" y="429"/>
                    </a:lnTo>
                    <a:lnTo>
                      <a:pt x="2264" y="438"/>
                    </a:lnTo>
                    <a:lnTo>
                      <a:pt x="2265" y="435"/>
                    </a:lnTo>
                    <a:lnTo>
                      <a:pt x="2267" y="429"/>
                    </a:lnTo>
                    <a:lnTo>
                      <a:pt x="2268" y="417"/>
                    </a:lnTo>
                    <a:lnTo>
                      <a:pt x="2270" y="409"/>
                    </a:lnTo>
                    <a:lnTo>
                      <a:pt x="2271" y="407"/>
                    </a:lnTo>
                    <a:lnTo>
                      <a:pt x="2273" y="409"/>
                    </a:lnTo>
                    <a:lnTo>
                      <a:pt x="2274" y="412"/>
                    </a:lnTo>
                    <a:lnTo>
                      <a:pt x="2276" y="408"/>
                    </a:lnTo>
                    <a:lnTo>
                      <a:pt x="2277" y="410"/>
                    </a:lnTo>
                    <a:lnTo>
                      <a:pt x="2279" y="411"/>
                    </a:lnTo>
                    <a:lnTo>
                      <a:pt x="2280" y="410"/>
                    </a:lnTo>
                    <a:lnTo>
                      <a:pt x="2282" y="410"/>
                    </a:lnTo>
                    <a:lnTo>
                      <a:pt x="2283" y="411"/>
                    </a:lnTo>
                    <a:lnTo>
                      <a:pt x="2285" y="415"/>
                    </a:lnTo>
                    <a:lnTo>
                      <a:pt x="2287" y="417"/>
                    </a:lnTo>
                    <a:lnTo>
                      <a:pt x="2288" y="411"/>
                    </a:lnTo>
                    <a:lnTo>
                      <a:pt x="2290" y="403"/>
                    </a:lnTo>
                    <a:lnTo>
                      <a:pt x="2291" y="390"/>
                    </a:lnTo>
                    <a:lnTo>
                      <a:pt x="2293" y="393"/>
                    </a:lnTo>
                    <a:lnTo>
                      <a:pt x="2294" y="388"/>
                    </a:lnTo>
                    <a:lnTo>
                      <a:pt x="2296" y="378"/>
                    </a:lnTo>
                    <a:lnTo>
                      <a:pt x="2297" y="377"/>
                    </a:lnTo>
                    <a:lnTo>
                      <a:pt x="2299" y="380"/>
                    </a:lnTo>
                    <a:lnTo>
                      <a:pt x="2300" y="383"/>
                    </a:lnTo>
                    <a:lnTo>
                      <a:pt x="2302" y="382"/>
                    </a:lnTo>
                    <a:lnTo>
                      <a:pt x="2303" y="377"/>
                    </a:lnTo>
                    <a:lnTo>
                      <a:pt x="2305" y="359"/>
                    </a:lnTo>
                    <a:lnTo>
                      <a:pt x="2306" y="349"/>
                    </a:lnTo>
                    <a:lnTo>
                      <a:pt x="2308" y="338"/>
                    </a:lnTo>
                    <a:lnTo>
                      <a:pt x="2309" y="324"/>
                    </a:lnTo>
                    <a:lnTo>
                      <a:pt x="2311" y="321"/>
                    </a:lnTo>
                    <a:lnTo>
                      <a:pt x="2313" y="330"/>
                    </a:lnTo>
                    <a:lnTo>
                      <a:pt x="2314" y="347"/>
                    </a:lnTo>
                    <a:lnTo>
                      <a:pt x="2316" y="338"/>
                    </a:lnTo>
                    <a:lnTo>
                      <a:pt x="2317" y="315"/>
                    </a:lnTo>
                    <a:lnTo>
                      <a:pt x="2319" y="301"/>
                    </a:lnTo>
                    <a:lnTo>
                      <a:pt x="2320" y="295"/>
                    </a:lnTo>
                    <a:lnTo>
                      <a:pt x="2322" y="302"/>
                    </a:lnTo>
                    <a:lnTo>
                      <a:pt x="2323" y="302"/>
                    </a:lnTo>
                    <a:lnTo>
                      <a:pt x="2325" y="325"/>
                    </a:lnTo>
                    <a:lnTo>
                      <a:pt x="2326" y="324"/>
                    </a:lnTo>
                    <a:lnTo>
                      <a:pt x="2328" y="319"/>
                    </a:lnTo>
                    <a:lnTo>
                      <a:pt x="2329" y="328"/>
                    </a:lnTo>
                    <a:lnTo>
                      <a:pt x="2331" y="326"/>
                    </a:lnTo>
                    <a:lnTo>
                      <a:pt x="2332" y="300"/>
                    </a:lnTo>
                    <a:lnTo>
                      <a:pt x="2334" y="243"/>
                    </a:lnTo>
                    <a:lnTo>
                      <a:pt x="2335" y="203"/>
                    </a:lnTo>
                    <a:lnTo>
                      <a:pt x="2337" y="177"/>
                    </a:lnTo>
                    <a:lnTo>
                      <a:pt x="2338" y="168"/>
                    </a:lnTo>
                    <a:lnTo>
                      <a:pt x="2339" y="163"/>
                    </a:lnTo>
                    <a:lnTo>
                      <a:pt x="2341" y="169"/>
                    </a:lnTo>
                    <a:lnTo>
                      <a:pt x="2342" y="177"/>
                    </a:lnTo>
                    <a:lnTo>
                      <a:pt x="2344" y="195"/>
                    </a:lnTo>
                    <a:lnTo>
                      <a:pt x="2345" y="201"/>
                    </a:lnTo>
                    <a:lnTo>
                      <a:pt x="2346" y="201"/>
                    </a:lnTo>
                    <a:lnTo>
                      <a:pt x="2348" y="218"/>
                    </a:lnTo>
                    <a:lnTo>
                      <a:pt x="2349" y="245"/>
                    </a:lnTo>
                    <a:lnTo>
                      <a:pt x="2351" y="225"/>
                    </a:lnTo>
                    <a:lnTo>
                      <a:pt x="2352" y="219"/>
                    </a:lnTo>
                    <a:lnTo>
                      <a:pt x="2354" y="221"/>
                    </a:lnTo>
                    <a:lnTo>
                      <a:pt x="2355" y="227"/>
                    </a:lnTo>
                    <a:lnTo>
                      <a:pt x="2356" y="226"/>
                    </a:lnTo>
                    <a:lnTo>
                      <a:pt x="2358" y="247"/>
                    </a:lnTo>
                    <a:lnTo>
                      <a:pt x="2359" y="249"/>
                    </a:lnTo>
                    <a:lnTo>
                      <a:pt x="2361" y="212"/>
                    </a:lnTo>
                    <a:lnTo>
                      <a:pt x="2362" y="152"/>
                    </a:lnTo>
                    <a:lnTo>
                      <a:pt x="2364" y="143"/>
                    </a:lnTo>
                    <a:lnTo>
                      <a:pt x="2365" y="131"/>
                    </a:lnTo>
                    <a:lnTo>
                      <a:pt x="2366" y="99"/>
                    </a:lnTo>
                    <a:lnTo>
                      <a:pt x="2368" y="99"/>
                    </a:lnTo>
                    <a:lnTo>
                      <a:pt x="2369" y="104"/>
                    </a:lnTo>
                    <a:lnTo>
                      <a:pt x="2371" y="112"/>
                    </a:lnTo>
                    <a:lnTo>
                      <a:pt x="2372" y="96"/>
                    </a:lnTo>
                    <a:lnTo>
                      <a:pt x="2374" y="89"/>
                    </a:lnTo>
                    <a:lnTo>
                      <a:pt x="2375" y="86"/>
                    </a:lnTo>
                    <a:lnTo>
                      <a:pt x="2376" y="85"/>
                    </a:lnTo>
                    <a:lnTo>
                      <a:pt x="2378" y="93"/>
                    </a:lnTo>
                    <a:lnTo>
                      <a:pt x="2379" y="115"/>
                    </a:lnTo>
                    <a:lnTo>
                      <a:pt x="2381" y="188"/>
                    </a:lnTo>
                    <a:lnTo>
                      <a:pt x="2382" y="241"/>
                    </a:lnTo>
                    <a:lnTo>
                      <a:pt x="2384" y="269"/>
                    </a:lnTo>
                    <a:lnTo>
                      <a:pt x="2385" y="296"/>
                    </a:lnTo>
                    <a:lnTo>
                      <a:pt x="2386" y="335"/>
                    </a:lnTo>
                    <a:lnTo>
                      <a:pt x="2388" y="331"/>
                    </a:lnTo>
                    <a:lnTo>
                      <a:pt x="2389" y="312"/>
                    </a:lnTo>
                    <a:lnTo>
                      <a:pt x="2391" y="308"/>
                    </a:lnTo>
                    <a:lnTo>
                      <a:pt x="2392" y="315"/>
                    </a:lnTo>
                    <a:lnTo>
                      <a:pt x="2393" y="326"/>
                    </a:lnTo>
                    <a:lnTo>
                      <a:pt x="2395" y="352"/>
                    </a:lnTo>
                    <a:lnTo>
                      <a:pt x="2396" y="361"/>
                    </a:lnTo>
                    <a:lnTo>
                      <a:pt x="2398" y="365"/>
                    </a:lnTo>
                    <a:lnTo>
                      <a:pt x="2399" y="380"/>
                    </a:lnTo>
                    <a:lnTo>
                      <a:pt x="2401" y="419"/>
                    </a:lnTo>
                    <a:lnTo>
                      <a:pt x="2402" y="445"/>
                    </a:lnTo>
                    <a:lnTo>
                      <a:pt x="2403" y="446"/>
                    </a:lnTo>
                    <a:lnTo>
                      <a:pt x="2405" y="439"/>
                    </a:lnTo>
                    <a:lnTo>
                      <a:pt x="2406" y="426"/>
                    </a:lnTo>
                    <a:lnTo>
                      <a:pt x="2408" y="436"/>
                    </a:lnTo>
                    <a:lnTo>
                      <a:pt x="2409" y="443"/>
                    </a:lnTo>
                    <a:lnTo>
                      <a:pt x="2411" y="461"/>
                    </a:lnTo>
                    <a:lnTo>
                      <a:pt x="2412" y="473"/>
                    </a:lnTo>
                    <a:lnTo>
                      <a:pt x="2413" y="483"/>
                    </a:lnTo>
                    <a:lnTo>
                      <a:pt x="2415" y="504"/>
                    </a:lnTo>
                    <a:lnTo>
                      <a:pt x="2416" y="511"/>
                    </a:lnTo>
                    <a:lnTo>
                      <a:pt x="2418" y="522"/>
                    </a:lnTo>
                    <a:lnTo>
                      <a:pt x="2419" y="533"/>
                    </a:lnTo>
                    <a:lnTo>
                      <a:pt x="2421" y="543"/>
                    </a:lnTo>
                    <a:lnTo>
                      <a:pt x="2422" y="553"/>
                    </a:lnTo>
                    <a:lnTo>
                      <a:pt x="2424" y="543"/>
                    </a:lnTo>
                    <a:lnTo>
                      <a:pt x="2425" y="522"/>
                    </a:lnTo>
                    <a:lnTo>
                      <a:pt x="2427" y="502"/>
                    </a:lnTo>
                    <a:lnTo>
                      <a:pt x="2428" y="487"/>
                    </a:lnTo>
                    <a:lnTo>
                      <a:pt x="2430" y="472"/>
                    </a:lnTo>
                    <a:lnTo>
                      <a:pt x="2431" y="471"/>
                    </a:lnTo>
                    <a:lnTo>
                      <a:pt x="2433" y="473"/>
                    </a:lnTo>
                    <a:lnTo>
                      <a:pt x="2434" y="476"/>
                    </a:lnTo>
                    <a:lnTo>
                      <a:pt x="2436" y="483"/>
                    </a:lnTo>
                    <a:lnTo>
                      <a:pt x="2437" y="496"/>
                    </a:lnTo>
                    <a:lnTo>
                      <a:pt x="2439" y="506"/>
                    </a:lnTo>
                    <a:lnTo>
                      <a:pt x="2447" y="557"/>
                    </a:lnTo>
                    <a:lnTo>
                      <a:pt x="2448" y="546"/>
                    </a:lnTo>
                    <a:lnTo>
                      <a:pt x="2450" y="523"/>
                    </a:lnTo>
                    <a:lnTo>
                      <a:pt x="2451" y="506"/>
                    </a:lnTo>
                    <a:lnTo>
                      <a:pt x="2453" y="496"/>
                    </a:lnTo>
                    <a:lnTo>
                      <a:pt x="2454" y="490"/>
                    </a:lnTo>
                    <a:lnTo>
                      <a:pt x="2456" y="490"/>
                    </a:lnTo>
                    <a:lnTo>
                      <a:pt x="2458" y="491"/>
                    </a:lnTo>
                    <a:lnTo>
                      <a:pt x="2459" y="495"/>
                    </a:lnTo>
                    <a:lnTo>
                      <a:pt x="2461" y="504"/>
                    </a:lnTo>
                    <a:lnTo>
                      <a:pt x="2462" y="515"/>
                    </a:lnTo>
                    <a:lnTo>
                      <a:pt x="2464" y="522"/>
                    </a:lnTo>
                    <a:lnTo>
                      <a:pt x="2465" y="527"/>
                    </a:lnTo>
                    <a:lnTo>
                      <a:pt x="2467" y="531"/>
                    </a:lnTo>
                    <a:lnTo>
                      <a:pt x="2468" y="530"/>
                    </a:lnTo>
                    <a:lnTo>
                      <a:pt x="2470" y="524"/>
                    </a:lnTo>
                    <a:lnTo>
                      <a:pt x="2471" y="515"/>
                    </a:lnTo>
                    <a:lnTo>
                      <a:pt x="2473" y="491"/>
                    </a:lnTo>
                    <a:lnTo>
                      <a:pt x="2474" y="465"/>
                    </a:lnTo>
                    <a:lnTo>
                      <a:pt x="2476" y="440"/>
                    </a:lnTo>
                    <a:lnTo>
                      <a:pt x="2478" y="421"/>
                    </a:lnTo>
                    <a:lnTo>
                      <a:pt x="2479" y="418"/>
                    </a:lnTo>
                    <a:lnTo>
                      <a:pt x="2481" y="423"/>
                    </a:lnTo>
                    <a:lnTo>
                      <a:pt x="2482" y="430"/>
                    </a:lnTo>
                    <a:lnTo>
                      <a:pt x="2484" y="442"/>
                    </a:lnTo>
                    <a:lnTo>
                      <a:pt x="2485" y="458"/>
                    </a:lnTo>
                    <a:lnTo>
                      <a:pt x="2487" y="470"/>
                    </a:lnTo>
                    <a:lnTo>
                      <a:pt x="2488" y="479"/>
                    </a:lnTo>
                    <a:lnTo>
                      <a:pt x="2490" y="489"/>
                    </a:lnTo>
                    <a:lnTo>
                      <a:pt x="2491" y="496"/>
                    </a:lnTo>
                    <a:lnTo>
                      <a:pt x="2493" y="504"/>
                    </a:lnTo>
                    <a:lnTo>
                      <a:pt x="2495" y="507"/>
                    </a:lnTo>
                    <a:lnTo>
                      <a:pt x="2496" y="510"/>
                    </a:lnTo>
                    <a:lnTo>
                      <a:pt x="2498" y="499"/>
                    </a:lnTo>
                    <a:lnTo>
                      <a:pt x="2499" y="477"/>
                    </a:lnTo>
                    <a:lnTo>
                      <a:pt x="2501" y="451"/>
                    </a:lnTo>
                    <a:lnTo>
                      <a:pt x="2502" y="421"/>
                    </a:lnTo>
                    <a:lnTo>
                      <a:pt x="2504" y="398"/>
                    </a:lnTo>
                    <a:lnTo>
                      <a:pt x="2505" y="387"/>
                    </a:lnTo>
                    <a:lnTo>
                      <a:pt x="2507" y="375"/>
                    </a:lnTo>
                    <a:lnTo>
                      <a:pt x="2508" y="378"/>
                    </a:lnTo>
                    <a:lnTo>
                      <a:pt x="2510" y="387"/>
                    </a:lnTo>
                    <a:lnTo>
                      <a:pt x="2512" y="396"/>
                    </a:lnTo>
                    <a:lnTo>
                      <a:pt x="2515" y="414"/>
                    </a:lnTo>
                    <a:lnTo>
                      <a:pt x="2516" y="432"/>
                    </a:lnTo>
                    <a:lnTo>
                      <a:pt x="2518" y="444"/>
                    </a:lnTo>
                    <a:lnTo>
                      <a:pt x="2519" y="449"/>
                    </a:lnTo>
                    <a:lnTo>
                      <a:pt x="2521" y="454"/>
                    </a:lnTo>
                    <a:lnTo>
                      <a:pt x="2522" y="453"/>
                    </a:lnTo>
                    <a:lnTo>
                      <a:pt x="2524" y="452"/>
                    </a:lnTo>
                    <a:lnTo>
                      <a:pt x="2525" y="438"/>
                    </a:lnTo>
                    <a:lnTo>
                      <a:pt x="2527" y="430"/>
                    </a:lnTo>
                    <a:lnTo>
                      <a:pt x="2528" y="415"/>
                    </a:lnTo>
                    <a:lnTo>
                      <a:pt x="2530" y="401"/>
                    </a:lnTo>
                    <a:lnTo>
                      <a:pt x="2531" y="374"/>
                    </a:lnTo>
                    <a:lnTo>
                      <a:pt x="2533" y="349"/>
                    </a:lnTo>
                    <a:lnTo>
                      <a:pt x="2534" y="342"/>
                    </a:lnTo>
                    <a:lnTo>
                      <a:pt x="2536" y="329"/>
                    </a:lnTo>
                    <a:lnTo>
                      <a:pt x="2537" y="329"/>
                    </a:lnTo>
                    <a:lnTo>
                      <a:pt x="2539" y="328"/>
                    </a:lnTo>
                    <a:lnTo>
                      <a:pt x="2541" y="340"/>
                    </a:lnTo>
                    <a:lnTo>
                      <a:pt x="2542" y="351"/>
                    </a:lnTo>
                    <a:lnTo>
                      <a:pt x="2544" y="362"/>
                    </a:lnTo>
                    <a:lnTo>
                      <a:pt x="2545" y="367"/>
                    </a:lnTo>
                    <a:lnTo>
                      <a:pt x="2547" y="387"/>
                    </a:lnTo>
                    <a:lnTo>
                      <a:pt x="2548" y="403"/>
                    </a:lnTo>
                    <a:lnTo>
                      <a:pt x="2550" y="401"/>
                    </a:lnTo>
                    <a:lnTo>
                      <a:pt x="2551" y="410"/>
                    </a:lnTo>
                    <a:lnTo>
                      <a:pt x="2553" y="395"/>
                    </a:lnTo>
                    <a:lnTo>
                      <a:pt x="2554" y="406"/>
                    </a:lnTo>
                    <a:lnTo>
                      <a:pt x="2556" y="397"/>
                    </a:lnTo>
                    <a:lnTo>
                      <a:pt x="2557" y="332"/>
                    </a:lnTo>
                    <a:lnTo>
                      <a:pt x="2559" y="313"/>
                    </a:lnTo>
                    <a:lnTo>
                      <a:pt x="2560" y="292"/>
                    </a:lnTo>
                    <a:lnTo>
                      <a:pt x="2562" y="268"/>
                    </a:lnTo>
                    <a:lnTo>
                      <a:pt x="2563" y="264"/>
                    </a:lnTo>
                    <a:lnTo>
                      <a:pt x="2565" y="257"/>
                    </a:lnTo>
                    <a:lnTo>
                      <a:pt x="2566" y="242"/>
                    </a:lnTo>
                    <a:lnTo>
                      <a:pt x="2568" y="234"/>
                    </a:lnTo>
                    <a:lnTo>
                      <a:pt x="2569" y="232"/>
                    </a:lnTo>
                    <a:lnTo>
                      <a:pt x="2571" y="225"/>
                    </a:lnTo>
                    <a:lnTo>
                      <a:pt x="2572" y="223"/>
                    </a:lnTo>
                    <a:lnTo>
                      <a:pt x="2574" y="225"/>
                    </a:lnTo>
                    <a:lnTo>
                      <a:pt x="2575" y="235"/>
                    </a:lnTo>
                    <a:lnTo>
                      <a:pt x="2577" y="238"/>
                    </a:lnTo>
                    <a:lnTo>
                      <a:pt x="2578" y="254"/>
                    </a:lnTo>
                    <a:lnTo>
                      <a:pt x="2580" y="256"/>
                    </a:lnTo>
                    <a:lnTo>
                      <a:pt x="2581" y="268"/>
                    </a:lnTo>
                    <a:lnTo>
                      <a:pt x="2583" y="296"/>
                    </a:lnTo>
                    <a:lnTo>
                      <a:pt x="2584" y="300"/>
                    </a:lnTo>
                    <a:lnTo>
                      <a:pt x="2586" y="280"/>
                    </a:lnTo>
                    <a:lnTo>
                      <a:pt x="2587" y="282"/>
                    </a:lnTo>
                    <a:lnTo>
                      <a:pt x="2589" y="274"/>
                    </a:lnTo>
                    <a:lnTo>
                      <a:pt x="2591" y="191"/>
                    </a:lnTo>
                    <a:lnTo>
                      <a:pt x="2592" y="132"/>
                    </a:lnTo>
                    <a:lnTo>
                      <a:pt x="2594" y="110"/>
                    </a:lnTo>
                    <a:lnTo>
                      <a:pt x="2595" y="105"/>
                    </a:lnTo>
                    <a:lnTo>
                      <a:pt x="2597" y="89"/>
                    </a:lnTo>
                    <a:lnTo>
                      <a:pt x="2598" y="92"/>
                    </a:lnTo>
                    <a:lnTo>
                      <a:pt x="2600" y="96"/>
                    </a:lnTo>
                    <a:lnTo>
                      <a:pt x="2601" y="90"/>
                    </a:lnTo>
                    <a:lnTo>
                      <a:pt x="2603" y="74"/>
                    </a:lnTo>
                    <a:lnTo>
                      <a:pt x="2604" y="63"/>
                    </a:lnTo>
                    <a:lnTo>
                      <a:pt x="2606" y="69"/>
                    </a:lnTo>
                    <a:lnTo>
                      <a:pt x="2607" y="84"/>
                    </a:lnTo>
                    <a:lnTo>
                      <a:pt x="2609" y="119"/>
                    </a:lnTo>
                    <a:lnTo>
                      <a:pt x="2610" y="131"/>
                    </a:lnTo>
                    <a:lnTo>
                      <a:pt x="2612" y="141"/>
                    </a:lnTo>
                    <a:lnTo>
                      <a:pt x="2613" y="164"/>
                    </a:lnTo>
                    <a:lnTo>
                      <a:pt x="2615" y="174"/>
                    </a:lnTo>
                    <a:lnTo>
                      <a:pt x="2616" y="222"/>
                    </a:lnTo>
                    <a:lnTo>
                      <a:pt x="2618" y="246"/>
                    </a:lnTo>
                    <a:lnTo>
                      <a:pt x="2619" y="268"/>
                    </a:lnTo>
                    <a:lnTo>
                      <a:pt x="2621" y="264"/>
                    </a:lnTo>
                    <a:lnTo>
                      <a:pt x="2622" y="228"/>
                    </a:lnTo>
                    <a:lnTo>
                      <a:pt x="2623" y="232"/>
                    </a:lnTo>
                    <a:lnTo>
                      <a:pt x="2625" y="259"/>
                    </a:lnTo>
                    <a:lnTo>
                      <a:pt x="2626" y="248"/>
                    </a:lnTo>
                    <a:lnTo>
                      <a:pt x="2628" y="249"/>
                    </a:lnTo>
                    <a:lnTo>
                      <a:pt x="2629" y="296"/>
                    </a:lnTo>
                    <a:lnTo>
                      <a:pt x="2631" y="334"/>
                    </a:lnTo>
                    <a:lnTo>
                      <a:pt x="2632" y="340"/>
                    </a:lnTo>
                    <a:lnTo>
                      <a:pt x="2633" y="332"/>
                    </a:lnTo>
                    <a:lnTo>
                      <a:pt x="2635" y="320"/>
                    </a:lnTo>
                    <a:lnTo>
                      <a:pt x="2636" y="304"/>
                    </a:lnTo>
                    <a:lnTo>
                      <a:pt x="2638" y="307"/>
                    </a:lnTo>
                    <a:lnTo>
                      <a:pt x="2639" y="338"/>
                    </a:lnTo>
                    <a:lnTo>
                      <a:pt x="2640" y="362"/>
                    </a:lnTo>
                    <a:lnTo>
                      <a:pt x="2642" y="380"/>
                    </a:lnTo>
                    <a:lnTo>
                      <a:pt x="2643" y="399"/>
                    </a:lnTo>
                    <a:lnTo>
                      <a:pt x="2645" y="422"/>
                    </a:lnTo>
                    <a:lnTo>
                      <a:pt x="2646" y="445"/>
                    </a:lnTo>
                    <a:lnTo>
                      <a:pt x="2648" y="461"/>
                    </a:lnTo>
                    <a:lnTo>
                      <a:pt x="2649" y="488"/>
                    </a:lnTo>
                    <a:lnTo>
                      <a:pt x="2650" y="507"/>
                    </a:lnTo>
                    <a:lnTo>
                      <a:pt x="2652" y="523"/>
                    </a:lnTo>
                    <a:lnTo>
                      <a:pt x="2653" y="527"/>
                    </a:lnTo>
                    <a:lnTo>
                      <a:pt x="2655" y="533"/>
                    </a:lnTo>
                    <a:lnTo>
                      <a:pt x="2656" y="529"/>
                    </a:lnTo>
                    <a:lnTo>
                      <a:pt x="2657" y="515"/>
                    </a:lnTo>
                    <a:lnTo>
                      <a:pt x="2659" y="502"/>
                    </a:lnTo>
                    <a:lnTo>
                      <a:pt x="2660" y="488"/>
                    </a:lnTo>
                    <a:lnTo>
                      <a:pt x="2662" y="478"/>
                    </a:lnTo>
                    <a:lnTo>
                      <a:pt x="2663" y="482"/>
                    </a:lnTo>
                    <a:lnTo>
                      <a:pt x="2664" y="484"/>
                    </a:lnTo>
                    <a:lnTo>
                      <a:pt x="2666" y="492"/>
                    </a:lnTo>
                    <a:lnTo>
                      <a:pt x="2667" y="503"/>
                    </a:lnTo>
                    <a:lnTo>
                      <a:pt x="2669" y="513"/>
                    </a:lnTo>
                    <a:lnTo>
                      <a:pt x="2670" y="526"/>
                    </a:lnTo>
                    <a:lnTo>
                      <a:pt x="2672" y="536"/>
                    </a:lnTo>
                    <a:lnTo>
                      <a:pt x="2673" y="540"/>
                    </a:lnTo>
                    <a:lnTo>
                      <a:pt x="2674" y="540"/>
                    </a:lnTo>
                    <a:lnTo>
                      <a:pt x="2676" y="538"/>
                    </a:lnTo>
                    <a:lnTo>
                      <a:pt x="2677" y="532"/>
                    </a:lnTo>
                    <a:lnTo>
                      <a:pt x="2679" y="517"/>
                    </a:lnTo>
                    <a:lnTo>
                      <a:pt x="2680" y="496"/>
                    </a:lnTo>
                    <a:lnTo>
                      <a:pt x="2681" y="475"/>
                    </a:lnTo>
                    <a:lnTo>
                      <a:pt x="2683" y="464"/>
                    </a:lnTo>
                    <a:lnTo>
                      <a:pt x="2684" y="461"/>
                    </a:lnTo>
                    <a:lnTo>
                      <a:pt x="2686" y="465"/>
                    </a:lnTo>
                    <a:lnTo>
                      <a:pt x="2687" y="473"/>
                    </a:lnTo>
                    <a:lnTo>
                      <a:pt x="2689" y="483"/>
                    </a:lnTo>
                    <a:lnTo>
                      <a:pt x="2690" y="498"/>
                    </a:lnTo>
                    <a:lnTo>
                      <a:pt x="2691" y="510"/>
                    </a:lnTo>
                    <a:lnTo>
                      <a:pt x="2693" y="519"/>
                    </a:lnTo>
                    <a:lnTo>
                      <a:pt x="2694" y="526"/>
                    </a:lnTo>
                    <a:lnTo>
                      <a:pt x="2696" y="533"/>
                    </a:lnTo>
                    <a:lnTo>
                      <a:pt x="2697" y="540"/>
                    </a:lnTo>
                    <a:lnTo>
                      <a:pt x="2698" y="544"/>
                    </a:lnTo>
                    <a:lnTo>
                      <a:pt x="2700" y="539"/>
                    </a:lnTo>
                    <a:lnTo>
                      <a:pt x="2701" y="528"/>
                    </a:lnTo>
                    <a:lnTo>
                      <a:pt x="2703" y="506"/>
                    </a:lnTo>
                    <a:lnTo>
                      <a:pt x="2704" y="487"/>
                    </a:lnTo>
                    <a:lnTo>
                      <a:pt x="2705" y="465"/>
                    </a:lnTo>
                    <a:lnTo>
                      <a:pt x="2707" y="442"/>
                    </a:lnTo>
                    <a:lnTo>
                      <a:pt x="2708" y="430"/>
                    </a:lnTo>
                    <a:lnTo>
                      <a:pt x="2710" y="427"/>
                    </a:lnTo>
                    <a:lnTo>
                      <a:pt x="2711" y="432"/>
                    </a:lnTo>
                    <a:lnTo>
                      <a:pt x="2713" y="441"/>
                    </a:lnTo>
                    <a:lnTo>
                      <a:pt x="2714" y="456"/>
                    </a:lnTo>
                    <a:lnTo>
                      <a:pt x="2716" y="471"/>
                    </a:lnTo>
                    <a:lnTo>
                      <a:pt x="2717" y="490"/>
                    </a:lnTo>
                    <a:lnTo>
                      <a:pt x="2719" y="503"/>
                    </a:lnTo>
                    <a:lnTo>
                      <a:pt x="2721" y="513"/>
                    </a:lnTo>
                    <a:lnTo>
                      <a:pt x="2722" y="531"/>
                    </a:lnTo>
                    <a:lnTo>
                      <a:pt x="2724" y="539"/>
                    </a:lnTo>
                    <a:lnTo>
                      <a:pt x="2725" y="543"/>
                    </a:lnTo>
                    <a:lnTo>
                      <a:pt x="2727" y="543"/>
                    </a:lnTo>
                    <a:lnTo>
                      <a:pt x="2728" y="529"/>
                    </a:lnTo>
                    <a:lnTo>
                      <a:pt x="2730" y="502"/>
                    </a:lnTo>
                    <a:lnTo>
                      <a:pt x="2731" y="469"/>
                    </a:lnTo>
                    <a:lnTo>
                      <a:pt x="2733" y="448"/>
                    </a:lnTo>
                    <a:lnTo>
                      <a:pt x="2734" y="434"/>
                    </a:lnTo>
                    <a:lnTo>
                      <a:pt x="2736" y="429"/>
                    </a:lnTo>
                    <a:lnTo>
                      <a:pt x="2737" y="430"/>
                    </a:lnTo>
                    <a:lnTo>
                      <a:pt x="2739" y="435"/>
                    </a:lnTo>
                    <a:lnTo>
                      <a:pt x="2740" y="439"/>
                    </a:lnTo>
                    <a:lnTo>
                      <a:pt x="2742" y="450"/>
                    </a:lnTo>
                    <a:lnTo>
                      <a:pt x="2744" y="464"/>
                    </a:lnTo>
                    <a:lnTo>
                      <a:pt x="2745" y="474"/>
                    </a:lnTo>
                    <a:lnTo>
                      <a:pt x="2747" y="482"/>
                    </a:lnTo>
                    <a:lnTo>
                      <a:pt x="2748" y="486"/>
                    </a:lnTo>
                    <a:lnTo>
                      <a:pt x="2750" y="492"/>
                    </a:lnTo>
                    <a:lnTo>
                      <a:pt x="2751" y="499"/>
                    </a:lnTo>
                    <a:lnTo>
                      <a:pt x="2753" y="490"/>
                    </a:lnTo>
                    <a:lnTo>
                      <a:pt x="2754" y="474"/>
                    </a:lnTo>
                    <a:lnTo>
                      <a:pt x="2756" y="458"/>
                    </a:lnTo>
                    <a:lnTo>
                      <a:pt x="2757" y="435"/>
                    </a:lnTo>
                    <a:lnTo>
                      <a:pt x="2759" y="406"/>
                    </a:lnTo>
                    <a:lnTo>
                      <a:pt x="2760" y="379"/>
                    </a:lnTo>
                    <a:lnTo>
                      <a:pt x="2762" y="360"/>
                    </a:lnTo>
                    <a:lnTo>
                      <a:pt x="2763" y="349"/>
                    </a:lnTo>
                    <a:lnTo>
                      <a:pt x="2765" y="353"/>
                    </a:lnTo>
                    <a:lnTo>
                      <a:pt x="2767" y="358"/>
                    </a:lnTo>
                    <a:lnTo>
                      <a:pt x="2768" y="365"/>
                    </a:lnTo>
                    <a:lnTo>
                      <a:pt x="2770" y="368"/>
                    </a:lnTo>
                    <a:lnTo>
                      <a:pt x="2771" y="381"/>
                    </a:lnTo>
                    <a:lnTo>
                      <a:pt x="2773" y="394"/>
                    </a:lnTo>
                    <a:lnTo>
                      <a:pt x="2774" y="403"/>
                    </a:lnTo>
                    <a:lnTo>
                      <a:pt x="2776" y="410"/>
                    </a:lnTo>
                    <a:lnTo>
                      <a:pt x="2777" y="422"/>
                    </a:lnTo>
                    <a:lnTo>
                      <a:pt x="2779" y="428"/>
                    </a:lnTo>
                    <a:lnTo>
                      <a:pt x="2780" y="433"/>
                    </a:lnTo>
                    <a:lnTo>
                      <a:pt x="2782" y="408"/>
                    </a:lnTo>
                    <a:lnTo>
                      <a:pt x="2783" y="389"/>
                    </a:lnTo>
                    <a:lnTo>
                      <a:pt x="2785" y="361"/>
                    </a:lnTo>
                    <a:lnTo>
                      <a:pt x="2786" y="315"/>
                    </a:lnTo>
                    <a:lnTo>
                      <a:pt x="2788" y="282"/>
                    </a:lnTo>
                    <a:lnTo>
                      <a:pt x="2790" y="265"/>
                    </a:lnTo>
                    <a:lnTo>
                      <a:pt x="2791" y="253"/>
                    </a:lnTo>
                    <a:lnTo>
                      <a:pt x="2793" y="256"/>
                    </a:lnTo>
                    <a:lnTo>
                      <a:pt x="2794" y="262"/>
                    </a:lnTo>
                    <a:lnTo>
                      <a:pt x="2796" y="258"/>
                    </a:lnTo>
                    <a:lnTo>
                      <a:pt x="2797" y="257"/>
                    </a:lnTo>
                    <a:lnTo>
                      <a:pt x="2799" y="269"/>
                    </a:lnTo>
                    <a:lnTo>
                      <a:pt x="2800" y="287"/>
                    </a:lnTo>
                    <a:lnTo>
                      <a:pt x="2802" y="306"/>
                    </a:lnTo>
                    <a:lnTo>
                      <a:pt x="2803" y="309"/>
                    </a:lnTo>
                    <a:lnTo>
                      <a:pt x="2805" y="326"/>
                    </a:lnTo>
                    <a:lnTo>
                      <a:pt x="2806" y="329"/>
                    </a:lnTo>
                    <a:lnTo>
                      <a:pt x="2808" y="323"/>
                    </a:lnTo>
                    <a:lnTo>
                      <a:pt x="2809" y="285"/>
                    </a:lnTo>
                    <a:lnTo>
                      <a:pt x="2811" y="255"/>
                    </a:lnTo>
                    <a:lnTo>
                      <a:pt x="2812" y="237"/>
                    </a:lnTo>
                    <a:lnTo>
                      <a:pt x="2814" y="228"/>
                    </a:lnTo>
                    <a:lnTo>
                      <a:pt x="2815" y="225"/>
                    </a:lnTo>
                    <a:lnTo>
                      <a:pt x="2816" y="200"/>
                    </a:lnTo>
                    <a:lnTo>
                      <a:pt x="2818" y="183"/>
                    </a:lnTo>
                    <a:lnTo>
                      <a:pt x="2819" y="180"/>
                    </a:lnTo>
                    <a:lnTo>
                      <a:pt x="2821" y="166"/>
                    </a:lnTo>
                    <a:lnTo>
                      <a:pt x="2822" y="110"/>
                    </a:lnTo>
                    <a:lnTo>
                      <a:pt x="2824" y="84"/>
                    </a:lnTo>
                    <a:lnTo>
                      <a:pt x="2825" y="85"/>
                    </a:lnTo>
                    <a:lnTo>
                      <a:pt x="2826" y="82"/>
                    </a:lnTo>
                    <a:lnTo>
                      <a:pt x="2828" y="96"/>
                    </a:lnTo>
                    <a:lnTo>
                      <a:pt x="2829" y="113"/>
                    </a:lnTo>
                    <a:lnTo>
                      <a:pt x="2831" y="124"/>
                    </a:lnTo>
                    <a:lnTo>
                      <a:pt x="2832" y="162"/>
                    </a:lnTo>
                    <a:lnTo>
                      <a:pt x="2834" y="182"/>
                    </a:lnTo>
                    <a:lnTo>
                      <a:pt x="2835" y="219"/>
                    </a:lnTo>
                    <a:lnTo>
                      <a:pt x="2836" y="237"/>
                    </a:lnTo>
                    <a:lnTo>
                      <a:pt x="2838" y="241"/>
                    </a:lnTo>
                    <a:lnTo>
                      <a:pt x="2839" y="246"/>
                    </a:lnTo>
                    <a:lnTo>
                      <a:pt x="2841" y="251"/>
                    </a:lnTo>
                    <a:lnTo>
                      <a:pt x="2842" y="255"/>
                    </a:lnTo>
                    <a:lnTo>
                      <a:pt x="2844" y="242"/>
                    </a:lnTo>
                    <a:lnTo>
                      <a:pt x="2845" y="216"/>
                    </a:lnTo>
                    <a:lnTo>
                      <a:pt x="2846" y="200"/>
                    </a:lnTo>
                    <a:lnTo>
                      <a:pt x="2848" y="149"/>
                    </a:lnTo>
                    <a:lnTo>
                      <a:pt x="2849" y="144"/>
                    </a:lnTo>
                    <a:lnTo>
                      <a:pt x="2851" y="110"/>
                    </a:lnTo>
                    <a:lnTo>
                      <a:pt x="2852" y="97"/>
                    </a:lnTo>
                    <a:lnTo>
                      <a:pt x="2854" y="79"/>
                    </a:lnTo>
                    <a:lnTo>
                      <a:pt x="2855" y="94"/>
                    </a:lnTo>
                    <a:lnTo>
                      <a:pt x="2856" y="123"/>
                    </a:lnTo>
                    <a:lnTo>
                      <a:pt x="2858" y="148"/>
                    </a:lnTo>
                    <a:lnTo>
                      <a:pt x="2859" y="179"/>
                    </a:lnTo>
                    <a:lnTo>
                      <a:pt x="2861" y="194"/>
                    </a:lnTo>
                    <a:lnTo>
                      <a:pt x="2862" y="200"/>
                    </a:lnTo>
                    <a:lnTo>
                      <a:pt x="2864" y="239"/>
                    </a:lnTo>
                    <a:lnTo>
                      <a:pt x="2865" y="282"/>
                    </a:lnTo>
                    <a:lnTo>
                      <a:pt x="2867" y="301"/>
                    </a:lnTo>
                    <a:lnTo>
                      <a:pt x="2868" y="325"/>
                    </a:lnTo>
                    <a:lnTo>
                      <a:pt x="2869" y="336"/>
                    </a:lnTo>
                    <a:lnTo>
                      <a:pt x="2871" y="357"/>
                    </a:lnTo>
                    <a:lnTo>
                      <a:pt x="2872" y="363"/>
                    </a:lnTo>
                    <a:lnTo>
                      <a:pt x="2874" y="413"/>
                    </a:lnTo>
                    <a:lnTo>
                      <a:pt x="2875" y="416"/>
                    </a:lnTo>
                    <a:lnTo>
                      <a:pt x="2877" y="408"/>
                    </a:lnTo>
                    <a:lnTo>
                      <a:pt x="2878" y="435"/>
                    </a:lnTo>
                    <a:lnTo>
                      <a:pt x="2879" y="423"/>
                    </a:lnTo>
                    <a:lnTo>
                      <a:pt x="2881" y="409"/>
                    </a:lnTo>
                    <a:lnTo>
                      <a:pt x="2882" y="416"/>
                    </a:lnTo>
                    <a:lnTo>
                      <a:pt x="2884" y="420"/>
                    </a:lnTo>
                    <a:lnTo>
                      <a:pt x="2885" y="431"/>
                    </a:lnTo>
                    <a:lnTo>
                      <a:pt x="2887" y="443"/>
                    </a:lnTo>
                    <a:lnTo>
                      <a:pt x="2888" y="453"/>
                    </a:lnTo>
                    <a:lnTo>
                      <a:pt x="2889" y="461"/>
                    </a:lnTo>
                    <a:lnTo>
                      <a:pt x="2891" y="465"/>
                    </a:lnTo>
                    <a:lnTo>
                      <a:pt x="2892" y="471"/>
                    </a:lnTo>
                    <a:lnTo>
                      <a:pt x="2894" y="473"/>
                    </a:lnTo>
                    <a:lnTo>
                      <a:pt x="2895" y="475"/>
                    </a:lnTo>
                    <a:lnTo>
                      <a:pt x="2897" y="469"/>
                    </a:lnTo>
                    <a:lnTo>
                      <a:pt x="2898" y="473"/>
                    </a:lnTo>
                    <a:lnTo>
                      <a:pt x="2899" y="469"/>
                    </a:lnTo>
                    <a:lnTo>
                      <a:pt x="2901" y="465"/>
                    </a:lnTo>
                    <a:lnTo>
                      <a:pt x="2902" y="472"/>
                    </a:lnTo>
                    <a:lnTo>
                      <a:pt x="2904" y="481"/>
                    </a:lnTo>
                    <a:lnTo>
                      <a:pt x="2905" y="486"/>
                    </a:lnTo>
                    <a:lnTo>
                      <a:pt x="2906" y="489"/>
                    </a:lnTo>
                    <a:lnTo>
                      <a:pt x="2908" y="500"/>
                    </a:lnTo>
                    <a:lnTo>
                      <a:pt x="2909" y="510"/>
                    </a:lnTo>
                    <a:lnTo>
                      <a:pt x="2911" y="515"/>
                    </a:lnTo>
                    <a:lnTo>
                      <a:pt x="2912" y="512"/>
                    </a:lnTo>
                    <a:lnTo>
                      <a:pt x="2913" y="506"/>
                    </a:lnTo>
                    <a:lnTo>
                      <a:pt x="2915" y="497"/>
                    </a:lnTo>
                    <a:lnTo>
                      <a:pt x="2916" y="485"/>
                    </a:lnTo>
                    <a:lnTo>
                      <a:pt x="2918" y="482"/>
                    </a:lnTo>
                    <a:lnTo>
                      <a:pt x="2919" y="476"/>
                    </a:lnTo>
                    <a:lnTo>
                      <a:pt x="2920" y="474"/>
                    </a:lnTo>
                    <a:lnTo>
                      <a:pt x="2922" y="479"/>
                    </a:lnTo>
                    <a:lnTo>
                      <a:pt x="2923" y="486"/>
                    </a:lnTo>
                    <a:lnTo>
                      <a:pt x="2925" y="493"/>
                    </a:lnTo>
                    <a:lnTo>
                      <a:pt x="2926" y="497"/>
                    </a:lnTo>
                    <a:lnTo>
                      <a:pt x="2927" y="503"/>
                    </a:lnTo>
                    <a:lnTo>
                      <a:pt x="2929" y="509"/>
                    </a:lnTo>
                    <a:lnTo>
                      <a:pt x="2930" y="508"/>
                    </a:lnTo>
                    <a:lnTo>
                      <a:pt x="2932" y="505"/>
                    </a:lnTo>
                    <a:lnTo>
                      <a:pt x="2933" y="500"/>
                    </a:lnTo>
                    <a:lnTo>
                      <a:pt x="2934" y="500"/>
                    </a:lnTo>
                    <a:lnTo>
                      <a:pt x="2936" y="497"/>
                    </a:lnTo>
                    <a:lnTo>
                      <a:pt x="2937" y="495"/>
                    </a:lnTo>
                    <a:lnTo>
                      <a:pt x="2939" y="492"/>
                    </a:lnTo>
                    <a:lnTo>
                      <a:pt x="2940" y="484"/>
                    </a:lnTo>
                    <a:lnTo>
                      <a:pt x="2941" y="480"/>
                    </a:lnTo>
                    <a:lnTo>
                      <a:pt x="2943" y="476"/>
                    </a:lnTo>
                    <a:lnTo>
                      <a:pt x="2944" y="474"/>
                    </a:lnTo>
                    <a:lnTo>
                      <a:pt x="2946" y="474"/>
                    </a:lnTo>
                    <a:lnTo>
                      <a:pt x="2947" y="478"/>
                    </a:lnTo>
                    <a:lnTo>
                      <a:pt x="2949" y="491"/>
                    </a:lnTo>
                    <a:lnTo>
                      <a:pt x="2950" y="495"/>
                    </a:lnTo>
                    <a:lnTo>
                      <a:pt x="2951" y="499"/>
                    </a:lnTo>
                    <a:lnTo>
                      <a:pt x="2953" y="502"/>
                    </a:lnTo>
                    <a:lnTo>
                      <a:pt x="2954" y="497"/>
                    </a:lnTo>
                    <a:lnTo>
                      <a:pt x="2956" y="492"/>
                    </a:lnTo>
                    <a:lnTo>
                      <a:pt x="2957" y="482"/>
                    </a:lnTo>
                    <a:lnTo>
                      <a:pt x="2958" y="473"/>
                    </a:lnTo>
                    <a:lnTo>
                      <a:pt x="2960" y="463"/>
                    </a:lnTo>
                    <a:lnTo>
                      <a:pt x="2961" y="446"/>
                    </a:lnTo>
                    <a:lnTo>
                      <a:pt x="2963" y="428"/>
                    </a:lnTo>
                    <a:lnTo>
                      <a:pt x="2964" y="418"/>
                    </a:lnTo>
                    <a:lnTo>
                      <a:pt x="2965" y="422"/>
                    </a:lnTo>
                    <a:lnTo>
                      <a:pt x="2967" y="424"/>
                    </a:lnTo>
                    <a:lnTo>
                      <a:pt x="2968" y="433"/>
                    </a:lnTo>
                    <a:lnTo>
                      <a:pt x="2970" y="441"/>
                    </a:lnTo>
                    <a:lnTo>
                      <a:pt x="2971" y="449"/>
                    </a:lnTo>
                    <a:lnTo>
                      <a:pt x="2972" y="454"/>
                    </a:lnTo>
                    <a:lnTo>
                      <a:pt x="2979" y="483"/>
                    </a:lnTo>
                    <a:lnTo>
                      <a:pt x="2981" y="474"/>
                    </a:lnTo>
                    <a:lnTo>
                      <a:pt x="2982" y="455"/>
                    </a:lnTo>
                    <a:lnTo>
                      <a:pt x="2984" y="433"/>
                    </a:lnTo>
                    <a:lnTo>
                      <a:pt x="2985" y="419"/>
                    </a:lnTo>
                    <a:lnTo>
                      <a:pt x="2986" y="405"/>
                    </a:lnTo>
                    <a:lnTo>
                      <a:pt x="2988" y="402"/>
                    </a:lnTo>
                    <a:lnTo>
                      <a:pt x="2989" y="402"/>
                    </a:lnTo>
                    <a:lnTo>
                      <a:pt x="2991" y="403"/>
                    </a:lnTo>
                    <a:lnTo>
                      <a:pt x="2992" y="406"/>
                    </a:lnTo>
                    <a:lnTo>
                      <a:pt x="2994" y="414"/>
                    </a:lnTo>
                    <a:lnTo>
                      <a:pt x="2995" y="424"/>
                    </a:lnTo>
                    <a:lnTo>
                      <a:pt x="2997" y="428"/>
                    </a:lnTo>
                    <a:lnTo>
                      <a:pt x="2998" y="434"/>
                    </a:lnTo>
                    <a:lnTo>
                      <a:pt x="3000" y="437"/>
                    </a:lnTo>
                    <a:lnTo>
                      <a:pt x="3001" y="438"/>
                    </a:lnTo>
                    <a:lnTo>
                      <a:pt x="3003" y="438"/>
                    </a:lnTo>
                    <a:lnTo>
                      <a:pt x="3005" y="433"/>
                    </a:lnTo>
                    <a:lnTo>
                      <a:pt x="3006" y="421"/>
                    </a:lnTo>
                    <a:lnTo>
                      <a:pt x="3008" y="410"/>
                    </a:lnTo>
                    <a:lnTo>
                      <a:pt x="3009" y="396"/>
                    </a:lnTo>
                    <a:lnTo>
                      <a:pt x="3011" y="362"/>
                    </a:lnTo>
                    <a:lnTo>
                      <a:pt x="3012" y="333"/>
                    </a:lnTo>
                    <a:lnTo>
                      <a:pt x="3014" y="319"/>
                    </a:lnTo>
                    <a:lnTo>
                      <a:pt x="3015" y="314"/>
                    </a:lnTo>
                    <a:lnTo>
                      <a:pt x="3017" y="304"/>
                    </a:lnTo>
                    <a:lnTo>
                      <a:pt x="3018" y="306"/>
                    </a:lnTo>
                    <a:lnTo>
                      <a:pt x="3020" y="304"/>
                    </a:lnTo>
                    <a:lnTo>
                      <a:pt x="3021" y="306"/>
                    </a:lnTo>
                    <a:lnTo>
                      <a:pt x="3023" y="318"/>
                    </a:lnTo>
                    <a:lnTo>
                      <a:pt x="3024" y="320"/>
                    </a:lnTo>
                    <a:lnTo>
                      <a:pt x="3026" y="334"/>
                    </a:lnTo>
                    <a:lnTo>
                      <a:pt x="3027" y="336"/>
                    </a:lnTo>
                    <a:lnTo>
                      <a:pt x="3029" y="337"/>
                    </a:lnTo>
                    <a:lnTo>
                      <a:pt x="3030" y="340"/>
                    </a:lnTo>
                    <a:lnTo>
                      <a:pt x="3032" y="351"/>
                    </a:lnTo>
                    <a:lnTo>
                      <a:pt x="3033" y="337"/>
                    </a:lnTo>
                    <a:lnTo>
                      <a:pt x="3035" y="346"/>
                    </a:lnTo>
                    <a:lnTo>
                      <a:pt x="3036" y="336"/>
                    </a:lnTo>
                    <a:lnTo>
                      <a:pt x="3038" y="272"/>
                    </a:lnTo>
                    <a:lnTo>
                      <a:pt x="3040" y="244"/>
                    </a:lnTo>
                    <a:lnTo>
                      <a:pt x="3041" y="204"/>
                    </a:lnTo>
                    <a:lnTo>
                      <a:pt x="3043" y="197"/>
                    </a:lnTo>
                    <a:lnTo>
                      <a:pt x="3044" y="207"/>
                    </a:lnTo>
                    <a:lnTo>
                      <a:pt x="3046" y="214"/>
                    </a:lnTo>
                    <a:lnTo>
                      <a:pt x="3047" y="226"/>
                    </a:lnTo>
                    <a:lnTo>
                      <a:pt x="3049" y="238"/>
                    </a:lnTo>
                    <a:lnTo>
                      <a:pt x="3050" y="248"/>
                    </a:lnTo>
                    <a:lnTo>
                      <a:pt x="3052" y="237"/>
                    </a:lnTo>
                    <a:lnTo>
                      <a:pt x="3053" y="220"/>
                    </a:lnTo>
                    <a:lnTo>
                      <a:pt x="3055" y="196"/>
                    </a:lnTo>
                    <a:lnTo>
                      <a:pt x="3056" y="200"/>
                    </a:lnTo>
                    <a:lnTo>
                      <a:pt x="3058" y="187"/>
                    </a:lnTo>
                    <a:lnTo>
                      <a:pt x="3059" y="196"/>
                    </a:lnTo>
                    <a:lnTo>
                      <a:pt x="3061" y="175"/>
                    </a:lnTo>
                    <a:lnTo>
                      <a:pt x="3062" y="186"/>
                    </a:lnTo>
                    <a:lnTo>
                      <a:pt x="3064" y="191"/>
                    </a:lnTo>
                    <a:lnTo>
                      <a:pt x="3065" y="169"/>
                    </a:lnTo>
                    <a:lnTo>
                      <a:pt x="3067" y="188"/>
                    </a:lnTo>
                    <a:lnTo>
                      <a:pt x="3068" y="217"/>
                    </a:lnTo>
                    <a:lnTo>
                      <a:pt x="3070" y="224"/>
                    </a:lnTo>
                    <a:lnTo>
                      <a:pt x="3072" y="228"/>
                    </a:lnTo>
                    <a:lnTo>
                      <a:pt x="3073" y="227"/>
                    </a:lnTo>
                    <a:lnTo>
                      <a:pt x="3075" y="192"/>
                    </a:lnTo>
                    <a:lnTo>
                      <a:pt x="3076" y="125"/>
                    </a:lnTo>
                    <a:lnTo>
                      <a:pt x="3078" y="80"/>
                    </a:lnTo>
                    <a:lnTo>
                      <a:pt x="3079" y="19"/>
                    </a:lnTo>
                    <a:lnTo>
                      <a:pt x="3081" y="0"/>
                    </a:lnTo>
                    <a:lnTo>
                      <a:pt x="3082" y="5"/>
                    </a:lnTo>
                    <a:lnTo>
                      <a:pt x="3084" y="15"/>
                    </a:lnTo>
                    <a:lnTo>
                      <a:pt x="3085" y="43"/>
                    </a:lnTo>
                    <a:lnTo>
                      <a:pt x="3087" y="79"/>
                    </a:lnTo>
                    <a:lnTo>
                      <a:pt x="3088" y="108"/>
                    </a:lnTo>
                    <a:lnTo>
                      <a:pt x="3089" y="141"/>
                    </a:lnTo>
                    <a:lnTo>
                      <a:pt x="3091" y="200"/>
                    </a:lnTo>
                    <a:lnTo>
                      <a:pt x="3092" y="212"/>
                    </a:lnTo>
                    <a:lnTo>
                      <a:pt x="3097" y="293"/>
                    </a:lnTo>
                    <a:lnTo>
                      <a:pt x="3102" y="379"/>
                    </a:lnTo>
                    <a:lnTo>
                      <a:pt x="3104" y="409"/>
                    </a:lnTo>
                    <a:lnTo>
                      <a:pt x="3105" y="432"/>
                    </a:lnTo>
                    <a:lnTo>
                      <a:pt x="3107" y="459"/>
                    </a:lnTo>
                    <a:lnTo>
                      <a:pt x="3108" y="460"/>
                    </a:lnTo>
                    <a:lnTo>
                      <a:pt x="3109" y="465"/>
                    </a:lnTo>
                    <a:lnTo>
                      <a:pt x="3111" y="467"/>
                    </a:lnTo>
                    <a:lnTo>
                      <a:pt x="3112" y="478"/>
                    </a:lnTo>
                    <a:lnTo>
                      <a:pt x="3114" y="449"/>
                    </a:lnTo>
                    <a:lnTo>
                      <a:pt x="3115" y="440"/>
                    </a:lnTo>
                    <a:lnTo>
                      <a:pt x="3116" y="432"/>
                    </a:lnTo>
                    <a:lnTo>
                      <a:pt x="3118" y="416"/>
                    </a:lnTo>
                    <a:lnTo>
                      <a:pt x="3119" y="420"/>
                    </a:lnTo>
                    <a:lnTo>
                      <a:pt x="3121" y="414"/>
                    </a:lnTo>
                    <a:lnTo>
                      <a:pt x="3122" y="421"/>
                    </a:lnTo>
                    <a:lnTo>
                      <a:pt x="3124" y="433"/>
                    </a:lnTo>
                    <a:lnTo>
                      <a:pt x="3125" y="444"/>
                    </a:lnTo>
                    <a:lnTo>
                      <a:pt x="3126" y="451"/>
                    </a:lnTo>
                    <a:lnTo>
                      <a:pt x="3128" y="463"/>
                    </a:lnTo>
                    <a:lnTo>
                      <a:pt x="3129" y="469"/>
                    </a:lnTo>
                    <a:lnTo>
                      <a:pt x="3131" y="474"/>
                    </a:lnTo>
                    <a:lnTo>
                      <a:pt x="3132" y="477"/>
                    </a:lnTo>
                    <a:lnTo>
                      <a:pt x="3134" y="480"/>
                    </a:lnTo>
                    <a:lnTo>
                      <a:pt x="3135" y="466"/>
                    </a:lnTo>
                    <a:lnTo>
                      <a:pt x="3136" y="449"/>
                    </a:lnTo>
                    <a:lnTo>
                      <a:pt x="3138" y="438"/>
                    </a:lnTo>
                    <a:lnTo>
                      <a:pt x="3139" y="425"/>
                    </a:lnTo>
                    <a:lnTo>
                      <a:pt x="3141" y="411"/>
                    </a:lnTo>
                    <a:lnTo>
                      <a:pt x="3142" y="407"/>
                    </a:lnTo>
                    <a:lnTo>
                      <a:pt x="3143" y="417"/>
                    </a:lnTo>
                    <a:lnTo>
                      <a:pt x="3145" y="419"/>
                    </a:lnTo>
                    <a:lnTo>
                      <a:pt x="3146" y="430"/>
                    </a:lnTo>
                    <a:lnTo>
                      <a:pt x="3148" y="450"/>
                    </a:lnTo>
                    <a:lnTo>
                      <a:pt x="3149" y="462"/>
                    </a:lnTo>
                    <a:lnTo>
                      <a:pt x="3151" y="477"/>
                    </a:lnTo>
                    <a:lnTo>
                      <a:pt x="3152" y="485"/>
                    </a:lnTo>
                    <a:lnTo>
                      <a:pt x="3155" y="488"/>
                    </a:lnTo>
                    <a:lnTo>
                      <a:pt x="3156" y="486"/>
                    </a:lnTo>
                    <a:lnTo>
                      <a:pt x="3158" y="480"/>
                    </a:lnTo>
                    <a:lnTo>
                      <a:pt x="3159" y="474"/>
                    </a:lnTo>
                    <a:lnTo>
                      <a:pt x="3161" y="469"/>
                    </a:lnTo>
                    <a:lnTo>
                      <a:pt x="3162" y="461"/>
                    </a:lnTo>
                    <a:lnTo>
                      <a:pt x="3163" y="452"/>
                    </a:lnTo>
                    <a:lnTo>
                      <a:pt x="3165" y="451"/>
                    </a:lnTo>
                    <a:lnTo>
                      <a:pt x="3166" y="455"/>
                    </a:lnTo>
                    <a:lnTo>
                      <a:pt x="3168" y="459"/>
                    </a:lnTo>
                    <a:lnTo>
                      <a:pt x="3169" y="465"/>
                    </a:lnTo>
                    <a:lnTo>
                      <a:pt x="3170" y="470"/>
                    </a:lnTo>
                    <a:lnTo>
                      <a:pt x="3172" y="481"/>
                    </a:lnTo>
                    <a:lnTo>
                      <a:pt x="3173" y="486"/>
                    </a:lnTo>
                    <a:lnTo>
                      <a:pt x="3175" y="491"/>
                    </a:lnTo>
                    <a:lnTo>
                      <a:pt x="3176" y="491"/>
                    </a:lnTo>
                    <a:lnTo>
                      <a:pt x="3178" y="494"/>
                    </a:lnTo>
                    <a:lnTo>
                      <a:pt x="3179" y="493"/>
                    </a:lnTo>
                    <a:lnTo>
                      <a:pt x="3181" y="500"/>
                    </a:lnTo>
                    <a:lnTo>
                      <a:pt x="3182" y="496"/>
                    </a:lnTo>
                    <a:lnTo>
                      <a:pt x="3184" y="488"/>
                    </a:lnTo>
                    <a:lnTo>
                      <a:pt x="3185" y="476"/>
                    </a:lnTo>
                    <a:lnTo>
                      <a:pt x="3187" y="469"/>
                    </a:lnTo>
                    <a:lnTo>
                      <a:pt x="3188" y="470"/>
                    </a:lnTo>
                    <a:lnTo>
                      <a:pt x="3190" y="472"/>
                    </a:lnTo>
                    <a:lnTo>
                      <a:pt x="3192" y="473"/>
                    </a:lnTo>
                    <a:lnTo>
                      <a:pt x="3193" y="479"/>
                    </a:lnTo>
                    <a:lnTo>
                      <a:pt x="3195" y="485"/>
                    </a:lnTo>
                    <a:lnTo>
                      <a:pt x="3196" y="492"/>
                    </a:lnTo>
                    <a:lnTo>
                      <a:pt x="3198" y="496"/>
                    </a:lnTo>
                    <a:lnTo>
                      <a:pt x="3199" y="501"/>
                    </a:lnTo>
                    <a:lnTo>
                      <a:pt x="3201" y="505"/>
                    </a:lnTo>
                    <a:lnTo>
                      <a:pt x="3210" y="448"/>
                    </a:lnTo>
                    <a:lnTo>
                      <a:pt x="3212" y="438"/>
                    </a:lnTo>
                    <a:lnTo>
                      <a:pt x="3213" y="441"/>
                    </a:lnTo>
                    <a:lnTo>
                      <a:pt x="3215" y="440"/>
                    </a:lnTo>
                    <a:lnTo>
                      <a:pt x="3216" y="445"/>
                    </a:lnTo>
                    <a:lnTo>
                      <a:pt x="3224" y="481"/>
                    </a:lnTo>
                    <a:lnTo>
                      <a:pt x="3225" y="481"/>
                    </a:lnTo>
                    <a:lnTo>
                      <a:pt x="3227" y="474"/>
                    </a:lnTo>
                    <a:lnTo>
                      <a:pt x="3228" y="466"/>
                    </a:lnTo>
                    <a:lnTo>
                      <a:pt x="3230" y="450"/>
                    </a:lnTo>
                    <a:lnTo>
                      <a:pt x="3232" y="438"/>
                    </a:lnTo>
                    <a:lnTo>
                      <a:pt x="3233" y="430"/>
                    </a:lnTo>
                    <a:lnTo>
                      <a:pt x="3235" y="423"/>
                    </a:lnTo>
                    <a:lnTo>
                      <a:pt x="3236" y="419"/>
                    </a:lnTo>
                    <a:lnTo>
                      <a:pt x="3238" y="420"/>
                    </a:lnTo>
                    <a:lnTo>
                      <a:pt x="3241" y="423"/>
                    </a:lnTo>
                    <a:lnTo>
                      <a:pt x="3242" y="430"/>
                    </a:lnTo>
                    <a:lnTo>
                      <a:pt x="3244" y="424"/>
                    </a:lnTo>
                    <a:lnTo>
                      <a:pt x="3245" y="417"/>
                    </a:lnTo>
                    <a:lnTo>
                      <a:pt x="3247" y="418"/>
                    </a:lnTo>
                    <a:lnTo>
                      <a:pt x="3248" y="403"/>
                    </a:lnTo>
                    <a:lnTo>
                      <a:pt x="3250" y="404"/>
                    </a:lnTo>
                    <a:lnTo>
                      <a:pt x="3252" y="407"/>
                    </a:lnTo>
                    <a:lnTo>
                      <a:pt x="3253" y="394"/>
                    </a:lnTo>
                    <a:lnTo>
                      <a:pt x="3255" y="397"/>
                    </a:lnTo>
                    <a:lnTo>
                      <a:pt x="3256" y="402"/>
                    </a:lnTo>
                    <a:lnTo>
                      <a:pt x="3258" y="385"/>
                    </a:lnTo>
                    <a:lnTo>
                      <a:pt x="3259" y="369"/>
                    </a:lnTo>
                    <a:lnTo>
                      <a:pt x="3261" y="342"/>
                    </a:lnTo>
                    <a:lnTo>
                      <a:pt x="3262" y="330"/>
                    </a:lnTo>
                    <a:lnTo>
                      <a:pt x="3264" y="326"/>
                    </a:lnTo>
                    <a:lnTo>
                      <a:pt x="3265" y="324"/>
                    </a:lnTo>
                    <a:lnTo>
                      <a:pt x="3267" y="326"/>
                    </a:lnTo>
                    <a:lnTo>
                      <a:pt x="3269" y="318"/>
                    </a:lnTo>
                    <a:lnTo>
                      <a:pt x="3270" y="326"/>
                    </a:lnTo>
                    <a:lnTo>
                      <a:pt x="3272" y="336"/>
                    </a:lnTo>
                    <a:lnTo>
                      <a:pt x="3273" y="334"/>
                    </a:lnTo>
                    <a:lnTo>
                      <a:pt x="3275" y="334"/>
                    </a:lnTo>
                    <a:lnTo>
                      <a:pt x="3276" y="338"/>
                    </a:lnTo>
                    <a:lnTo>
                      <a:pt x="3278" y="329"/>
                    </a:lnTo>
                    <a:lnTo>
                      <a:pt x="3279" y="319"/>
                    </a:lnTo>
                    <a:lnTo>
                      <a:pt x="3280" y="316"/>
                    </a:lnTo>
                    <a:lnTo>
                      <a:pt x="3282" y="295"/>
                    </a:lnTo>
                    <a:lnTo>
                      <a:pt x="3283" y="292"/>
                    </a:lnTo>
                    <a:lnTo>
                      <a:pt x="3285" y="300"/>
                    </a:lnTo>
                    <a:lnTo>
                      <a:pt x="3286" y="289"/>
                    </a:lnTo>
                    <a:lnTo>
                      <a:pt x="3288" y="292"/>
                    </a:lnTo>
                    <a:lnTo>
                      <a:pt x="3289" y="274"/>
                    </a:lnTo>
                    <a:lnTo>
                      <a:pt x="3290" y="240"/>
                    </a:lnTo>
                    <a:lnTo>
                      <a:pt x="3292" y="227"/>
                    </a:lnTo>
                    <a:lnTo>
                      <a:pt x="3293" y="215"/>
                    </a:lnTo>
                    <a:lnTo>
                      <a:pt x="3295" y="207"/>
                    </a:lnTo>
                    <a:lnTo>
                      <a:pt x="3296" y="180"/>
                    </a:lnTo>
                    <a:lnTo>
                      <a:pt x="3298" y="151"/>
                    </a:lnTo>
                    <a:lnTo>
                      <a:pt x="3299" y="145"/>
                    </a:lnTo>
                    <a:lnTo>
                      <a:pt x="3301" y="136"/>
                    </a:lnTo>
                    <a:lnTo>
                      <a:pt x="3302" y="137"/>
                    </a:lnTo>
                    <a:lnTo>
                      <a:pt x="3303" y="135"/>
                    </a:lnTo>
                    <a:lnTo>
                      <a:pt x="3305" y="143"/>
                    </a:lnTo>
                    <a:lnTo>
                      <a:pt x="3306" y="150"/>
                    </a:lnTo>
                    <a:lnTo>
                      <a:pt x="3308" y="168"/>
                    </a:lnTo>
                    <a:lnTo>
                      <a:pt x="3309" y="181"/>
                    </a:lnTo>
                    <a:lnTo>
                      <a:pt x="3311" y="220"/>
                    </a:lnTo>
                    <a:lnTo>
                      <a:pt x="3312" y="266"/>
                    </a:lnTo>
                    <a:lnTo>
                      <a:pt x="3313" y="268"/>
                    </a:lnTo>
                    <a:lnTo>
                      <a:pt x="3315" y="281"/>
                    </a:lnTo>
                    <a:lnTo>
                      <a:pt x="3316" y="301"/>
                    </a:lnTo>
                    <a:lnTo>
                      <a:pt x="3318" y="297"/>
                    </a:lnTo>
                    <a:lnTo>
                      <a:pt x="3319" y="284"/>
                    </a:lnTo>
                    <a:lnTo>
                      <a:pt x="3321" y="247"/>
                    </a:lnTo>
                    <a:lnTo>
                      <a:pt x="3322" y="205"/>
                    </a:lnTo>
                    <a:lnTo>
                      <a:pt x="3324" y="152"/>
                    </a:lnTo>
                    <a:lnTo>
                      <a:pt x="3325" y="127"/>
                    </a:lnTo>
                    <a:lnTo>
                      <a:pt x="3326" y="118"/>
                    </a:lnTo>
                    <a:lnTo>
                      <a:pt x="3328" y="106"/>
                    </a:lnTo>
                    <a:lnTo>
                      <a:pt x="3329" y="124"/>
                    </a:lnTo>
                    <a:lnTo>
                      <a:pt x="3331" y="132"/>
                    </a:lnTo>
                    <a:lnTo>
                      <a:pt x="3332" y="135"/>
                    </a:lnTo>
                    <a:lnTo>
                      <a:pt x="3334" y="139"/>
                    </a:lnTo>
                    <a:lnTo>
                      <a:pt x="3335" y="184"/>
                    </a:lnTo>
                    <a:lnTo>
                      <a:pt x="3337" y="244"/>
                    </a:lnTo>
                    <a:lnTo>
                      <a:pt x="3338" y="274"/>
                    </a:lnTo>
                    <a:lnTo>
                      <a:pt x="3339" y="319"/>
                    </a:lnTo>
                    <a:lnTo>
                      <a:pt x="3341" y="348"/>
                    </a:lnTo>
                    <a:lnTo>
                      <a:pt x="3342" y="391"/>
                    </a:lnTo>
                    <a:lnTo>
                      <a:pt x="3345" y="490"/>
                    </a:lnTo>
                    <a:lnTo>
                      <a:pt x="3349" y="525"/>
                    </a:lnTo>
                    <a:lnTo>
                      <a:pt x="3351" y="523"/>
                    </a:lnTo>
                    <a:lnTo>
                      <a:pt x="3352" y="506"/>
                    </a:lnTo>
                    <a:lnTo>
                      <a:pt x="3354" y="493"/>
                    </a:lnTo>
                    <a:lnTo>
                      <a:pt x="3355" y="488"/>
                    </a:lnTo>
                    <a:lnTo>
                      <a:pt x="3357" y="474"/>
                    </a:lnTo>
                    <a:lnTo>
                      <a:pt x="3358" y="480"/>
                    </a:lnTo>
                    <a:lnTo>
                      <a:pt x="3359" y="488"/>
                    </a:lnTo>
                    <a:lnTo>
                      <a:pt x="3361" y="498"/>
                    </a:lnTo>
                    <a:lnTo>
                      <a:pt x="3362" y="508"/>
                    </a:lnTo>
                    <a:lnTo>
                      <a:pt x="3364" y="521"/>
                    </a:lnTo>
                    <a:lnTo>
                      <a:pt x="3365" y="530"/>
                    </a:lnTo>
                    <a:lnTo>
                      <a:pt x="3367" y="534"/>
                    </a:lnTo>
                    <a:lnTo>
                      <a:pt x="3368" y="537"/>
                    </a:lnTo>
                    <a:lnTo>
                      <a:pt x="3370" y="529"/>
                    </a:lnTo>
                    <a:lnTo>
                      <a:pt x="3371" y="515"/>
                    </a:lnTo>
                    <a:lnTo>
                      <a:pt x="3372" y="505"/>
                    </a:lnTo>
                    <a:lnTo>
                      <a:pt x="3374" y="489"/>
                    </a:lnTo>
                    <a:lnTo>
                      <a:pt x="3375" y="468"/>
                    </a:lnTo>
                    <a:lnTo>
                      <a:pt x="3377" y="461"/>
                    </a:lnTo>
                    <a:lnTo>
                      <a:pt x="3378" y="462"/>
                    </a:lnTo>
                    <a:lnTo>
                      <a:pt x="3379" y="464"/>
                    </a:lnTo>
                    <a:lnTo>
                      <a:pt x="3381" y="476"/>
                    </a:lnTo>
                    <a:lnTo>
                      <a:pt x="3384" y="493"/>
                    </a:lnTo>
                    <a:lnTo>
                      <a:pt x="3385" y="502"/>
                    </a:lnTo>
                    <a:lnTo>
                      <a:pt x="3386" y="513"/>
                    </a:lnTo>
                    <a:lnTo>
                      <a:pt x="3388" y="527"/>
                    </a:lnTo>
                    <a:lnTo>
                      <a:pt x="3389" y="527"/>
                    </a:lnTo>
                    <a:lnTo>
                      <a:pt x="3391" y="529"/>
                    </a:lnTo>
                    <a:lnTo>
                      <a:pt x="3392" y="530"/>
                    </a:lnTo>
                    <a:lnTo>
                      <a:pt x="3393" y="525"/>
                    </a:lnTo>
                    <a:lnTo>
                      <a:pt x="3395" y="517"/>
                    </a:lnTo>
                    <a:lnTo>
                      <a:pt x="3396" y="499"/>
                    </a:lnTo>
                    <a:lnTo>
                      <a:pt x="3398" y="477"/>
                    </a:lnTo>
                    <a:lnTo>
                      <a:pt x="3399" y="457"/>
                    </a:lnTo>
                    <a:lnTo>
                      <a:pt x="3401" y="443"/>
                    </a:lnTo>
                    <a:lnTo>
                      <a:pt x="3402" y="431"/>
                    </a:lnTo>
                    <a:lnTo>
                      <a:pt x="3403" y="429"/>
                    </a:lnTo>
                    <a:lnTo>
                      <a:pt x="3405" y="438"/>
                    </a:lnTo>
                    <a:lnTo>
                      <a:pt x="3406" y="449"/>
                    </a:lnTo>
                    <a:lnTo>
                      <a:pt x="3408" y="464"/>
                    </a:lnTo>
                    <a:lnTo>
                      <a:pt x="3409" y="476"/>
                    </a:lnTo>
                    <a:lnTo>
                      <a:pt x="3410" y="486"/>
                    </a:lnTo>
                    <a:lnTo>
                      <a:pt x="3412" y="491"/>
                    </a:lnTo>
                    <a:lnTo>
                      <a:pt x="3413" y="495"/>
                    </a:lnTo>
                    <a:lnTo>
                      <a:pt x="3415" y="499"/>
                    </a:lnTo>
                    <a:lnTo>
                      <a:pt x="3416" y="496"/>
                    </a:lnTo>
                    <a:lnTo>
                      <a:pt x="3417" y="505"/>
                    </a:lnTo>
                    <a:lnTo>
                      <a:pt x="3419" y="501"/>
                    </a:lnTo>
                    <a:lnTo>
                      <a:pt x="3420" y="488"/>
                    </a:lnTo>
                    <a:lnTo>
                      <a:pt x="3422" y="466"/>
                    </a:lnTo>
                    <a:lnTo>
                      <a:pt x="3423" y="448"/>
                    </a:lnTo>
                    <a:lnTo>
                      <a:pt x="3424" y="446"/>
                    </a:lnTo>
                    <a:lnTo>
                      <a:pt x="3426" y="440"/>
                    </a:lnTo>
                    <a:lnTo>
                      <a:pt x="3427" y="429"/>
                    </a:lnTo>
                    <a:lnTo>
                      <a:pt x="3429" y="427"/>
                    </a:lnTo>
                    <a:lnTo>
                      <a:pt x="3430" y="429"/>
                    </a:lnTo>
                    <a:lnTo>
                      <a:pt x="3432" y="434"/>
                    </a:lnTo>
                    <a:lnTo>
                      <a:pt x="3433" y="440"/>
                    </a:lnTo>
                    <a:lnTo>
                      <a:pt x="3434" y="447"/>
                    </a:lnTo>
                    <a:lnTo>
                      <a:pt x="3436" y="453"/>
                    </a:lnTo>
                    <a:lnTo>
                      <a:pt x="3437" y="460"/>
                    </a:lnTo>
                    <a:lnTo>
                      <a:pt x="3439" y="458"/>
                    </a:lnTo>
                    <a:lnTo>
                      <a:pt x="3440" y="460"/>
                    </a:lnTo>
                    <a:lnTo>
                      <a:pt x="3441" y="462"/>
                    </a:lnTo>
                    <a:lnTo>
                      <a:pt x="3443" y="459"/>
                    </a:lnTo>
                    <a:lnTo>
                      <a:pt x="3444" y="456"/>
                    </a:lnTo>
                    <a:lnTo>
                      <a:pt x="3446" y="461"/>
                    </a:lnTo>
                    <a:lnTo>
                      <a:pt x="3447" y="441"/>
                    </a:lnTo>
                    <a:lnTo>
                      <a:pt x="3448" y="417"/>
                    </a:lnTo>
                    <a:lnTo>
                      <a:pt x="3450" y="406"/>
                    </a:lnTo>
                    <a:lnTo>
                      <a:pt x="3451" y="398"/>
                    </a:lnTo>
                    <a:lnTo>
                      <a:pt x="3453" y="397"/>
                    </a:lnTo>
                    <a:lnTo>
                      <a:pt x="3454" y="395"/>
                    </a:lnTo>
                    <a:lnTo>
                      <a:pt x="3455" y="394"/>
                    </a:lnTo>
                    <a:lnTo>
                      <a:pt x="3457" y="394"/>
                    </a:lnTo>
                    <a:lnTo>
                      <a:pt x="3458" y="398"/>
                    </a:lnTo>
                    <a:lnTo>
                      <a:pt x="3460" y="397"/>
                    </a:lnTo>
                    <a:lnTo>
                      <a:pt x="3462" y="403"/>
                    </a:lnTo>
                    <a:lnTo>
                      <a:pt x="3463" y="406"/>
                    </a:lnTo>
                    <a:lnTo>
                      <a:pt x="3465" y="410"/>
                    </a:lnTo>
                    <a:lnTo>
                      <a:pt x="3466" y="411"/>
                    </a:lnTo>
                    <a:lnTo>
                      <a:pt x="3468" y="402"/>
                    </a:lnTo>
                    <a:lnTo>
                      <a:pt x="3469" y="382"/>
                    </a:lnTo>
                    <a:lnTo>
                      <a:pt x="3471" y="359"/>
                    </a:lnTo>
                    <a:lnTo>
                      <a:pt x="3472" y="346"/>
                    </a:lnTo>
                    <a:lnTo>
                      <a:pt x="3474" y="334"/>
                    </a:lnTo>
                    <a:lnTo>
                      <a:pt x="3475" y="315"/>
                    </a:lnTo>
                    <a:lnTo>
                      <a:pt x="3477" y="311"/>
                    </a:lnTo>
                    <a:lnTo>
                      <a:pt x="3478" y="317"/>
                    </a:lnTo>
                    <a:lnTo>
                      <a:pt x="3480" y="306"/>
                    </a:lnTo>
                    <a:lnTo>
                      <a:pt x="3481" y="300"/>
                    </a:lnTo>
                    <a:lnTo>
                      <a:pt x="3483" y="301"/>
                    </a:lnTo>
                    <a:lnTo>
                      <a:pt x="3484" y="308"/>
                    </a:lnTo>
                    <a:lnTo>
                      <a:pt x="3486" y="300"/>
                    </a:lnTo>
                    <a:lnTo>
                      <a:pt x="3487" y="295"/>
                    </a:lnTo>
                    <a:lnTo>
                      <a:pt x="3489" y="303"/>
                    </a:lnTo>
                    <a:lnTo>
                      <a:pt x="3491" y="298"/>
                    </a:lnTo>
                    <a:lnTo>
                      <a:pt x="3492" y="288"/>
                    </a:lnTo>
                    <a:lnTo>
                      <a:pt x="3494" y="294"/>
                    </a:lnTo>
                    <a:lnTo>
                      <a:pt x="3495" y="268"/>
                    </a:lnTo>
                    <a:lnTo>
                      <a:pt x="3497" y="263"/>
                    </a:lnTo>
                    <a:lnTo>
                      <a:pt x="3498" y="249"/>
                    </a:lnTo>
                    <a:lnTo>
                      <a:pt x="3500" y="233"/>
                    </a:lnTo>
                    <a:lnTo>
                      <a:pt x="3501" y="225"/>
                    </a:lnTo>
                    <a:lnTo>
                      <a:pt x="3503" y="214"/>
                    </a:lnTo>
                    <a:lnTo>
                      <a:pt x="3504" y="210"/>
                    </a:lnTo>
                    <a:lnTo>
                      <a:pt x="3506" y="211"/>
                    </a:lnTo>
                    <a:lnTo>
                      <a:pt x="3507" y="200"/>
                    </a:lnTo>
                    <a:lnTo>
                      <a:pt x="3509" y="195"/>
                    </a:lnTo>
                    <a:lnTo>
                      <a:pt x="3510" y="197"/>
                    </a:lnTo>
                    <a:lnTo>
                      <a:pt x="3512" y="179"/>
                    </a:lnTo>
                    <a:lnTo>
                      <a:pt x="3513" y="156"/>
                    </a:lnTo>
                    <a:lnTo>
                      <a:pt x="3515" y="162"/>
                    </a:lnTo>
                    <a:lnTo>
                      <a:pt x="3517" y="153"/>
                    </a:lnTo>
                    <a:lnTo>
                      <a:pt x="3518" y="156"/>
                    </a:lnTo>
                    <a:lnTo>
                      <a:pt x="3520" y="159"/>
                    </a:lnTo>
                    <a:lnTo>
                      <a:pt x="3521" y="171"/>
                    </a:lnTo>
                    <a:lnTo>
                      <a:pt x="3523" y="216"/>
                    </a:lnTo>
                    <a:lnTo>
                      <a:pt x="3524" y="236"/>
                    </a:lnTo>
                    <a:lnTo>
                      <a:pt x="3526" y="281"/>
                    </a:lnTo>
                    <a:lnTo>
                      <a:pt x="3527" y="299"/>
                    </a:lnTo>
                    <a:lnTo>
                      <a:pt x="3529" y="268"/>
                    </a:lnTo>
                    <a:lnTo>
                      <a:pt x="3530" y="243"/>
                    </a:lnTo>
                    <a:lnTo>
                      <a:pt x="3532" y="247"/>
                    </a:lnTo>
                    <a:lnTo>
                      <a:pt x="3533" y="208"/>
                    </a:lnTo>
                    <a:lnTo>
                      <a:pt x="3535" y="148"/>
                    </a:lnTo>
                    <a:lnTo>
                      <a:pt x="3536" y="101"/>
                    </a:lnTo>
                    <a:lnTo>
                      <a:pt x="3538" y="68"/>
                    </a:lnTo>
                    <a:lnTo>
                      <a:pt x="3539" y="68"/>
                    </a:lnTo>
                    <a:lnTo>
                      <a:pt x="3541" y="86"/>
                    </a:lnTo>
                    <a:lnTo>
                      <a:pt x="3543" y="121"/>
                    </a:lnTo>
                    <a:lnTo>
                      <a:pt x="3544" y="148"/>
                    </a:lnTo>
                    <a:lnTo>
                      <a:pt x="3546" y="185"/>
                    </a:lnTo>
                    <a:lnTo>
                      <a:pt x="3547" y="232"/>
                    </a:lnTo>
                    <a:lnTo>
                      <a:pt x="3549" y="280"/>
                    </a:lnTo>
                    <a:lnTo>
                      <a:pt x="3550" y="344"/>
                    </a:lnTo>
                    <a:lnTo>
                      <a:pt x="3552" y="381"/>
                    </a:lnTo>
                    <a:lnTo>
                      <a:pt x="3556" y="455"/>
                    </a:lnTo>
                    <a:lnTo>
                      <a:pt x="3559" y="464"/>
                    </a:lnTo>
                    <a:lnTo>
                      <a:pt x="3560" y="476"/>
                    </a:lnTo>
                    <a:lnTo>
                      <a:pt x="3562" y="482"/>
                    </a:lnTo>
                    <a:lnTo>
                      <a:pt x="3563" y="475"/>
                    </a:lnTo>
                    <a:lnTo>
                      <a:pt x="3565" y="465"/>
                    </a:lnTo>
                    <a:lnTo>
                      <a:pt x="3566" y="464"/>
                    </a:lnTo>
                    <a:lnTo>
                      <a:pt x="3568" y="464"/>
                    </a:lnTo>
                    <a:lnTo>
                      <a:pt x="3569" y="467"/>
                    </a:lnTo>
                    <a:lnTo>
                      <a:pt x="3570" y="459"/>
                    </a:lnTo>
                    <a:lnTo>
                      <a:pt x="3572" y="464"/>
                    </a:lnTo>
                    <a:lnTo>
                      <a:pt x="3573" y="476"/>
                    </a:lnTo>
                    <a:lnTo>
                      <a:pt x="3575" y="481"/>
                    </a:lnTo>
                    <a:lnTo>
                      <a:pt x="3576" y="486"/>
                    </a:lnTo>
                    <a:lnTo>
                      <a:pt x="3578" y="500"/>
                    </a:lnTo>
                    <a:lnTo>
                      <a:pt x="3579" y="506"/>
                    </a:lnTo>
                    <a:lnTo>
                      <a:pt x="3580" y="507"/>
                    </a:lnTo>
                    <a:lnTo>
                      <a:pt x="3582" y="501"/>
                    </a:lnTo>
                    <a:lnTo>
                      <a:pt x="3583" y="485"/>
                    </a:lnTo>
                    <a:lnTo>
                      <a:pt x="3585" y="471"/>
                    </a:lnTo>
                    <a:lnTo>
                      <a:pt x="3586" y="462"/>
                    </a:lnTo>
                    <a:lnTo>
                      <a:pt x="3588" y="448"/>
                    </a:lnTo>
                    <a:lnTo>
                      <a:pt x="3589" y="446"/>
                    </a:lnTo>
                    <a:lnTo>
                      <a:pt x="3590" y="446"/>
                    </a:lnTo>
                    <a:lnTo>
                      <a:pt x="3592" y="453"/>
                    </a:lnTo>
                    <a:lnTo>
                      <a:pt x="3593" y="461"/>
                    </a:lnTo>
                    <a:lnTo>
                      <a:pt x="3595" y="466"/>
                    </a:lnTo>
                    <a:lnTo>
                      <a:pt x="3596" y="472"/>
                    </a:lnTo>
                    <a:lnTo>
                      <a:pt x="3598" y="476"/>
                    </a:lnTo>
                    <a:lnTo>
                      <a:pt x="3599" y="475"/>
                    </a:lnTo>
                    <a:lnTo>
                      <a:pt x="3606" y="427"/>
                    </a:lnTo>
                    <a:lnTo>
                      <a:pt x="3608" y="411"/>
                    </a:lnTo>
                    <a:lnTo>
                      <a:pt x="3609" y="402"/>
                    </a:lnTo>
                    <a:lnTo>
                      <a:pt x="3610" y="401"/>
                    </a:lnTo>
                    <a:lnTo>
                      <a:pt x="3612" y="401"/>
                    </a:lnTo>
                    <a:lnTo>
                      <a:pt x="3613" y="410"/>
                    </a:lnTo>
                    <a:lnTo>
                      <a:pt x="3615" y="421"/>
                    </a:lnTo>
                    <a:lnTo>
                      <a:pt x="3616" y="426"/>
                    </a:lnTo>
                    <a:lnTo>
                      <a:pt x="3618" y="433"/>
                    </a:lnTo>
                    <a:lnTo>
                      <a:pt x="3619" y="443"/>
                    </a:lnTo>
                    <a:lnTo>
                      <a:pt x="3620" y="449"/>
                    </a:lnTo>
                    <a:lnTo>
                      <a:pt x="3622" y="459"/>
                    </a:lnTo>
                    <a:lnTo>
                      <a:pt x="3623" y="478"/>
                    </a:lnTo>
                    <a:lnTo>
                      <a:pt x="3625" y="470"/>
                    </a:lnTo>
                    <a:lnTo>
                      <a:pt x="3626" y="444"/>
                    </a:lnTo>
                    <a:lnTo>
                      <a:pt x="3628" y="413"/>
                    </a:lnTo>
                    <a:lnTo>
                      <a:pt x="3629" y="385"/>
                    </a:lnTo>
                    <a:lnTo>
                      <a:pt x="3630" y="364"/>
                    </a:lnTo>
                    <a:lnTo>
                      <a:pt x="3632" y="355"/>
                    </a:lnTo>
                    <a:lnTo>
                      <a:pt x="3633" y="350"/>
                    </a:lnTo>
                    <a:lnTo>
                      <a:pt x="3635" y="353"/>
                    </a:lnTo>
                    <a:lnTo>
                      <a:pt x="3642" y="399"/>
                    </a:lnTo>
                    <a:lnTo>
                      <a:pt x="3643" y="406"/>
                    </a:lnTo>
                    <a:lnTo>
                      <a:pt x="3645" y="417"/>
                    </a:lnTo>
                    <a:lnTo>
                      <a:pt x="3646" y="426"/>
                    </a:lnTo>
                    <a:lnTo>
                      <a:pt x="3648" y="429"/>
                    </a:lnTo>
                    <a:lnTo>
                      <a:pt x="3649" y="440"/>
                    </a:lnTo>
                    <a:lnTo>
                      <a:pt x="3657" y="345"/>
                    </a:lnTo>
                    <a:lnTo>
                      <a:pt x="3658" y="310"/>
                    </a:lnTo>
                    <a:lnTo>
                      <a:pt x="3660" y="299"/>
                    </a:lnTo>
                    <a:lnTo>
                      <a:pt x="3662" y="306"/>
                    </a:lnTo>
                    <a:lnTo>
                      <a:pt x="3663" y="329"/>
                    </a:lnTo>
                    <a:lnTo>
                      <a:pt x="3665" y="338"/>
                    </a:lnTo>
                    <a:lnTo>
                      <a:pt x="3666" y="352"/>
                    </a:lnTo>
                    <a:lnTo>
                      <a:pt x="3668" y="365"/>
                    </a:lnTo>
                    <a:lnTo>
                      <a:pt x="3669" y="376"/>
                    </a:lnTo>
                    <a:lnTo>
                      <a:pt x="3671" y="388"/>
                    </a:lnTo>
                    <a:lnTo>
                      <a:pt x="3672" y="402"/>
                    </a:lnTo>
                    <a:lnTo>
                      <a:pt x="3674" y="416"/>
                    </a:lnTo>
                    <a:lnTo>
                      <a:pt x="3675" y="437"/>
                    </a:lnTo>
                    <a:lnTo>
                      <a:pt x="3677" y="455"/>
                    </a:lnTo>
                    <a:lnTo>
                      <a:pt x="3679" y="450"/>
                    </a:lnTo>
                    <a:lnTo>
                      <a:pt x="3680" y="457"/>
                    </a:lnTo>
                    <a:lnTo>
                      <a:pt x="3682" y="429"/>
                    </a:lnTo>
                    <a:lnTo>
                      <a:pt x="3683" y="411"/>
                    </a:lnTo>
                    <a:lnTo>
                      <a:pt x="3685" y="376"/>
                    </a:lnTo>
                    <a:lnTo>
                      <a:pt x="3686" y="336"/>
                    </a:lnTo>
                    <a:lnTo>
                      <a:pt x="3688" y="332"/>
                    </a:lnTo>
                    <a:lnTo>
                      <a:pt x="3689" y="318"/>
                    </a:lnTo>
                    <a:lnTo>
                      <a:pt x="3691" y="317"/>
                    </a:lnTo>
                    <a:lnTo>
                      <a:pt x="3693" y="313"/>
                    </a:lnTo>
                    <a:lnTo>
                      <a:pt x="3694" y="312"/>
                    </a:lnTo>
                    <a:lnTo>
                      <a:pt x="3696" y="322"/>
                    </a:lnTo>
                    <a:lnTo>
                      <a:pt x="3697" y="312"/>
                    </a:lnTo>
                    <a:lnTo>
                      <a:pt x="3699" y="320"/>
                    </a:lnTo>
                    <a:lnTo>
                      <a:pt x="3700" y="331"/>
                    </a:lnTo>
                    <a:lnTo>
                      <a:pt x="3702" y="323"/>
                    </a:lnTo>
                    <a:lnTo>
                      <a:pt x="3703" y="323"/>
                    </a:lnTo>
                    <a:lnTo>
                      <a:pt x="3705" y="322"/>
                    </a:lnTo>
                    <a:lnTo>
                      <a:pt x="3706" y="318"/>
                    </a:lnTo>
                    <a:lnTo>
                      <a:pt x="3708" y="315"/>
                    </a:lnTo>
                    <a:lnTo>
                      <a:pt x="3710" y="301"/>
                    </a:lnTo>
                    <a:lnTo>
                      <a:pt x="3711" y="268"/>
                    </a:lnTo>
                    <a:lnTo>
                      <a:pt x="3713" y="253"/>
                    </a:lnTo>
                    <a:lnTo>
                      <a:pt x="3714" y="247"/>
                    </a:lnTo>
                    <a:lnTo>
                      <a:pt x="3716" y="240"/>
                    </a:lnTo>
                    <a:lnTo>
                      <a:pt x="3717" y="254"/>
                    </a:lnTo>
                    <a:lnTo>
                      <a:pt x="3719" y="244"/>
                    </a:lnTo>
                    <a:lnTo>
                      <a:pt x="3720" y="260"/>
                    </a:lnTo>
                    <a:lnTo>
                      <a:pt x="3722" y="240"/>
                    </a:lnTo>
                    <a:lnTo>
                      <a:pt x="3723" y="210"/>
                    </a:lnTo>
                    <a:lnTo>
                      <a:pt x="3725" y="191"/>
                    </a:lnTo>
                    <a:lnTo>
                      <a:pt x="3727" y="152"/>
                    </a:lnTo>
                    <a:lnTo>
                      <a:pt x="3728" y="156"/>
                    </a:lnTo>
                    <a:lnTo>
                      <a:pt x="3730" y="143"/>
                    </a:lnTo>
                    <a:lnTo>
                      <a:pt x="3731" y="140"/>
                    </a:lnTo>
                    <a:lnTo>
                      <a:pt x="3733" y="157"/>
                    </a:lnTo>
                    <a:lnTo>
                      <a:pt x="3734" y="175"/>
                    </a:lnTo>
                    <a:lnTo>
                      <a:pt x="3736" y="172"/>
                    </a:lnTo>
                    <a:lnTo>
                      <a:pt x="3737" y="181"/>
                    </a:lnTo>
                    <a:lnTo>
                      <a:pt x="3739" y="207"/>
                    </a:lnTo>
                    <a:lnTo>
                      <a:pt x="3740" y="237"/>
                    </a:lnTo>
                    <a:lnTo>
                      <a:pt x="3742" y="238"/>
                    </a:lnTo>
                    <a:lnTo>
                      <a:pt x="3744" y="237"/>
                    </a:lnTo>
                    <a:lnTo>
                      <a:pt x="3745" y="227"/>
                    </a:lnTo>
                    <a:lnTo>
                      <a:pt x="3747" y="232"/>
                    </a:lnTo>
                    <a:lnTo>
                      <a:pt x="3748" y="201"/>
                    </a:lnTo>
                    <a:lnTo>
                      <a:pt x="3750" y="173"/>
                    </a:lnTo>
                    <a:lnTo>
                      <a:pt x="3751" y="172"/>
                    </a:lnTo>
                    <a:lnTo>
                      <a:pt x="3753" y="196"/>
                    </a:lnTo>
                    <a:lnTo>
                      <a:pt x="3754" y="204"/>
                    </a:lnTo>
                    <a:lnTo>
                      <a:pt x="3756" y="197"/>
                    </a:lnTo>
                    <a:lnTo>
                      <a:pt x="3757" y="193"/>
                    </a:lnTo>
                    <a:lnTo>
                      <a:pt x="3759" y="192"/>
                    </a:lnTo>
                    <a:lnTo>
                      <a:pt x="3760" y="207"/>
                    </a:lnTo>
                    <a:lnTo>
                      <a:pt x="3762" y="203"/>
                    </a:lnTo>
                    <a:lnTo>
                      <a:pt x="3763" y="216"/>
                    </a:lnTo>
                    <a:lnTo>
                      <a:pt x="3765" y="254"/>
                    </a:lnTo>
                    <a:lnTo>
                      <a:pt x="3766" y="317"/>
                    </a:lnTo>
                    <a:lnTo>
                      <a:pt x="3768" y="359"/>
                    </a:lnTo>
                    <a:lnTo>
                      <a:pt x="3769" y="387"/>
                    </a:lnTo>
                    <a:lnTo>
                      <a:pt x="3771" y="387"/>
                    </a:lnTo>
                    <a:lnTo>
                      <a:pt x="3772" y="408"/>
                    </a:lnTo>
                    <a:lnTo>
                      <a:pt x="3774" y="412"/>
                    </a:lnTo>
                    <a:lnTo>
                      <a:pt x="3775" y="398"/>
                    </a:lnTo>
                    <a:lnTo>
                      <a:pt x="3777" y="387"/>
                    </a:lnTo>
                    <a:lnTo>
                      <a:pt x="3778" y="386"/>
                    </a:lnTo>
                    <a:lnTo>
                      <a:pt x="3780" y="375"/>
                    </a:lnTo>
                    <a:lnTo>
                      <a:pt x="3782" y="373"/>
                    </a:lnTo>
                    <a:lnTo>
                      <a:pt x="3783" y="367"/>
                    </a:lnTo>
                    <a:lnTo>
                      <a:pt x="3785" y="372"/>
                    </a:lnTo>
                    <a:lnTo>
                      <a:pt x="3786" y="375"/>
                    </a:lnTo>
                    <a:lnTo>
                      <a:pt x="3788" y="387"/>
                    </a:lnTo>
                    <a:lnTo>
                      <a:pt x="3789" y="400"/>
                    </a:lnTo>
                    <a:lnTo>
                      <a:pt x="3791" y="411"/>
                    </a:lnTo>
                    <a:lnTo>
                      <a:pt x="3792" y="425"/>
                    </a:lnTo>
                    <a:lnTo>
                      <a:pt x="3794" y="436"/>
                    </a:lnTo>
                    <a:lnTo>
                      <a:pt x="3795" y="442"/>
                    </a:lnTo>
                    <a:lnTo>
                      <a:pt x="3797" y="437"/>
                    </a:lnTo>
                    <a:lnTo>
                      <a:pt x="3798" y="431"/>
                    </a:lnTo>
                    <a:lnTo>
                      <a:pt x="3800" y="428"/>
                    </a:lnTo>
                    <a:lnTo>
                      <a:pt x="3801" y="428"/>
                    </a:lnTo>
                    <a:lnTo>
                      <a:pt x="3803" y="425"/>
                    </a:lnTo>
                    <a:lnTo>
                      <a:pt x="3804" y="420"/>
                    </a:lnTo>
                    <a:lnTo>
                      <a:pt x="3806" y="420"/>
                    </a:lnTo>
                    <a:lnTo>
                      <a:pt x="3807" y="423"/>
                    </a:lnTo>
                    <a:lnTo>
                      <a:pt x="3809" y="418"/>
                    </a:lnTo>
                    <a:lnTo>
                      <a:pt x="3810" y="421"/>
                    </a:lnTo>
                    <a:lnTo>
                      <a:pt x="3812" y="427"/>
                    </a:lnTo>
                    <a:lnTo>
                      <a:pt x="3813" y="433"/>
                    </a:lnTo>
                    <a:lnTo>
                      <a:pt x="3815" y="445"/>
                    </a:lnTo>
                    <a:lnTo>
                      <a:pt x="3816" y="457"/>
                    </a:lnTo>
                    <a:lnTo>
                      <a:pt x="3818" y="456"/>
                    </a:lnTo>
                    <a:lnTo>
                      <a:pt x="3819" y="451"/>
                    </a:lnTo>
                    <a:lnTo>
                      <a:pt x="3821" y="442"/>
                    </a:lnTo>
                    <a:lnTo>
                      <a:pt x="3822" y="442"/>
                    </a:lnTo>
                    <a:lnTo>
                      <a:pt x="3824" y="436"/>
                    </a:lnTo>
                    <a:lnTo>
                      <a:pt x="3826" y="431"/>
                    </a:lnTo>
                    <a:lnTo>
                      <a:pt x="3827" y="430"/>
                    </a:lnTo>
                    <a:lnTo>
                      <a:pt x="3829" y="430"/>
                    </a:lnTo>
                    <a:lnTo>
                      <a:pt x="3830" y="433"/>
                    </a:lnTo>
                    <a:lnTo>
                      <a:pt x="3832" y="442"/>
                    </a:lnTo>
                    <a:lnTo>
                      <a:pt x="3833" y="446"/>
                    </a:lnTo>
                    <a:lnTo>
                      <a:pt x="3835" y="451"/>
                    </a:lnTo>
                    <a:lnTo>
                      <a:pt x="3836" y="454"/>
                    </a:lnTo>
                    <a:lnTo>
                      <a:pt x="3838" y="450"/>
                    </a:lnTo>
                    <a:lnTo>
                      <a:pt x="3839" y="446"/>
                    </a:lnTo>
                    <a:lnTo>
                      <a:pt x="3841" y="445"/>
                    </a:lnTo>
                    <a:lnTo>
                      <a:pt x="3842" y="443"/>
                    </a:lnTo>
                    <a:lnTo>
                      <a:pt x="3844" y="438"/>
                    </a:lnTo>
                    <a:lnTo>
                      <a:pt x="3845" y="426"/>
                    </a:lnTo>
                    <a:lnTo>
                      <a:pt x="3846" y="416"/>
                    </a:lnTo>
                    <a:lnTo>
                      <a:pt x="3848" y="415"/>
                    </a:lnTo>
                    <a:lnTo>
                      <a:pt x="3849" y="409"/>
                    </a:lnTo>
                    <a:lnTo>
                      <a:pt x="3851" y="410"/>
                    </a:lnTo>
                    <a:lnTo>
                      <a:pt x="3852" y="417"/>
                    </a:lnTo>
                    <a:lnTo>
                      <a:pt x="3854" y="421"/>
                    </a:lnTo>
                    <a:lnTo>
                      <a:pt x="3855" y="427"/>
                    </a:lnTo>
                    <a:lnTo>
                      <a:pt x="3856" y="439"/>
                    </a:lnTo>
                    <a:lnTo>
                      <a:pt x="3858" y="445"/>
                    </a:lnTo>
                    <a:lnTo>
                      <a:pt x="3859" y="435"/>
                    </a:lnTo>
                    <a:lnTo>
                      <a:pt x="3861" y="424"/>
                    </a:lnTo>
                    <a:lnTo>
                      <a:pt x="3862" y="421"/>
                    </a:lnTo>
                    <a:lnTo>
                      <a:pt x="3863" y="420"/>
                    </a:lnTo>
                    <a:lnTo>
                      <a:pt x="3865" y="429"/>
                    </a:lnTo>
                    <a:lnTo>
                      <a:pt x="3866" y="426"/>
                    </a:lnTo>
                    <a:lnTo>
                      <a:pt x="3868" y="420"/>
                    </a:lnTo>
                    <a:lnTo>
                      <a:pt x="3869" y="419"/>
                    </a:lnTo>
                    <a:lnTo>
                      <a:pt x="3871" y="413"/>
                    </a:lnTo>
                    <a:lnTo>
                      <a:pt x="3872" y="399"/>
                    </a:lnTo>
                    <a:lnTo>
                      <a:pt x="3873" y="382"/>
                    </a:lnTo>
                    <a:lnTo>
                      <a:pt x="3875" y="376"/>
                    </a:lnTo>
                    <a:lnTo>
                      <a:pt x="3876" y="374"/>
                    </a:lnTo>
                    <a:lnTo>
                      <a:pt x="3878" y="369"/>
                    </a:lnTo>
                    <a:lnTo>
                      <a:pt x="3879" y="373"/>
                    </a:lnTo>
                    <a:lnTo>
                      <a:pt x="3880" y="379"/>
                    </a:lnTo>
                    <a:lnTo>
                      <a:pt x="3882" y="387"/>
                    </a:lnTo>
                    <a:lnTo>
                      <a:pt x="3883" y="398"/>
                    </a:lnTo>
                    <a:lnTo>
                      <a:pt x="3885" y="399"/>
                    </a:lnTo>
                    <a:lnTo>
                      <a:pt x="3886" y="406"/>
                    </a:lnTo>
                    <a:lnTo>
                      <a:pt x="3888" y="424"/>
                    </a:lnTo>
                    <a:lnTo>
                      <a:pt x="3889" y="430"/>
                    </a:lnTo>
                    <a:lnTo>
                      <a:pt x="3890" y="440"/>
                    </a:lnTo>
                    <a:lnTo>
                      <a:pt x="3892" y="437"/>
                    </a:lnTo>
                    <a:lnTo>
                      <a:pt x="3893" y="423"/>
                    </a:lnTo>
                    <a:lnTo>
                      <a:pt x="3895" y="405"/>
                    </a:lnTo>
                    <a:lnTo>
                      <a:pt x="3896" y="390"/>
                    </a:lnTo>
                    <a:lnTo>
                      <a:pt x="3897" y="381"/>
                    </a:lnTo>
                    <a:lnTo>
                      <a:pt x="3899" y="377"/>
                    </a:lnTo>
                    <a:lnTo>
                      <a:pt x="3900" y="378"/>
                    </a:lnTo>
                    <a:lnTo>
                      <a:pt x="3902" y="371"/>
                    </a:lnTo>
                    <a:lnTo>
                      <a:pt x="3903" y="367"/>
                    </a:lnTo>
                    <a:lnTo>
                      <a:pt x="3905" y="376"/>
                    </a:lnTo>
                    <a:lnTo>
                      <a:pt x="3906" y="385"/>
                    </a:lnTo>
                    <a:lnTo>
                      <a:pt x="3907" y="385"/>
                    </a:lnTo>
                    <a:lnTo>
                      <a:pt x="3909" y="385"/>
                    </a:lnTo>
                    <a:lnTo>
                      <a:pt x="3910" y="379"/>
                    </a:lnTo>
                    <a:lnTo>
                      <a:pt x="3912" y="368"/>
                    </a:lnTo>
                    <a:lnTo>
                      <a:pt x="3913" y="365"/>
                    </a:lnTo>
                    <a:lnTo>
                      <a:pt x="3914" y="360"/>
                    </a:lnTo>
                    <a:lnTo>
                      <a:pt x="3916" y="361"/>
                    </a:lnTo>
                    <a:lnTo>
                      <a:pt x="3917" y="357"/>
                    </a:lnTo>
                    <a:lnTo>
                      <a:pt x="3919" y="349"/>
                    </a:lnTo>
                    <a:lnTo>
                      <a:pt x="3920" y="315"/>
                    </a:lnTo>
                    <a:lnTo>
                      <a:pt x="3922" y="306"/>
                    </a:lnTo>
                    <a:lnTo>
                      <a:pt x="3923" y="312"/>
                    </a:lnTo>
                    <a:lnTo>
                      <a:pt x="3924" y="306"/>
                    </a:lnTo>
                    <a:lnTo>
                      <a:pt x="3926" y="303"/>
                    </a:lnTo>
                    <a:lnTo>
                      <a:pt x="3927" y="284"/>
                    </a:lnTo>
                    <a:lnTo>
                      <a:pt x="3929" y="285"/>
                    </a:lnTo>
                    <a:lnTo>
                      <a:pt x="3930" y="292"/>
                    </a:lnTo>
                    <a:lnTo>
                      <a:pt x="3931" y="289"/>
                    </a:lnTo>
                    <a:lnTo>
                      <a:pt x="3933" y="288"/>
                    </a:lnTo>
                    <a:lnTo>
                      <a:pt x="3934" y="302"/>
                    </a:lnTo>
                    <a:lnTo>
                      <a:pt x="3936" y="283"/>
                    </a:lnTo>
                    <a:lnTo>
                      <a:pt x="3937" y="282"/>
                    </a:lnTo>
                    <a:lnTo>
                      <a:pt x="3939" y="288"/>
                    </a:lnTo>
                    <a:lnTo>
                      <a:pt x="3941" y="295"/>
                    </a:lnTo>
                    <a:lnTo>
                      <a:pt x="3942" y="267"/>
                    </a:lnTo>
                    <a:lnTo>
                      <a:pt x="3944" y="257"/>
                    </a:lnTo>
                    <a:lnTo>
                      <a:pt x="3945" y="256"/>
                    </a:lnTo>
                    <a:lnTo>
                      <a:pt x="3947" y="261"/>
                    </a:lnTo>
                    <a:lnTo>
                      <a:pt x="3948" y="257"/>
                    </a:lnTo>
                    <a:lnTo>
                      <a:pt x="3950" y="247"/>
                    </a:lnTo>
                    <a:lnTo>
                      <a:pt x="3951" y="246"/>
                    </a:lnTo>
                    <a:lnTo>
                      <a:pt x="3953" y="207"/>
                    </a:lnTo>
                    <a:lnTo>
                      <a:pt x="3954" y="187"/>
                    </a:lnTo>
                    <a:lnTo>
                      <a:pt x="3956" y="156"/>
                    </a:lnTo>
                    <a:lnTo>
                      <a:pt x="3957" y="129"/>
                    </a:lnTo>
                    <a:lnTo>
                      <a:pt x="3959" y="117"/>
                    </a:lnTo>
                    <a:lnTo>
                      <a:pt x="3961" y="124"/>
                    </a:lnTo>
                    <a:lnTo>
                      <a:pt x="3962" y="154"/>
                    </a:lnTo>
                    <a:lnTo>
                      <a:pt x="3964" y="162"/>
                    </a:lnTo>
                    <a:lnTo>
                      <a:pt x="3965" y="179"/>
                    </a:lnTo>
                    <a:lnTo>
                      <a:pt x="3967" y="176"/>
                    </a:lnTo>
                    <a:lnTo>
                      <a:pt x="3968" y="161"/>
                    </a:lnTo>
                    <a:lnTo>
                      <a:pt x="3970" y="146"/>
                    </a:lnTo>
                    <a:lnTo>
                      <a:pt x="3971" y="133"/>
                    </a:lnTo>
                    <a:lnTo>
                      <a:pt x="3973" y="149"/>
                    </a:lnTo>
                    <a:lnTo>
                      <a:pt x="3974" y="182"/>
                    </a:lnTo>
                    <a:lnTo>
                      <a:pt x="3976" y="187"/>
                    </a:lnTo>
                    <a:lnTo>
                      <a:pt x="3977" y="187"/>
                    </a:lnTo>
                    <a:lnTo>
                      <a:pt x="3979" y="214"/>
                    </a:lnTo>
                    <a:lnTo>
                      <a:pt x="3980" y="307"/>
                    </a:lnTo>
                    <a:lnTo>
                      <a:pt x="3982" y="338"/>
                    </a:lnTo>
                    <a:lnTo>
                      <a:pt x="3984" y="378"/>
                    </a:lnTo>
                    <a:lnTo>
                      <a:pt x="3985" y="367"/>
                    </a:lnTo>
                    <a:lnTo>
                      <a:pt x="3987" y="354"/>
                    </a:lnTo>
                    <a:lnTo>
                      <a:pt x="3988" y="321"/>
                    </a:lnTo>
                    <a:lnTo>
                      <a:pt x="3990" y="276"/>
                    </a:lnTo>
                    <a:lnTo>
                      <a:pt x="3991" y="266"/>
                    </a:lnTo>
                    <a:lnTo>
                      <a:pt x="3993" y="273"/>
                    </a:lnTo>
                    <a:lnTo>
                      <a:pt x="3994" y="269"/>
                    </a:lnTo>
                    <a:lnTo>
                      <a:pt x="3996" y="256"/>
                    </a:lnTo>
                    <a:lnTo>
                      <a:pt x="3997" y="278"/>
                    </a:lnTo>
                    <a:lnTo>
                      <a:pt x="3999" y="285"/>
                    </a:lnTo>
                    <a:lnTo>
                      <a:pt x="4000" y="302"/>
                    </a:lnTo>
                    <a:lnTo>
                      <a:pt x="4002" y="316"/>
                    </a:lnTo>
                    <a:lnTo>
                      <a:pt x="4004" y="314"/>
                    </a:lnTo>
                    <a:lnTo>
                      <a:pt x="4005" y="315"/>
                    </a:lnTo>
                    <a:lnTo>
                      <a:pt x="4007" y="341"/>
                    </a:lnTo>
                    <a:lnTo>
                      <a:pt x="4008" y="378"/>
                    </a:lnTo>
                    <a:lnTo>
                      <a:pt x="4010" y="407"/>
                    </a:lnTo>
                    <a:lnTo>
                      <a:pt x="4011" y="430"/>
                    </a:lnTo>
                    <a:lnTo>
                      <a:pt x="4013" y="441"/>
                    </a:lnTo>
                    <a:lnTo>
                      <a:pt x="4014" y="446"/>
                    </a:lnTo>
                    <a:lnTo>
                      <a:pt x="4016" y="465"/>
                    </a:lnTo>
                    <a:lnTo>
                      <a:pt x="4017" y="467"/>
                    </a:lnTo>
                    <a:lnTo>
                      <a:pt x="4019" y="478"/>
                    </a:lnTo>
                    <a:lnTo>
                      <a:pt x="4020" y="469"/>
                    </a:lnTo>
                    <a:lnTo>
                      <a:pt x="4022" y="458"/>
                    </a:lnTo>
                    <a:lnTo>
                      <a:pt x="4023" y="458"/>
                    </a:lnTo>
                    <a:lnTo>
                      <a:pt x="4025" y="453"/>
                    </a:lnTo>
                    <a:lnTo>
                      <a:pt x="4027" y="458"/>
                    </a:lnTo>
                    <a:lnTo>
                      <a:pt x="4028" y="471"/>
                    </a:lnTo>
                    <a:lnTo>
                      <a:pt x="4030" y="482"/>
                    </a:lnTo>
                    <a:lnTo>
                      <a:pt x="4031" y="478"/>
                    </a:lnTo>
                    <a:lnTo>
                      <a:pt x="4033" y="472"/>
                    </a:lnTo>
                    <a:lnTo>
                      <a:pt x="4034" y="466"/>
                    </a:lnTo>
                    <a:lnTo>
                      <a:pt x="4035" y="461"/>
                    </a:lnTo>
                    <a:lnTo>
                      <a:pt x="4037" y="455"/>
                    </a:lnTo>
                    <a:lnTo>
                      <a:pt x="4038" y="452"/>
                    </a:lnTo>
                    <a:lnTo>
                      <a:pt x="4040" y="452"/>
                    </a:lnTo>
                    <a:lnTo>
                      <a:pt x="4041" y="456"/>
                    </a:lnTo>
                    <a:lnTo>
                      <a:pt x="4043" y="462"/>
                    </a:lnTo>
                    <a:lnTo>
                      <a:pt x="4044" y="467"/>
                    </a:lnTo>
                    <a:lnTo>
                      <a:pt x="4045" y="469"/>
                    </a:lnTo>
                    <a:lnTo>
                      <a:pt x="4047" y="477"/>
                    </a:lnTo>
                    <a:lnTo>
                      <a:pt x="4048" y="486"/>
                    </a:lnTo>
                    <a:lnTo>
                      <a:pt x="4050" y="489"/>
                    </a:lnTo>
                    <a:lnTo>
                      <a:pt x="4051" y="488"/>
                    </a:lnTo>
                    <a:lnTo>
                      <a:pt x="4053" y="493"/>
                    </a:lnTo>
                    <a:lnTo>
                      <a:pt x="4054" y="481"/>
                    </a:lnTo>
                    <a:lnTo>
                      <a:pt x="4056" y="467"/>
                    </a:lnTo>
                    <a:lnTo>
                      <a:pt x="4057" y="457"/>
                    </a:lnTo>
                    <a:lnTo>
                      <a:pt x="4058" y="450"/>
                    </a:lnTo>
                    <a:lnTo>
                      <a:pt x="4060" y="446"/>
                    </a:lnTo>
                    <a:lnTo>
                      <a:pt x="4061" y="448"/>
                    </a:lnTo>
                    <a:lnTo>
                      <a:pt x="4063" y="453"/>
                    </a:lnTo>
                    <a:lnTo>
                      <a:pt x="4064" y="458"/>
                    </a:lnTo>
                    <a:lnTo>
                      <a:pt x="4066" y="466"/>
                    </a:lnTo>
                    <a:lnTo>
                      <a:pt x="4067" y="473"/>
                    </a:lnTo>
                    <a:lnTo>
                      <a:pt x="4068" y="476"/>
                    </a:lnTo>
                    <a:lnTo>
                      <a:pt x="4070" y="472"/>
                    </a:lnTo>
                    <a:lnTo>
                      <a:pt x="4071" y="470"/>
                    </a:lnTo>
                    <a:lnTo>
                      <a:pt x="4073" y="470"/>
                    </a:lnTo>
                    <a:lnTo>
                      <a:pt x="4074" y="473"/>
                    </a:lnTo>
                    <a:lnTo>
                      <a:pt x="4076" y="475"/>
                    </a:lnTo>
                    <a:lnTo>
                      <a:pt x="4077" y="473"/>
                    </a:lnTo>
                    <a:lnTo>
                      <a:pt x="4078" y="464"/>
                    </a:lnTo>
                    <a:lnTo>
                      <a:pt x="4080" y="457"/>
                    </a:lnTo>
                    <a:lnTo>
                      <a:pt x="4081" y="451"/>
                    </a:lnTo>
                    <a:lnTo>
                      <a:pt x="4083" y="450"/>
                    </a:lnTo>
                    <a:lnTo>
                      <a:pt x="4084" y="451"/>
                    </a:lnTo>
                    <a:lnTo>
                      <a:pt x="4086" y="453"/>
                    </a:lnTo>
                    <a:lnTo>
                      <a:pt x="4087" y="461"/>
                    </a:lnTo>
                    <a:lnTo>
                      <a:pt x="4089" y="470"/>
                    </a:lnTo>
                    <a:lnTo>
                      <a:pt x="4090" y="471"/>
                    </a:lnTo>
                    <a:lnTo>
                      <a:pt x="4091" y="469"/>
                    </a:lnTo>
                    <a:lnTo>
                      <a:pt x="4093" y="460"/>
                    </a:lnTo>
                    <a:lnTo>
                      <a:pt x="4094" y="450"/>
                    </a:lnTo>
                    <a:lnTo>
                      <a:pt x="4096" y="443"/>
                    </a:lnTo>
                    <a:lnTo>
                      <a:pt x="4097" y="435"/>
                    </a:lnTo>
                    <a:lnTo>
                      <a:pt x="4099" y="430"/>
                    </a:lnTo>
                    <a:lnTo>
                      <a:pt x="4100" y="437"/>
                    </a:lnTo>
                    <a:lnTo>
                      <a:pt x="4101" y="448"/>
                    </a:lnTo>
                    <a:lnTo>
                      <a:pt x="4103" y="452"/>
                    </a:lnTo>
                    <a:lnTo>
                      <a:pt x="4104" y="448"/>
                    </a:lnTo>
                    <a:lnTo>
                      <a:pt x="4106" y="438"/>
                    </a:lnTo>
                    <a:lnTo>
                      <a:pt x="4107" y="439"/>
                    </a:lnTo>
                    <a:lnTo>
                      <a:pt x="4109" y="438"/>
                    </a:lnTo>
                    <a:lnTo>
                      <a:pt x="4110" y="442"/>
                    </a:lnTo>
                    <a:lnTo>
                      <a:pt x="4111" y="445"/>
                    </a:lnTo>
                    <a:lnTo>
                      <a:pt x="4119" y="420"/>
                    </a:lnTo>
                    <a:lnTo>
                      <a:pt x="4120" y="409"/>
                    </a:lnTo>
                    <a:lnTo>
                      <a:pt x="4121" y="397"/>
                    </a:lnTo>
                    <a:lnTo>
                      <a:pt x="4123" y="394"/>
                    </a:lnTo>
                    <a:lnTo>
                      <a:pt x="4124" y="385"/>
                    </a:lnTo>
                    <a:lnTo>
                      <a:pt x="4126" y="390"/>
                    </a:lnTo>
                    <a:lnTo>
                      <a:pt x="4127" y="410"/>
                    </a:lnTo>
                    <a:lnTo>
                      <a:pt x="4129" y="410"/>
                    </a:lnTo>
                    <a:lnTo>
                      <a:pt x="4130" y="422"/>
                    </a:lnTo>
                    <a:lnTo>
                      <a:pt x="4131" y="430"/>
                    </a:lnTo>
                    <a:lnTo>
                      <a:pt x="4133" y="433"/>
                    </a:lnTo>
                    <a:lnTo>
                      <a:pt x="4134" y="432"/>
                    </a:lnTo>
                    <a:lnTo>
                      <a:pt x="4136" y="431"/>
                    </a:lnTo>
                    <a:lnTo>
                      <a:pt x="4137" y="419"/>
                    </a:lnTo>
                    <a:lnTo>
                      <a:pt x="4138" y="400"/>
                    </a:lnTo>
                    <a:lnTo>
                      <a:pt x="4140" y="385"/>
                    </a:lnTo>
                    <a:lnTo>
                      <a:pt x="4141" y="379"/>
                    </a:lnTo>
                    <a:lnTo>
                      <a:pt x="4143" y="380"/>
                    </a:lnTo>
                    <a:lnTo>
                      <a:pt x="4144" y="381"/>
                    </a:lnTo>
                    <a:lnTo>
                      <a:pt x="4145" y="383"/>
                    </a:lnTo>
                    <a:lnTo>
                      <a:pt x="4147" y="386"/>
                    </a:lnTo>
                    <a:lnTo>
                      <a:pt x="4148" y="390"/>
                    </a:lnTo>
                    <a:lnTo>
                      <a:pt x="4150" y="397"/>
                    </a:lnTo>
                    <a:lnTo>
                      <a:pt x="4151" y="404"/>
                    </a:lnTo>
                    <a:lnTo>
                      <a:pt x="4152" y="408"/>
                    </a:lnTo>
                    <a:lnTo>
                      <a:pt x="4154" y="398"/>
                    </a:lnTo>
                    <a:lnTo>
                      <a:pt x="4155" y="392"/>
                    </a:lnTo>
                    <a:lnTo>
                      <a:pt x="4157" y="383"/>
                    </a:lnTo>
                    <a:lnTo>
                      <a:pt x="4158" y="365"/>
                    </a:lnTo>
                    <a:lnTo>
                      <a:pt x="4159" y="356"/>
                    </a:lnTo>
                    <a:lnTo>
                      <a:pt x="4161" y="334"/>
                    </a:lnTo>
                    <a:lnTo>
                      <a:pt x="4162" y="328"/>
                    </a:lnTo>
                    <a:lnTo>
                      <a:pt x="4164" y="305"/>
                    </a:lnTo>
                    <a:lnTo>
                      <a:pt x="4165" y="295"/>
                    </a:lnTo>
                    <a:lnTo>
                      <a:pt x="4166" y="289"/>
                    </a:lnTo>
                    <a:lnTo>
                      <a:pt x="4168" y="301"/>
                    </a:lnTo>
                    <a:lnTo>
                      <a:pt x="4169" y="294"/>
                    </a:lnTo>
                    <a:lnTo>
                      <a:pt x="4176" y="327"/>
                    </a:lnTo>
                    <a:lnTo>
                      <a:pt x="4178" y="321"/>
                    </a:lnTo>
                    <a:lnTo>
                      <a:pt x="4179" y="312"/>
                    </a:lnTo>
                    <a:lnTo>
                      <a:pt x="4181" y="303"/>
                    </a:lnTo>
                    <a:lnTo>
                      <a:pt x="4182" y="296"/>
                    </a:lnTo>
                    <a:lnTo>
                      <a:pt x="4183" y="289"/>
                    </a:lnTo>
                    <a:lnTo>
                      <a:pt x="4185" y="275"/>
                    </a:lnTo>
                    <a:lnTo>
                      <a:pt x="4186" y="284"/>
                    </a:lnTo>
                    <a:lnTo>
                      <a:pt x="4188" y="305"/>
                    </a:lnTo>
                    <a:lnTo>
                      <a:pt x="4189" y="284"/>
                    </a:lnTo>
                    <a:lnTo>
                      <a:pt x="4190" y="260"/>
                    </a:lnTo>
                    <a:lnTo>
                      <a:pt x="4192" y="279"/>
                    </a:lnTo>
                    <a:lnTo>
                      <a:pt x="4193" y="282"/>
                    </a:lnTo>
                    <a:lnTo>
                      <a:pt x="4195" y="248"/>
                    </a:lnTo>
                    <a:lnTo>
                      <a:pt x="4196" y="217"/>
                    </a:lnTo>
                    <a:lnTo>
                      <a:pt x="4197" y="226"/>
                    </a:lnTo>
                    <a:lnTo>
                      <a:pt x="4199" y="217"/>
                    </a:lnTo>
                    <a:lnTo>
                      <a:pt x="4200" y="210"/>
                    </a:lnTo>
                    <a:lnTo>
                      <a:pt x="4202" y="212"/>
                    </a:lnTo>
                    <a:lnTo>
                      <a:pt x="4203" y="186"/>
                    </a:lnTo>
                    <a:lnTo>
                      <a:pt x="4204" y="154"/>
                    </a:lnTo>
                    <a:lnTo>
                      <a:pt x="4206" y="141"/>
                    </a:lnTo>
                    <a:lnTo>
                      <a:pt x="4207" y="113"/>
                    </a:lnTo>
                    <a:lnTo>
                      <a:pt x="4209" y="107"/>
                    </a:lnTo>
                    <a:lnTo>
                      <a:pt x="4210" y="115"/>
                    </a:lnTo>
                    <a:lnTo>
                      <a:pt x="4211" y="128"/>
                    </a:lnTo>
                    <a:lnTo>
                      <a:pt x="4213" y="133"/>
                    </a:lnTo>
                    <a:lnTo>
                      <a:pt x="4214" y="163"/>
                    </a:lnTo>
                    <a:lnTo>
                      <a:pt x="4216" y="169"/>
                    </a:lnTo>
                    <a:lnTo>
                      <a:pt x="4217" y="207"/>
                    </a:lnTo>
                    <a:lnTo>
                      <a:pt x="4219" y="241"/>
                    </a:lnTo>
                    <a:lnTo>
                      <a:pt x="4221" y="237"/>
                    </a:lnTo>
                    <a:lnTo>
                      <a:pt x="4222" y="286"/>
                    </a:lnTo>
                    <a:lnTo>
                      <a:pt x="4224" y="344"/>
                    </a:lnTo>
                    <a:lnTo>
                      <a:pt x="4225" y="323"/>
                    </a:lnTo>
                    <a:lnTo>
                      <a:pt x="4227" y="285"/>
                    </a:lnTo>
                    <a:lnTo>
                      <a:pt x="4228" y="229"/>
                    </a:lnTo>
                    <a:lnTo>
                      <a:pt x="4230" y="227"/>
                    </a:lnTo>
                    <a:lnTo>
                      <a:pt x="4231" y="143"/>
                    </a:lnTo>
                    <a:lnTo>
                      <a:pt x="4233" y="128"/>
                    </a:lnTo>
                    <a:lnTo>
                      <a:pt x="4234" y="84"/>
                    </a:lnTo>
                    <a:lnTo>
                      <a:pt x="4236" y="53"/>
                    </a:lnTo>
                    <a:lnTo>
                      <a:pt x="4237" y="24"/>
                    </a:lnTo>
                    <a:lnTo>
                      <a:pt x="4239" y="46"/>
                    </a:lnTo>
                    <a:lnTo>
                      <a:pt x="4240" y="100"/>
                    </a:lnTo>
                    <a:lnTo>
                      <a:pt x="4242" y="170"/>
                    </a:lnTo>
                    <a:lnTo>
                      <a:pt x="4243" y="242"/>
                    </a:lnTo>
                    <a:lnTo>
                      <a:pt x="4245" y="360"/>
                    </a:lnTo>
                    <a:lnTo>
                      <a:pt x="4246" y="417"/>
                    </a:lnTo>
                    <a:lnTo>
                      <a:pt x="4248" y="453"/>
                    </a:lnTo>
                    <a:lnTo>
                      <a:pt x="4249" y="477"/>
                    </a:lnTo>
                    <a:lnTo>
                      <a:pt x="4251" y="497"/>
                    </a:lnTo>
                    <a:lnTo>
                      <a:pt x="4253" y="504"/>
                    </a:lnTo>
                    <a:lnTo>
                      <a:pt x="4254" y="497"/>
                    </a:lnTo>
                    <a:lnTo>
                      <a:pt x="4256" y="489"/>
                    </a:lnTo>
                    <a:lnTo>
                      <a:pt x="4257" y="485"/>
                    </a:lnTo>
                    <a:lnTo>
                      <a:pt x="4259" y="491"/>
                    </a:lnTo>
                    <a:lnTo>
                      <a:pt x="4260" y="499"/>
                    </a:lnTo>
                    <a:lnTo>
                      <a:pt x="4262" y="512"/>
                    </a:lnTo>
                    <a:lnTo>
                      <a:pt x="4263" y="524"/>
                    </a:lnTo>
                    <a:lnTo>
                      <a:pt x="4265" y="531"/>
                    </a:lnTo>
                    <a:lnTo>
                      <a:pt x="4266" y="537"/>
                    </a:lnTo>
                    <a:lnTo>
                      <a:pt x="4268" y="543"/>
                    </a:lnTo>
                    <a:lnTo>
                      <a:pt x="4269" y="549"/>
                    </a:lnTo>
                    <a:lnTo>
                      <a:pt x="4271" y="551"/>
                    </a:lnTo>
                    <a:lnTo>
                      <a:pt x="4272" y="540"/>
                    </a:lnTo>
                    <a:lnTo>
                      <a:pt x="4274" y="518"/>
                    </a:lnTo>
                    <a:lnTo>
                      <a:pt x="4275" y="497"/>
                    </a:lnTo>
                    <a:lnTo>
                      <a:pt x="4277" y="479"/>
                    </a:lnTo>
                    <a:lnTo>
                      <a:pt x="4278" y="472"/>
                    </a:lnTo>
                    <a:lnTo>
                      <a:pt x="4280" y="475"/>
                    </a:lnTo>
                    <a:lnTo>
                      <a:pt x="4282" y="479"/>
                    </a:lnTo>
                    <a:lnTo>
                      <a:pt x="4283" y="490"/>
                    </a:lnTo>
                    <a:lnTo>
                      <a:pt x="4285" y="499"/>
                    </a:lnTo>
                    <a:lnTo>
                      <a:pt x="4286" y="512"/>
                    </a:lnTo>
                    <a:lnTo>
                      <a:pt x="4288" y="524"/>
                    </a:lnTo>
                    <a:lnTo>
                      <a:pt x="4289" y="534"/>
                    </a:lnTo>
                    <a:lnTo>
                      <a:pt x="4291" y="537"/>
                    </a:lnTo>
                    <a:lnTo>
                      <a:pt x="4292" y="543"/>
                    </a:lnTo>
                    <a:lnTo>
                      <a:pt x="4294" y="540"/>
                    </a:lnTo>
                    <a:lnTo>
                      <a:pt x="4295" y="526"/>
                    </a:lnTo>
                    <a:lnTo>
                      <a:pt x="4298" y="485"/>
                    </a:lnTo>
                    <a:lnTo>
                      <a:pt x="4300" y="465"/>
                    </a:lnTo>
                    <a:lnTo>
                      <a:pt x="4301" y="451"/>
                    </a:lnTo>
                    <a:lnTo>
                      <a:pt x="4303" y="450"/>
                    </a:lnTo>
                    <a:lnTo>
                      <a:pt x="4304" y="458"/>
                    </a:lnTo>
                    <a:lnTo>
                      <a:pt x="4306" y="468"/>
                    </a:lnTo>
                    <a:lnTo>
                      <a:pt x="4307" y="477"/>
                    </a:lnTo>
                    <a:lnTo>
                      <a:pt x="4310" y="498"/>
                    </a:lnTo>
                    <a:lnTo>
                      <a:pt x="4312" y="507"/>
                    </a:lnTo>
                    <a:lnTo>
                      <a:pt x="4313" y="517"/>
                    </a:lnTo>
                    <a:lnTo>
                      <a:pt x="4315" y="520"/>
                    </a:lnTo>
                    <a:lnTo>
                      <a:pt x="4316" y="525"/>
                    </a:lnTo>
                    <a:lnTo>
                      <a:pt x="4318" y="523"/>
                    </a:lnTo>
                    <a:lnTo>
                      <a:pt x="4319" y="516"/>
                    </a:lnTo>
                    <a:lnTo>
                      <a:pt x="4320" y="498"/>
                    </a:lnTo>
                    <a:lnTo>
                      <a:pt x="4322" y="474"/>
                    </a:lnTo>
                    <a:lnTo>
                      <a:pt x="4323" y="448"/>
                    </a:lnTo>
                    <a:lnTo>
                      <a:pt x="4325" y="427"/>
                    </a:lnTo>
                    <a:lnTo>
                      <a:pt x="4326" y="419"/>
                    </a:lnTo>
                    <a:lnTo>
                      <a:pt x="4328" y="422"/>
                    </a:lnTo>
                    <a:lnTo>
                      <a:pt x="4329" y="426"/>
                    </a:lnTo>
                    <a:lnTo>
                      <a:pt x="4330" y="429"/>
                    </a:lnTo>
                    <a:lnTo>
                      <a:pt x="4332" y="436"/>
                    </a:lnTo>
                    <a:lnTo>
                      <a:pt x="4333" y="443"/>
                    </a:lnTo>
                    <a:lnTo>
                      <a:pt x="4335" y="456"/>
                    </a:lnTo>
                    <a:lnTo>
                      <a:pt x="4336" y="464"/>
                    </a:lnTo>
                    <a:lnTo>
                      <a:pt x="4338" y="471"/>
                    </a:lnTo>
                    <a:lnTo>
                      <a:pt x="4339" y="476"/>
                    </a:lnTo>
                    <a:lnTo>
                      <a:pt x="4340" y="478"/>
                    </a:lnTo>
                    <a:lnTo>
                      <a:pt x="4342" y="481"/>
                    </a:lnTo>
                    <a:lnTo>
                      <a:pt x="4343" y="480"/>
                    </a:lnTo>
                    <a:lnTo>
                      <a:pt x="4345" y="470"/>
                    </a:lnTo>
                    <a:lnTo>
                      <a:pt x="4346" y="456"/>
                    </a:lnTo>
                    <a:lnTo>
                      <a:pt x="4347" y="432"/>
                    </a:lnTo>
                    <a:lnTo>
                      <a:pt x="4349" y="398"/>
                    </a:lnTo>
                    <a:lnTo>
                      <a:pt x="4350" y="367"/>
                    </a:lnTo>
                    <a:lnTo>
                      <a:pt x="4352" y="345"/>
                    </a:lnTo>
                    <a:lnTo>
                      <a:pt x="4353" y="329"/>
                    </a:lnTo>
                    <a:lnTo>
                      <a:pt x="4355" y="326"/>
                    </a:lnTo>
                    <a:lnTo>
                      <a:pt x="4356" y="329"/>
                    </a:lnTo>
                    <a:lnTo>
                      <a:pt x="4357" y="333"/>
                    </a:lnTo>
                    <a:lnTo>
                      <a:pt x="4359" y="337"/>
                    </a:lnTo>
                    <a:lnTo>
                      <a:pt x="4360" y="337"/>
                    </a:lnTo>
                    <a:lnTo>
                      <a:pt x="4362" y="345"/>
                    </a:lnTo>
                    <a:lnTo>
                      <a:pt x="4363" y="364"/>
                    </a:lnTo>
                    <a:lnTo>
                      <a:pt x="4365" y="373"/>
                    </a:lnTo>
                    <a:lnTo>
                      <a:pt x="4366" y="383"/>
                    </a:lnTo>
                    <a:lnTo>
                      <a:pt x="4367" y="393"/>
                    </a:lnTo>
                    <a:lnTo>
                      <a:pt x="4369" y="404"/>
                    </a:lnTo>
                    <a:lnTo>
                      <a:pt x="4377" y="315"/>
                    </a:lnTo>
                    <a:lnTo>
                      <a:pt x="4379" y="277"/>
                    </a:lnTo>
                    <a:lnTo>
                      <a:pt x="4380" y="249"/>
                    </a:lnTo>
                    <a:lnTo>
                      <a:pt x="4382" y="236"/>
                    </a:lnTo>
                    <a:lnTo>
                      <a:pt x="4383" y="231"/>
                    </a:lnTo>
                    <a:lnTo>
                      <a:pt x="4384" y="236"/>
                    </a:lnTo>
                    <a:lnTo>
                      <a:pt x="4386" y="248"/>
                    </a:lnTo>
                    <a:lnTo>
                      <a:pt x="4387" y="249"/>
                    </a:lnTo>
                    <a:lnTo>
                      <a:pt x="4389" y="262"/>
                    </a:lnTo>
                    <a:lnTo>
                      <a:pt x="4390" y="273"/>
                    </a:lnTo>
                    <a:lnTo>
                      <a:pt x="4392" y="282"/>
                    </a:lnTo>
                    <a:lnTo>
                      <a:pt x="4393" y="298"/>
                    </a:lnTo>
                    <a:lnTo>
                      <a:pt x="4394" y="308"/>
                    </a:lnTo>
                    <a:lnTo>
                      <a:pt x="4396" y="323"/>
                    </a:lnTo>
                    <a:lnTo>
                      <a:pt x="4397" y="319"/>
                    </a:lnTo>
                    <a:lnTo>
                      <a:pt x="4399" y="328"/>
                    </a:lnTo>
                    <a:lnTo>
                      <a:pt x="4400" y="325"/>
                    </a:lnTo>
                    <a:lnTo>
                      <a:pt x="4402" y="316"/>
                    </a:lnTo>
                    <a:lnTo>
                      <a:pt x="4403" y="295"/>
                    </a:lnTo>
                    <a:lnTo>
                      <a:pt x="4405" y="264"/>
                    </a:lnTo>
                    <a:lnTo>
                      <a:pt x="4406" y="259"/>
                    </a:lnTo>
                    <a:lnTo>
                      <a:pt x="4408" y="234"/>
                    </a:lnTo>
                    <a:lnTo>
                      <a:pt x="4409" y="207"/>
                    </a:lnTo>
                    <a:lnTo>
                      <a:pt x="4411" y="190"/>
                    </a:lnTo>
                    <a:lnTo>
                      <a:pt x="4413" y="194"/>
                    </a:lnTo>
                    <a:lnTo>
                      <a:pt x="4414" y="205"/>
                    </a:lnTo>
                    <a:lnTo>
                      <a:pt x="4416" y="222"/>
                    </a:lnTo>
                    <a:lnTo>
                      <a:pt x="4417" y="225"/>
                    </a:lnTo>
                    <a:lnTo>
                      <a:pt x="4419" y="238"/>
                    </a:lnTo>
                    <a:lnTo>
                      <a:pt x="4421" y="225"/>
                    </a:lnTo>
                    <a:lnTo>
                      <a:pt x="4422" y="218"/>
                    </a:lnTo>
                    <a:lnTo>
                      <a:pt x="4424" y="182"/>
                    </a:lnTo>
                    <a:lnTo>
                      <a:pt x="4425" y="134"/>
                    </a:lnTo>
                    <a:lnTo>
                      <a:pt x="4427" y="123"/>
                    </a:lnTo>
                    <a:lnTo>
                      <a:pt x="4429" y="121"/>
                    </a:lnTo>
                    <a:lnTo>
                      <a:pt x="4430" y="130"/>
                    </a:lnTo>
                    <a:lnTo>
                      <a:pt x="4432" y="150"/>
                    </a:lnTo>
                    <a:lnTo>
                      <a:pt x="4433" y="184"/>
                    </a:lnTo>
                    <a:lnTo>
                      <a:pt x="4435" y="193"/>
                    </a:lnTo>
                    <a:lnTo>
                      <a:pt x="4437" y="177"/>
                    </a:lnTo>
                    <a:lnTo>
                      <a:pt x="4438" y="123"/>
                    </a:lnTo>
                    <a:lnTo>
                      <a:pt x="4440" y="78"/>
                    </a:lnTo>
                    <a:lnTo>
                      <a:pt x="4441" y="70"/>
                    </a:lnTo>
                    <a:lnTo>
                      <a:pt x="4443" y="76"/>
                    </a:lnTo>
                    <a:lnTo>
                      <a:pt x="4444" y="91"/>
                    </a:lnTo>
                    <a:lnTo>
                      <a:pt x="4446" y="136"/>
                    </a:lnTo>
                    <a:lnTo>
                      <a:pt x="4448" y="163"/>
                    </a:lnTo>
                    <a:lnTo>
                      <a:pt x="4449" y="197"/>
                    </a:lnTo>
                    <a:lnTo>
                      <a:pt x="4451" y="261"/>
                    </a:lnTo>
                    <a:lnTo>
                      <a:pt x="4452" y="259"/>
                    </a:lnTo>
                    <a:lnTo>
                      <a:pt x="4454" y="283"/>
                    </a:lnTo>
                    <a:lnTo>
                      <a:pt x="4456" y="294"/>
                    </a:lnTo>
                    <a:lnTo>
                      <a:pt x="4457" y="271"/>
                    </a:lnTo>
                    <a:lnTo>
                      <a:pt x="4459" y="230"/>
                    </a:lnTo>
                    <a:lnTo>
                      <a:pt x="4460" y="184"/>
                    </a:lnTo>
                    <a:lnTo>
                      <a:pt x="4462" y="180"/>
                    </a:lnTo>
                    <a:lnTo>
                      <a:pt x="4463" y="178"/>
                    </a:lnTo>
                    <a:lnTo>
                      <a:pt x="4465" y="207"/>
                    </a:lnTo>
                    <a:lnTo>
                      <a:pt x="4467" y="241"/>
                    </a:lnTo>
                    <a:lnTo>
                      <a:pt x="4468" y="267"/>
                    </a:lnTo>
                    <a:lnTo>
                      <a:pt x="4470" y="295"/>
                    </a:lnTo>
                    <a:lnTo>
                      <a:pt x="4471" y="275"/>
                    </a:lnTo>
                    <a:lnTo>
                      <a:pt x="4473" y="239"/>
                    </a:lnTo>
                    <a:lnTo>
                      <a:pt x="4475" y="238"/>
                    </a:lnTo>
                    <a:lnTo>
                      <a:pt x="4476" y="281"/>
                    </a:lnTo>
                    <a:lnTo>
                      <a:pt x="4478" y="328"/>
                    </a:lnTo>
                    <a:lnTo>
                      <a:pt x="4479" y="365"/>
                    </a:lnTo>
                    <a:lnTo>
                      <a:pt x="4483" y="430"/>
                    </a:lnTo>
                    <a:lnTo>
                      <a:pt x="4487" y="479"/>
                    </a:lnTo>
                    <a:lnTo>
                      <a:pt x="4489" y="477"/>
                    </a:lnTo>
                    <a:lnTo>
                      <a:pt x="4490" y="466"/>
                    </a:lnTo>
                    <a:lnTo>
                      <a:pt x="4492" y="456"/>
                    </a:lnTo>
                    <a:lnTo>
                      <a:pt x="4494" y="462"/>
                    </a:lnTo>
                    <a:lnTo>
                      <a:pt x="4495" y="457"/>
                    </a:lnTo>
                    <a:lnTo>
                      <a:pt x="4497" y="461"/>
                    </a:lnTo>
                    <a:lnTo>
                      <a:pt x="4498" y="474"/>
                    </a:lnTo>
                    <a:lnTo>
                      <a:pt x="4500" y="487"/>
                    </a:lnTo>
                    <a:lnTo>
                      <a:pt x="4502" y="497"/>
                    </a:lnTo>
                    <a:lnTo>
                      <a:pt x="4503" y="506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07" name="Group 1130"/>
            <p:cNvGrpSpPr>
              <a:grpSpLocks/>
            </p:cNvGrpSpPr>
            <p:nvPr/>
          </p:nvGrpSpPr>
          <p:grpSpPr bwMode="auto">
            <a:xfrm>
              <a:off x="4090" y="647"/>
              <a:ext cx="25" cy="472"/>
              <a:chOff x="4090" y="647"/>
              <a:chExt cx="25" cy="472"/>
            </a:xfrm>
          </p:grpSpPr>
          <p:sp>
            <p:nvSpPr>
              <p:cNvPr id="1004772" name="Freeform 1131"/>
              <p:cNvSpPr>
                <a:spLocks/>
              </p:cNvSpPr>
              <p:nvPr/>
            </p:nvSpPr>
            <p:spPr bwMode="auto">
              <a:xfrm>
                <a:off x="4090" y="647"/>
                <a:ext cx="25" cy="472"/>
              </a:xfrm>
              <a:custGeom>
                <a:avLst/>
                <a:gdLst>
                  <a:gd name="T0" fmla="+- 0 4090 4090"/>
                  <a:gd name="T1" fmla="*/ T0 w 25"/>
                  <a:gd name="T2" fmla="+- 0 1118 647"/>
                  <a:gd name="T3" fmla="*/ 1118 h 472"/>
                  <a:gd name="T4" fmla="+- 0 4091 4090"/>
                  <a:gd name="T5" fmla="*/ T4 w 25"/>
                  <a:gd name="T6" fmla="+- 0 1053 647"/>
                  <a:gd name="T7" fmla="*/ 1053 h 472"/>
                  <a:gd name="T8" fmla="+- 0 4092 4090"/>
                  <a:gd name="T9" fmla="*/ T8 w 25"/>
                  <a:gd name="T10" fmla="+- 0 850 647"/>
                  <a:gd name="T11" fmla="*/ 850 h 472"/>
                  <a:gd name="T12" fmla="+- 0 4093 4090"/>
                  <a:gd name="T13" fmla="*/ T12 w 25"/>
                  <a:gd name="T14" fmla="+- 0 699 647"/>
                  <a:gd name="T15" fmla="*/ 699 h 472"/>
                  <a:gd name="T16" fmla="+- 0 4096 4090"/>
                  <a:gd name="T17" fmla="*/ T16 w 25"/>
                  <a:gd name="T18" fmla="+- 0 647 647"/>
                  <a:gd name="T19" fmla="*/ 647 h 472"/>
                  <a:gd name="T20" fmla="+- 0 4098 4090"/>
                  <a:gd name="T21" fmla="*/ T20 w 25"/>
                  <a:gd name="T22" fmla="+- 0 653 647"/>
                  <a:gd name="T23" fmla="*/ 653 h 472"/>
                  <a:gd name="T24" fmla="+- 0 4099 4090"/>
                  <a:gd name="T25" fmla="*/ T24 w 25"/>
                  <a:gd name="T26" fmla="+- 0 698 647"/>
                  <a:gd name="T27" fmla="*/ 698 h 472"/>
                  <a:gd name="T28" fmla="+- 0 4101 4090"/>
                  <a:gd name="T29" fmla="*/ T28 w 25"/>
                  <a:gd name="T30" fmla="+- 0 742 647"/>
                  <a:gd name="T31" fmla="*/ 742 h 472"/>
                  <a:gd name="T32" fmla="+- 0 4102 4090"/>
                  <a:gd name="T33" fmla="*/ T32 w 25"/>
                  <a:gd name="T34" fmla="+- 0 785 647"/>
                  <a:gd name="T35" fmla="*/ 785 h 472"/>
                  <a:gd name="T36" fmla="+- 0 4103 4090"/>
                  <a:gd name="T37" fmla="*/ T36 w 25"/>
                  <a:gd name="T38" fmla="+- 0 807 647"/>
                  <a:gd name="T39" fmla="*/ 807 h 472"/>
                  <a:gd name="T40" fmla="+- 0 4105 4090"/>
                  <a:gd name="T41" fmla="*/ T40 w 25"/>
                  <a:gd name="T42" fmla="+- 0 896 647"/>
                  <a:gd name="T43" fmla="*/ 896 h 472"/>
                  <a:gd name="T44" fmla="+- 0 4108 4090"/>
                  <a:gd name="T45" fmla="*/ T44 w 25"/>
                  <a:gd name="T46" fmla="+- 0 999 647"/>
                  <a:gd name="T47" fmla="*/ 999 h 472"/>
                  <a:gd name="T48" fmla="+- 0 4111 4090"/>
                  <a:gd name="T49" fmla="*/ T48 w 25"/>
                  <a:gd name="T50" fmla="+- 0 1069 647"/>
                  <a:gd name="T51" fmla="*/ 1069 h 472"/>
                  <a:gd name="T52" fmla="+- 0 4113 4090"/>
                  <a:gd name="T53" fmla="*/ T52 w 25"/>
                  <a:gd name="T54" fmla="+- 0 1099 647"/>
                  <a:gd name="T55" fmla="*/ 1099 h 472"/>
                  <a:gd name="T56" fmla="+- 0 4115 4090"/>
                  <a:gd name="T57" fmla="*/ T56 w 25"/>
                  <a:gd name="T58" fmla="+- 0 1114 647"/>
                  <a:gd name="T59" fmla="*/ 1114 h 472"/>
                  <a:gd name="T60" fmla="+- 0 4115 4090"/>
                  <a:gd name="T61" fmla="*/ T60 w 25"/>
                  <a:gd name="T62" fmla="+- 0 1118 647"/>
                  <a:gd name="T63" fmla="*/ 1118 h 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5" h="472">
                    <a:moveTo>
                      <a:pt x="0" y="471"/>
                    </a:moveTo>
                    <a:lnTo>
                      <a:pt x="1" y="406"/>
                    </a:lnTo>
                    <a:lnTo>
                      <a:pt x="2" y="203"/>
                    </a:lnTo>
                    <a:lnTo>
                      <a:pt x="3" y="52"/>
                    </a:lnTo>
                    <a:lnTo>
                      <a:pt x="6" y="0"/>
                    </a:lnTo>
                    <a:lnTo>
                      <a:pt x="8" y="6"/>
                    </a:lnTo>
                    <a:lnTo>
                      <a:pt x="9" y="51"/>
                    </a:lnTo>
                    <a:lnTo>
                      <a:pt x="11" y="95"/>
                    </a:lnTo>
                    <a:lnTo>
                      <a:pt x="12" y="138"/>
                    </a:lnTo>
                    <a:lnTo>
                      <a:pt x="13" y="160"/>
                    </a:lnTo>
                    <a:lnTo>
                      <a:pt x="15" y="249"/>
                    </a:lnTo>
                    <a:lnTo>
                      <a:pt x="18" y="352"/>
                    </a:lnTo>
                    <a:lnTo>
                      <a:pt x="21" y="422"/>
                    </a:lnTo>
                    <a:lnTo>
                      <a:pt x="23" y="452"/>
                    </a:lnTo>
                    <a:lnTo>
                      <a:pt x="25" y="467"/>
                    </a:lnTo>
                    <a:lnTo>
                      <a:pt x="25" y="471"/>
                    </a:lnTo>
                  </a:path>
                </a:pathLst>
              </a:custGeom>
              <a:noFill/>
              <a:ln w="87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08" name="Group 1132"/>
            <p:cNvGrpSpPr>
              <a:grpSpLocks/>
            </p:cNvGrpSpPr>
            <p:nvPr/>
          </p:nvGrpSpPr>
          <p:grpSpPr bwMode="auto">
            <a:xfrm>
              <a:off x="3969" y="154"/>
              <a:ext cx="4821" cy="965"/>
              <a:chOff x="3969" y="154"/>
              <a:chExt cx="4821" cy="965"/>
            </a:xfrm>
          </p:grpSpPr>
          <p:sp>
            <p:nvSpPr>
              <p:cNvPr id="1004771" name="Freeform 1133"/>
              <p:cNvSpPr>
                <a:spLocks/>
              </p:cNvSpPr>
              <p:nvPr/>
            </p:nvSpPr>
            <p:spPr bwMode="auto">
              <a:xfrm>
                <a:off x="3969" y="154"/>
                <a:ext cx="4821" cy="965"/>
              </a:xfrm>
              <a:custGeom>
                <a:avLst/>
                <a:gdLst>
                  <a:gd name="T0" fmla="+- 0 8790 3969"/>
                  <a:gd name="T1" fmla="*/ T0 w 4821"/>
                  <a:gd name="T2" fmla="+- 0 1118 154"/>
                  <a:gd name="T3" fmla="*/ 1118 h 965"/>
                  <a:gd name="T4" fmla="+- 0 3969 3969"/>
                  <a:gd name="T5" fmla="*/ T4 w 4821"/>
                  <a:gd name="T6" fmla="+- 0 1118 154"/>
                  <a:gd name="T7" fmla="*/ 1118 h 965"/>
                  <a:gd name="T8" fmla="+- 0 3969 3969"/>
                  <a:gd name="T9" fmla="*/ T8 w 4821"/>
                  <a:gd name="T10" fmla="+- 0 154 154"/>
                  <a:gd name="T11" fmla="*/ 154 h 965"/>
                  <a:gd name="T12" fmla="+- 0 8790 3969"/>
                  <a:gd name="T13" fmla="*/ T12 w 4821"/>
                  <a:gd name="T14" fmla="+- 0 154 154"/>
                  <a:gd name="T15" fmla="*/ 154 h 965"/>
                  <a:gd name="T16" fmla="+- 0 8790 3969"/>
                  <a:gd name="T17" fmla="*/ T16 w 4821"/>
                  <a:gd name="T18" fmla="+- 0 1118 154"/>
                  <a:gd name="T19" fmla="*/ 1118 h 9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821" h="965">
                    <a:moveTo>
                      <a:pt x="4821" y="964"/>
                    </a:moveTo>
                    <a:lnTo>
                      <a:pt x="0" y="964"/>
                    </a:lnTo>
                    <a:lnTo>
                      <a:pt x="0" y="0"/>
                    </a:lnTo>
                    <a:lnTo>
                      <a:pt x="4821" y="0"/>
                    </a:lnTo>
                    <a:lnTo>
                      <a:pt x="4821" y="964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09" name="Group 1134"/>
            <p:cNvGrpSpPr>
              <a:grpSpLocks/>
            </p:cNvGrpSpPr>
            <p:nvPr/>
          </p:nvGrpSpPr>
          <p:grpSpPr bwMode="auto">
            <a:xfrm>
              <a:off x="4065" y="1085"/>
              <a:ext cx="2" cy="33"/>
              <a:chOff x="4065" y="1085"/>
              <a:chExt cx="2" cy="33"/>
            </a:xfrm>
          </p:grpSpPr>
          <p:sp>
            <p:nvSpPr>
              <p:cNvPr id="1004770" name="Freeform 1135"/>
              <p:cNvSpPr>
                <a:spLocks/>
              </p:cNvSpPr>
              <p:nvPr/>
            </p:nvSpPr>
            <p:spPr bwMode="auto">
              <a:xfrm>
                <a:off x="4065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0" name="Group 1136"/>
            <p:cNvGrpSpPr>
              <a:grpSpLocks/>
            </p:cNvGrpSpPr>
            <p:nvPr/>
          </p:nvGrpSpPr>
          <p:grpSpPr bwMode="auto">
            <a:xfrm>
              <a:off x="4219" y="1098"/>
              <a:ext cx="2" cy="20"/>
              <a:chOff x="4219" y="1098"/>
              <a:chExt cx="2" cy="20"/>
            </a:xfrm>
          </p:grpSpPr>
          <p:sp>
            <p:nvSpPr>
              <p:cNvPr id="1004769" name="Freeform 1137"/>
              <p:cNvSpPr>
                <a:spLocks/>
              </p:cNvSpPr>
              <p:nvPr/>
            </p:nvSpPr>
            <p:spPr bwMode="auto">
              <a:xfrm>
                <a:off x="421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1" name="Group 1138"/>
            <p:cNvGrpSpPr>
              <a:grpSpLocks/>
            </p:cNvGrpSpPr>
            <p:nvPr/>
          </p:nvGrpSpPr>
          <p:grpSpPr bwMode="auto">
            <a:xfrm>
              <a:off x="4374" y="1098"/>
              <a:ext cx="2" cy="20"/>
              <a:chOff x="4374" y="1098"/>
              <a:chExt cx="2" cy="20"/>
            </a:xfrm>
          </p:grpSpPr>
          <p:sp>
            <p:nvSpPr>
              <p:cNvPr id="1004768" name="Freeform 1139"/>
              <p:cNvSpPr>
                <a:spLocks/>
              </p:cNvSpPr>
              <p:nvPr/>
            </p:nvSpPr>
            <p:spPr bwMode="auto">
              <a:xfrm>
                <a:off x="437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2" name="Group 1140"/>
            <p:cNvGrpSpPr>
              <a:grpSpLocks/>
            </p:cNvGrpSpPr>
            <p:nvPr/>
          </p:nvGrpSpPr>
          <p:grpSpPr bwMode="auto">
            <a:xfrm>
              <a:off x="4528" y="1098"/>
              <a:ext cx="2" cy="20"/>
              <a:chOff x="4528" y="1098"/>
              <a:chExt cx="2" cy="20"/>
            </a:xfrm>
          </p:grpSpPr>
          <p:sp>
            <p:nvSpPr>
              <p:cNvPr id="1004767" name="Freeform 1141"/>
              <p:cNvSpPr>
                <a:spLocks/>
              </p:cNvSpPr>
              <p:nvPr/>
            </p:nvSpPr>
            <p:spPr bwMode="auto">
              <a:xfrm>
                <a:off x="452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3" name="Group 1142"/>
            <p:cNvGrpSpPr>
              <a:grpSpLocks/>
            </p:cNvGrpSpPr>
            <p:nvPr/>
          </p:nvGrpSpPr>
          <p:grpSpPr bwMode="auto">
            <a:xfrm>
              <a:off x="4682" y="1098"/>
              <a:ext cx="2" cy="20"/>
              <a:chOff x="4682" y="1098"/>
              <a:chExt cx="2" cy="20"/>
            </a:xfrm>
          </p:grpSpPr>
          <p:sp>
            <p:nvSpPr>
              <p:cNvPr id="1004766" name="Freeform 1143"/>
              <p:cNvSpPr>
                <a:spLocks/>
              </p:cNvSpPr>
              <p:nvPr/>
            </p:nvSpPr>
            <p:spPr bwMode="auto">
              <a:xfrm>
                <a:off x="468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4" name="Group 1144"/>
            <p:cNvGrpSpPr>
              <a:grpSpLocks/>
            </p:cNvGrpSpPr>
            <p:nvPr/>
          </p:nvGrpSpPr>
          <p:grpSpPr bwMode="auto">
            <a:xfrm>
              <a:off x="4836" y="1085"/>
              <a:ext cx="2" cy="33"/>
              <a:chOff x="4836" y="1085"/>
              <a:chExt cx="2" cy="33"/>
            </a:xfrm>
          </p:grpSpPr>
          <p:sp>
            <p:nvSpPr>
              <p:cNvPr id="1004765" name="Freeform 1145"/>
              <p:cNvSpPr>
                <a:spLocks/>
              </p:cNvSpPr>
              <p:nvPr/>
            </p:nvSpPr>
            <p:spPr bwMode="auto">
              <a:xfrm>
                <a:off x="4836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5" name="Group 1146"/>
            <p:cNvGrpSpPr>
              <a:grpSpLocks/>
            </p:cNvGrpSpPr>
            <p:nvPr/>
          </p:nvGrpSpPr>
          <p:grpSpPr bwMode="auto">
            <a:xfrm>
              <a:off x="4991" y="1098"/>
              <a:ext cx="2" cy="20"/>
              <a:chOff x="4991" y="1098"/>
              <a:chExt cx="2" cy="20"/>
            </a:xfrm>
          </p:grpSpPr>
          <p:sp>
            <p:nvSpPr>
              <p:cNvPr id="1004764" name="Freeform 1147"/>
              <p:cNvSpPr>
                <a:spLocks/>
              </p:cNvSpPr>
              <p:nvPr/>
            </p:nvSpPr>
            <p:spPr bwMode="auto">
              <a:xfrm>
                <a:off x="4991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6" name="Group 1148"/>
            <p:cNvGrpSpPr>
              <a:grpSpLocks/>
            </p:cNvGrpSpPr>
            <p:nvPr/>
          </p:nvGrpSpPr>
          <p:grpSpPr bwMode="auto">
            <a:xfrm>
              <a:off x="5145" y="1098"/>
              <a:ext cx="2" cy="20"/>
              <a:chOff x="5145" y="1098"/>
              <a:chExt cx="2" cy="20"/>
            </a:xfrm>
          </p:grpSpPr>
          <p:sp>
            <p:nvSpPr>
              <p:cNvPr id="1004763" name="Freeform 1149"/>
              <p:cNvSpPr>
                <a:spLocks/>
              </p:cNvSpPr>
              <p:nvPr/>
            </p:nvSpPr>
            <p:spPr bwMode="auto">
              <a:xfrm>
                <a:off x="514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7" name="Group 1150"/>
            <p:cNvGrpSpPr>
              <a:grpSpLocks/>
            </p:cNvGrpSpPr>
            <p:nvPr/>
          </p:nvGrpSpPr>
          <p:grpSpPr bwMode="auto">
            <a:xfrm>
              <a:off x="5299" y="1098"/>
              <a:ext cx="2" cy="20"/>
              <a:chOff x="5299" y="1098"/>
              <a:chExt cx="2" cy="20"/>
            </a:xfrm>
          </p:grpSpPr>
          <p:sp>
            <p:nvSpPr>
              <p:cNvPr id="1004762" name="Freeform 1151"/>
              <p:cNvSpPr>
                <a:spLocks/>
              </p:cNvSpPr>
              <p:nvPr/>
            </p:nvSpPr>
            <p:spPr bwMode="auto">
              <a:xfrm>
                <a:off x="529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8" name="Group 1152"/>
            <p:cNvGrpSpPr>
              <a:grpSpLocks/>
            </p:cNvGrpSpPr>
            <p:nvPr/>
          </p:nvGrpSpPr>
          <p:grpSpPr bwMode="auto">
            <a:xfrm>
              <a:off x="5454" y="1098"/>
              <a:ext cx="2" cy="20"/>
              <a:chOff x="5454" y="1098"/>
              <a:chExt cx="2" cy="20"/>
            </a:xfrm>
          </p:grpSpPr>
          <p:sp>
            <p:nvSpPr>
              <p:cNvPr id="1004761" name="Freeform 1153"/>
              <p:cNvSpPr>
                <a:spLocks/>
              </p:cNvSpPr>
              <p:nvPr/>
            </p:nvSpPr>
            <p:spPr bwMode="auto">
              <a:xfrm>
                <a:off x="5454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19" name="Group 1154"/>
            <p:cNvGrpSpPr>
              <a:grpSpLocks/>
            </p:cNvGrpSpPr>
            <p:nvPr/>
          </p:nvGrpSpPr>
          <p:grpSpPr bwMode="auto">
            <a:xfrm>
              <a:off x="5608" y="1085"/>
              <a:ext cx="2" cy="33"/>
              <a:chOff x="5608" y="1085"/>
              <a:chExt cx="2" cy="33"/>
            </a:xfrm>
          </p:grpSpPr>
          <p:sp>
            <p:nvSpPr>
              <p:cNvPr id="1004760" name="Freeform 1155"/>
              <p:cNvSpPr>
                <a:spLocks/>
              </p:cNvSpPr>
              <p:nvPr/>
            </p:nvSpPr>
            <p:spPr bwMode="auto">
              <a:xfrm>
                <a:off x="5608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0" name="Group 1156"/>
            <p:cNvGrpSpPr>
              <a:grpSpLocks/>
            </p:cNvGrpSpPr>
            <p:nvPr/>
          </p:nvGrpSpPr>
          <p:grpSpPr bwMode="auto">
            <a:xfrm>
              <a:off x="5762" y="1098"/>
              <a:ext cx="2" cy="20"/>
              <a:chOff x="5762" y="1098"/>
              <a:chExt cx="2" cy="20"/>
            </a:xfrm>
          </p:grpSpPr>
          <p:sp>
            <p:nvSpPr>
              <p:cNvPr id="1004759" name="Freeform 1157"/>
              <p:cNvSpPr>
                <a:spLocks/>
              </p:cNvSpPr>
              <p:nvPr/>
            </p:nvSpPr>
            <p:spPr bwMode="auto">
              <a:xfrm>
                <a:off x="576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1" name="Group 1158"/>
            <p:cNvGrpSpPr>
              <a:grpSpLocks/>
            </p:cNvGrpSpPr>
            <p:nvPr/>
          </p:nvGrpSpPr>
          <p:grpSpPr bwMode="auto">
            <a:xfrm>
              <a:off x="5916" y="1098"/>
              <a:ext cx="2" cy="20"/>
              <a:chOff x="5916" y="1098"/>
              <a:chExt cx="2" cy="20"/>
            </a:xfrm>
          </p:grpSpPr>
          <p:sp>
            <p:nvSpPr>
              <p:cNvPr id="1004758" name="Freeform 1159"/>
              <p:cNvSpPr>
                <a:spLocks/>
              </p:cNvSpPr>
              <p:nvPr/>
            </p:nvSpPr>
            <p:spPr bwMode="auto">
              <a:xfrm>
                <a:off x="591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2" name="Group 1160"/>
            <p:cNvGrpSpPr>
              <a:grpSpLocks/>
            </p:cNvGrpSpPr>
            <p:nvPr/>
          </p:nvGrpSpPr>
          <p:grpSpPr bwMode="auto">
            <a:xfrm>
              <a:off x="6071" y="1098"/>
              <a:ext cx="2" cy="20"/>
              <a:chOff x="6071" y="1098"/>
              <a:chExt cx="2" cy="20"/>
            </a:xfrm>
          </p:grpSpPr>
          <p:sp>
            <p:nvSpPr>
              <p:cNvPr id="1004757" name="Freeform 1161"/>
              <p:cNvSpPr>
                <a:spLocks/>
              </p:cNvSpPr>
              <p:nvPr/>
            </p:nvSpPr>
            <p:spPr bwMode="auto">
              <a:xfrm>
                <a:off x="6071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3" name="Group 1162"/>
            <p:cNvGrpSpPr>
              <a:grpSpLocks/>
            </p:cNvGrpSpPr>
            <p:nvPr/>
          </p:nvGrpSpPr>
          <p:grpSpPr bwMode="auto">
            <a:xfrm>
              <a:off x="6225" y="1098"/>
              <a:ext cx="2" cy="20"/>
              <a:chOff x="6225" y="1098"/>
              <a:chExt cx="2" cy="20"/>
            </a:xfrm>
          </p:grpSpPr>
          <p:sp>
            <p:nvSpPr>
              <p:cNvPr id="1004756" name="Freeform 1163"/>
              <p:cNvSpPr>
                <a:spLocks/>
              </p:cNvSpPr>
              <p:nvPr/>
            </p:nvSpPr>
            <p:spPr bwMode="auto">
              <a:xfrm>
                <a:off x="622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4" name="Group 1164"/>
            <p:cNvGrpSpPr>
              <a:grpSpLocks/>
            </p:cNvGrpSpPr>
            <p:nvPr/>
          </p:nvGrpSpPr>
          <p:grpSpPr bwMode="auto">
            <a:xfrm>
              <a:off x="6379" y="1085"/>
              <a:ext cx="2" cy="33"/>
              <a:chOff x="6379" y="1085"/>
              <a:chExt cx="2" cy="33"/>
            </a:xfrm>
          </p:grpSpPr>
          <p:sp>
            <p:nvSpPr>
              <p:cNvPr id="1004755" name="Freeform 1165"/>
              <p:cNvSpPr>
                <a:spLocks/>
              </p:cNvSpPr>
              <p:nvPr/>
            </p:nvSpPr>
            <p:spPr bwMode="auto">
              <a:xfrm>
                <a:off x="6379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5" name="Group 1166"/>
            <p:cNvGrpSpPr>
              <a:grpSpLocks/>
            </p:cNvGrpSpPr>
            <p:nvPr/>
          </p:nvGrpSpPr>
          <p:grpSpPr bwMode="auto">
            <a:xfrm>
              <a:off x="6533" y="1098"/>
              <a:ext cx="2" cy="20"/>
              <a:chOff x="6533" y="1098"/>
              <a:chExt cx="2" cy="20"/>
            </a:xfrm>
          </p:grpSpPr>
          <p:sp>
            <p:nvSpPr>
              <p:cNvPr id="1004754" name="Freeform 1167"/>
              <p:cNvSpPr>
                <a:spLocks/>
              </p:cNvSpPr>
              <p:nvPr/>
            </p:nvSpPr>
            <p:spPr bwMode="auto">
              <a:xfrm>
                <a:off x="6533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6" name="Group 1168"/>
            <p:cNvGrpSpPr>
              <a:grpSpLocks/>
            </p:cNvGrpSpPr>
            <p:nvPr/>
          </p:nvGrpSpPr>
          <p:grpSpPr bwMode="auto">
            <a:xfrm>
              <a:off x="6688" y="1098"/>
              <a:ext cx="2" cy="20"/>
              <a:chOff x="6688" y="1098"/>
              <a:chExt cx="2" cy="20"/>
            </a:xfrm>
          </p:grpSpPr>
          <p:sp>
            <p:nvSpPr>
              <p:cNvPr id="1004753" name="Freeform 1169"/>
              <p:cNvSpPr>
                <a:spLocks/>
              </p:cNvSpPr>
              <p:nvPr/>
            </p:nvSpPr>
            <p:spPr bwMode="auto">
              <a:xfrm>
                <a:off x="668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7" name="Group 1170"/>
            <p:cNvGrpSpPr>
              <a:grpSpLocks/>
            </p:cNvGrpSpPr>
            <p:nvPr/>
          </p:nvGrpSpPr>
          <p:grpSpPr bwMode="auto">
            <a:xfrm>
              <a:off x="6842" y="1098"/>
              <a:ext cx="2" cy="20"/>
              <a:chOff x="6842" y="1098"/>
              <a:chExt cx="2" cy="20"/>
            </a:xfrm>
          </p:grpSpPr>
          <p:sp>
            <p:nvSpPr>
              <p:cNvPr id="1004752" name="Freeform 1171"/>
              <p:cNvSpPr>
                <a:spLocks/>
              </p:cNvSpPr>
              <p:nvPr/>
            </p:nvSpPr>
            <p:spPr bwMode="auto">
              <a:xfrm>
                <a:off x="6842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8" name="Group 1172"/>
            <p:cNvGrpSpPr>
              <a:grpSpLocks/>
            </p:cNvGrpSpPr>
            <p:nvPr/>
          </p:nvGrpSpPr>
          <p:grpSpPr bwMode="auto">
            <a:xfrm>
              <a:off x="6996" y="1098"/>
              <a:ext cx="2" cy="20"/>
              <a:chOff x="6996" y="1098"/>
              <a:chExt cx="2" cy="20"/>
            </a:xfrm>
          </p:grpSpPr>
          <p:sp>
            <p:nvSpPr>
              <p:cNvPr id="1004751" name="Freeform 1173"/>
              <p:cNvSpPr>
                <a:spLocks/>
              </p:cNvSpPr>
              <p:nvPr/>
            </p:nvSpPr>
            <p:spPr bwMode="auto">
              <a:xfrm>
                <a:off x="699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29" name="Group 1174"/>
            <p:cNvGrpSpPr>
              <a:grpSpLocks/>
            </p:cNvGrpSpPr>
            <p:nvPr/>
          </p:nvGrpSpPr>
          <p:grpSpPr bwMode="auto">
            <a:xfrm>
              <a:off x="7151" y="1085"/>
              <a:ext cx="2" cy="33"/>
              <a:chOff x="7151" y="1085"/>
              <a:chExt cx="2" cy="33"/>
            </a:xfrm>
          </p:grpSpPr>
          <p:sp>
            <p:nvSpPr>
              <p:cNvPr id="1004750" name="Freeform 1175"/>
              <p:cNvSpPr>
                <a:spLocks/>
              </p:cNvSpPr>
              <p:nvPr/>
            </p:nvSpPr>
            <p:spPr bwMode="auto">
              <a:xfrm>
                <a:off x="7151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0" name="Group 1176"/>
            <p:cNvGrpSpPr>
              <a:grpSpLocks/>
            </p:cNvGrpSpPr>
            <p:nvPr/>
          </p:nvGrpSpPr>
          <p:grpSpPr bwMode="auto">
            <a:xfrm>
              <a:off x="7305" y="1098"/>
              <a:ext cx="2" cy="20"/>
              <a:chOff x="7305" y="1098"/>
              <a:chExt cx="2" cy="20"/>
            </a:xfrm>
          </p:grpSpPr>
          <p:sp>
            <p:nvSpPr>
              <p:cNvPr id="1004749" name="Freeform 1177"/>
              <p:cNvSpPr>
                <a:spLocks/>
              </p:cNvSpPr>
              <p:nvPr/>
            </p:nvSpPr>
            <p:spPr bwMode="auto">
              <a:xfrm>
                <a:off x="730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1" name="Group 1178"/>
            <p:cNvGrpSpPr>
              <a:grpSpLocks/>
            </p:cNvGrpSpPr>
            <p:nvPr/>
          </p:nvGrpSpPr>
          <p:grpSpPr bwMode="auto">
            <a:xfrm>
              <a:off x="7459" y="1098"/>
              <a:ext cx="2" cy="20"/>
              <a:chOff x="7459" y="1098"/>
              <a:chExt cx="2" cy="20"/>
            </a:xfrm>
          </p:grpSpPr>
          <p:sp>
            <p:nvSpPr>
              <p:cNvPr id="1004748" name="Freeform 1179"/>
              <p:cNvSpPr>
                <a:spLocks/>
              </p:cNvSpPr>
              <p:nvPr/>
            </p:nvSpPr>
            <p:spPr bwMode="auto">
              <a:xfrm>
                <a:off x="745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2" name="Group 1180"/>
            <p:cNvGrpSpPr>
              <a:grpSpLocks/>
            </p:cNvGrpSpPr>
            <p:nvPr/>
          </p:nvGrpSpPr>
          <p:grpSpPr bwMode="auto">
            <a:xfrm>
              <a:off x="7613" y="1098"/>
              <a:ext cx="2" cy="20"/>
              <a:chOff x="7613" y="1098"/>
              <a:chExt cx="2" cy="20"/>
            </a:xfrm>
          </p:grpSpPr>
          <p:sp>
            <p:nvSpPr>
              <p:cNvPr id="1004747" name="Freeform 1181"/>
              <p:cNvSpPr>
                <a:spLocks/>
              </p:cNvSpPr>
              <p:nvPr/>
            </p:nvSpPr>
            <p:spPr bwMode="auto">
              <a:xfrm>
                <a:off x="7613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3" name="Group 1182"/>
            <p:cNvGrpSpPr>
              <a:grpSpLocks/>
            </p:cNvGrpSpPr>
            <p:nvPr/>
          </p:nvGrpSpPr>
          <p:grpSpPr bwMode="auto">
            <a:xfrm>
              <a:off x="7768" y="1098"/>
              <a:ext cx="2" cy="20"/>
              <a:chOff x="7768" y="1098"/>
              <a:chExt cx="2" cy="20"/>
            </a:xfrm>
          </p:grpSpPr>
          <p:sp>
            <p:nvSpPr>
              <p:cNvPr id="1004746" name="Freeform 1183"/>
              <p:cNvSpPr>
                <a:spLocks/>
              </p:cNvSpPr>
              <p:nvPr/>
            </p:nvSpPr>
            <p:spPr bwMode="auto">
              <a:xfrm>
                <a:off x="7768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4" name="Group 1184"/>
            <p:cNvGrpSpPr>
              <a:grpSpLocks/>
            </p:cNvGrpSpPr>
            <p:nvPr/>
          </p:nvGrpSpPr>
          <p:grpSpPr bwMode="auto">
            <a:xfrm>
              <a:off x="7922" y="1085"/>
              <a:ext cx="2" cy="33"/>
              <a:chOff x="7922" y="1085"/>
              <a:chExt cx="2" cy="33"/>
            </a:xfrm>
          </p:grpSpPr>
          <p:sp>
            <p:nvSpPr>
              <p:cNvPr id="1004745" name="Freeform 1185"/>
              <p:cNvSpPr>
                <a:spLocks/>
              </p:cNvSpPr>
              <p:nvPr/>
            </p:nvSpPr>
            <p:spPr bwMode="auto">
              <a:xfrm>
                <a:off x="7922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5" name="Group 1186"/>
            <p:cNvGrpSpPr>
              <a:grpSpLocks/>
            </p:cNvGrpSpPr>
            <p:nvPr/>
          </p:nvGrpSpPr>
          <p:grpSpPr bwMode="auto">
            <a:xfrm>
              <a:off x="8076" y="1098"/>
              <a:ext cx="2" cy="20"/>
              <a:chOff x="8076" y="1098"/>
              <a:chExt cx="2" cy="20"/>
            </a:xfrm>
          </p:grpSpPr>
          <p:sp>
            <p:nvSpPr>
              <p:cNvPr id="1004744" name="Freeform 1187"/>
              <p:cNvSpPr>
                <a:spLocks/>
              </p:cNvSpPr>
              <p:nvPr/>
            </p:nvSpPr>
            <p:spPr bwMode="auto">
              <a:xfrm>
                <a:off x="8076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6" name="Group 1188"/>
            <p:cNvGrpSpPr>
              <a:grpSpLocks/>
            </p:cNvGrpSpPr>
            <p:nvPr/>
          </p:nvGrpSpPr>
          <p:grpSpPr bwMode="auto">
            <a:xfrm>
              <a:off x="8230" y="1098"/>
              <a:ext cx="2" cy="20"/>
              <a:chOff x="8230" y="1098"/>
              <a:chExt cx="2" cy="20"/>
            </a:xfrm>
          </p:grpSpPr>
          <p:sp>
            <p:nvSpPr>
              <p:cNvPr id="1004743" name="Freeform 1189"/>
              <p:cNvSpPr>
                <a:spLocks/>
              </p:cNvSpPr>
              <p:nvPr/>
            </p:nvSpPr>
            <p:spPr bwMode="auto">
              <a:xfrm>
                <a:off x="8230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7" name="Group 1190"/>
            <p:cNvGrpSpPr>
              <a:grpSpLocks/>
            </p:cNvGrpSpPr>
            <p:nvPr/>
          </p:nvGrpSpPr>
          <p:grpSpPr bwMode="auto">
            <a:xfrm>
              <a:off x="8385" y="1098"/>
              <a:ext cx="2" cy="20"/>
              <a:chOff x="8385" y="1098"/>
              <a:chExt cx="2" cy="20"/>
            </a:xfrm>
          </p:grpSpPr>
          <p:sp>
            <p:nvSpPr>
              <p:cNvPr id="1004742" name="Freeform 1191"/>
              <p:cNvSpPr>
                <a:spLocks/>
              </p:cNvSpPr>
              <p:nvPr/>
            </p:nvSpPr>
            <p:spPr bwMode="auto">
              <a:xfrm>
                <a:off x="8385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8" name="Group 1192"/>
            <p:cNvGrpSpPr>
              <a:grpSpLocks/>
            </p:cNvGrpSpPr>
            <p:nvPr/>
          </p:nvGrpSpPr>
          <p:grpSpPr bwMode="auto">
            <a:xfrm>
              <a:off x="8539" y="1098"/>
              <a:ext cx="2" cy="20"/>
              <a:chOff x="8539" y="1098"/>
              <a:chExt cx="2" cy="20"/>
            </a:xfrm>
          </p:grpSpPr>
          <p:sp>
            <p:nvSpPr>
              <p:cNvPr id="1004741" name="Freeform 1193"/>
              <p:cNvSpPr>
                <a:spLocks/>
              </p:cNvSpPr>
              <p:nvPr/>
            </p:nvSpPr>
            <p:spPr bwMode="auto">
              <a:xfrm>
                <a:off x="8539" y="1098"/>
                <a:ext cx="2" cy="20"/>
              </a:xfrm>
              <a:custGeom>
                <a:avLst/>
                <a:gdLst>
                  <a:gd name="T0" fmla="+- 0 1118 1098"/>
                  <a:gd name="T1" fmla="*/ 1118 h 20"/>
                  <a:gd name="T2" fmla="+- 0 1098 1098"/>
                  <a:gd name="T3" fmla="*/ 1098 h 2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39" name="Group 1194"/>
            <p:cNvGrpSpPr>
              <a:grpSpLocks/>
            </p:cNvGrpSpPr>
            <p:nvPr/>
          </p:nvGrpSpPr>
          <p:grpSpPr bwMode="auto">
            <a:xfrm>
              <a:off x="8693" y="1085"/>
              <a:ext cx="2" cy="33"/>
              <a:chOff x="8693" y="1085"/>
              <a:chExt cx="2" cy="33"/>
            </a:xfrm>
          </p:grpSpPr>
          <p:sp>
            <p:nvSpPr>
              <p:cNvPr id="1004740" name="Freeform 1195"/>
              <p:cNvSpPr>
                <a:spLocks/>
              </p:cNvSpPr>
              <p:nvPr/>
            </p:nvSpPr>
            <p:spPr bwMode="auto">
              <a:xfrm>
                <a:off x="8693" y="1085"/>
                <a:ext cx="2" cy="33"/>
              </a:xfrm>
              <a:custGeom>
                <a:avLst/>
                <a:gdLst>
                  <a:gd name="T0" fmla="+- 0 1118 1085"/>
                  <a:gd name="T1" fmla="*/ 1118 h 33"/>
                  <a:gd name="T2" fmla="+- 0 1085 1085"/>
                  <a:gd name="T3" fmla="*/ 1085 h 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0" name="Group 1196"/>
            <p:cNvGrpSpPr>
              <a:grpSpLocks/>
            </p:cNvGrpSpPr>
            <p:nvPr/>
          </p:nvGrpSpPr>
          <p:grpSpPr bwMode="auto">
            <a:xfrm>
              <a:off x="3969" y="1118"/>
              <a:ext cx="20" cy="2"/>
              <a:chOff x="3969" y="1118"/>
              <a:chExt cx="20" cy="2"/>
            </a:xfrm>
          </p:grpSpPr>
          <p:sp>
            <p:nvSpPr>
              <p:cNvPr id="1004739" name="Freeform 1197"/>
              <p:cNvSpPr>
                <a:spLocks/>
              </p:cNvSpPr>
              <p:nvPr/>
            </p:nvSpPr>
            <p:spPr bwMode="auto">
              <a:xfrm>
                <a:off x="3969" y="1118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1" name="Group 1198"/>
            <p:cNvGrpSpPr>
              <a:grpSpLocks/>
            </p:cNvGrpSpPr>
            <p:nvPr/>
          </p:nvGrpSpPr>
          <p:grpSpPr bwMode="auto">
            <a:xfrm>
              <a:off x="3969" y="1058"/>
              <a:ext cx="33" cy="2"/>
              <a:chOff x="3969" y="1058"/>
              <a:chExt cx="33" cy="2"/>
            </a:xfrm>
          </p:grpSpPr>
          <p:sp>
            <p:nvSpPr>
              <p:cNvPr id="1004738" name="Freeform 1199"/>
              <p:cNvSpPr>
                <a:spLocks/>
              </p:cNvSpPr>
              <p:nvPr/>
            </p:nvSpPr>
            <p:spPr bwMode="auto">
              <a:xfrm>
                <a:off x="3969" y="1058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2" name="Group 1200"/>
            <p:cNvGrpSpPr>
              <a:grpSpLocks/>
            </p:cNvGrpSpPr>
            <p:nvPr/>
          </p:nvGrpSpPr>
          <p:grpSpPr bwMode="auto">
            <a:xfrm>
              <a:off x="3969" y="997"/>
              <a:ext cx="20" cy="2"/>
              <a:chOff x="3969" y="997"/>
              <a:chExt cx="20" cy="2"/>
            </a:xfrm>
          </p:grpSpPr>
          <p:sp>
            <p:nvSpPr>
              <p:cNvPr id="1004737" name="Freeform 1201"/>
              <p:cNvSpPr>
                <a:spLocks/>
              </p:cNvSpPr>
              <p:nvPr/>
            </p:nvSpPr>
            <p:spPr bwMode="auto">
              <a:xfrm>
                <a:off x="3969" y="99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3" name="Group 1202"/>
            <p:cNvGrpSpPr>
              <a:grpSpLocks/>
            </p:cNvGrpSpPr>
            <p:nvPr/>
          </p:nvGrpSpPr>
          <p:grpSpPr bwMode="auto">
            <a:xfrm>
              <a:off x="3969" y="937"/>
              <a:ext cx="20" cy="2"/>
              <a:chOff x="3969" y="937"/>
              <a:chExt cx="20" cy="2"/>
            </a:xfrm>
          </p:grpSpPr>
          <p:sp>
            <p:nvSpPr>
              <p:cNvPr id="1004736" name="Freeform 1203"/>
              <p:cNvSpPr>
                <a:spLocks/>
              </p:cNvSpPr>
              <p:nvPr/>
            </p:nvSpPr>
            <p:spPr bwMode="auto">
              <a:xfrm>
                <a:off x="3969" y="93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4" name="Group 1204"/>
            <p:cNvGrpSpPr>
              <a:grpSpLocks/>
            </p:cNvGrpSpPr>
            <p:nvPr/>
          </p:nvGrpSpPr>
          <p:grpSpPr bwMode="auto">
            <a:xfrm>
              <a:off x="3969" y="877"/>
              <a:ext cx="20" cy="2"/>
              <a:chOff x="3969" y="877"/>
              <a:chExt cx="20" cy="2"/>
            </a:xfrm>
          </p:grpSpPr>
          <p:sp>
            <p:nvSpPr>
              <p:cNvPr id="1004735" name="Freeform 1205"/>
              <p:cNvSpPr>
                <a:spLocks/>
              </p:cNvSpPr>
              <p:nvPr/>
            </p:nvSpPr>
            <p:spPr bwMode="auto">
              <a:xfrm>
                <a:off x="3969" y="87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5" name="Group 1206"/>
            <p:cNvGrpSpPr>
              <a:grpSpLocks/>
            </p:cNvGrpSpPr>
            <p:nvPr/>
          </p:nvGrpSpPr>
          <p:grpSpPr bwMode="auto">
            <a:xfrm>
              <a:off x="3969" y="817"/>
              <a:ext cx="20" cy="2"/>
              <a:chOff x="3969" y="817"/>
              <a:chExt cx="20" cy="2"/>
            </a:xfrm>
          </p:grpSpPr>
          <p:sp>
            <p:nvSpPr>
              <p:cNvPr id="1004734" name="Freeform 1207"/>
              <p:cNvSpPr>
                <a:spLocks/>
              </p:cNvSpPr>
              <p:nvPr/>
            </p:nvSpPr>
            <p:spPr bwMode="auto">
              <a:xfrm>
                <a:off x="3969" y="817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6" name="Group 1208"/>
            <p:cNvGrpSpPr>
              <a:grpSpLocks/>
            </p:cNvGrpSpPr>
            <p:nvPr/>
          </p:nvGrpSpPr>
          <p:grpSpPr bwMode="auto">
            <a:xfrm>
              <a:off x="3969" y="756"/>
              <a:ext cx="33" cy="2"/>
              <a:chOff x="3969" y="756"/>
              <a:chExt cx="33" cy="2"/>
            </a:xfrm>
          </p:grpSpPr>
          <p:sp>
            <p:nvSpPr>
              <p:cNvPr id="1004733" name="Freeform 1209"/>
              <p:cNvSpPr>
                <a:spLocks/>
              </p:cNvSpPr>
              <p:nvPr/>
            </p:nvSpPr>
            <p:spPr bwMode="auto">
              <a:xfrm>
                <a:off x="3969" y="756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7" name="Group 1210"/>
            <p:cNvGrpSpPr>
              <a:grpSpLocks/>
            </p:cNvGrpSpPr>
            <p:nvPr/>
          </p:nvGrpSpPr>
          <p:grpSpPr bwMode="auto">
            <a:xfrm>
              <a:off x="3969" y="696"/>
              <a:ext cx="20" cy="2"/>
              <a:chOff x="3969" y="696"/>
              <a:chExt cx="20" cy="2"/>
            </a:xfrm>
          </p:grpSpPr>
          <p:sp>
            <p:nvSpPr>
              <p:cNvPr id="1004732" name="Freeform 1211"/>
              <p:cNvSpPr>
                <a:spLocks/>
              </p:cNvSpPr>
              <p:nvPr/>
            </p:nvSpPr>
            <p:spPr bwMode="auto">
              <a:xfrm>
                <a:off x="3969" y="696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8" name="Group 1212"/>
            <p:cNvGrpSpPr>
              <a:grpSpLocks/>
            </p:cNvGrpSpPr>
            <p:nvPr/>
          </p:nvGrpSpPr>
          <p:grpSpPr bwMode="auto">
            <a:xfrm>
              <a:off x="3969" y="636"/>
              <a:ext cx="20" cy="2"/>
              <a:chOff x="3969" y="636"/>
              <a:chExt cx="20" cy="2"/>
            </a:xfrm>
          </p:grpSpPr>
          <p:sp>
            <p:nvSpPr>
              <p:cNvPr id="1004731" name="Freeform 1213"/>
              <p:cNvSpPr>
                <a:spLocks/>
              </p:cNvSpPr>
              <p:nvPr/>
            </p:nvSpPr>
            <p:spPr bwMode="auto">
              <a:xfrm>
                <a:off x="3969" y="636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49" name="Group 1214"/>
            <p:cNvGrpSpPr>
              <a:grpSpLocks/>
            </p:cNvGrpSpPr>
            <p:nvPr/>
          </p:nvGrpSpPr>
          <p:grpSpPr bwMode="auto">
            <a:xfrm>
              <a:off x="3969" y="576"/>
              <a:ext cx="20" cy="2"/>
              <a:chOff x="3969" y="576"/>
              <a:chExt cx="20" cy="2"/>
            </a:xfrm>
          </p:grpSpPr>
          <p:sp>
            <p:nvSpPr>
              <p:cNvPr id="1004730" name="Freeform 1215"/>
              <p:cNvSpPr>
                <a:spLocks/>
              </p:cNvSpPr>
              <p:nvPr/>
            </p:nvSpPr>
            <p:spPr bwMode="auto">
              <a:xfrm>
                <a:off x="3969" y="576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0" name="Group 1216"/>
            <p:cNvGrpSpPr>
              <a:grpSpLocks/>
            </p:cNvGrpSpPr>
            <p:nvPr/>
          </p:nvGrpSpPr>
          <p:grpSpPr bwMode="auto">
            <a:xfrm>
              <a:off x="3969" y="515"/>
              <a:ext cx="20" cy="2"/>
              <a:chOff x="3969" y="515"/>
              <a:chExt cx="20" cy="2"/>
            </a:xfrm>
          </p:grpSpPr>
          <p:sp>
            <p:nvSpPr>
              <p:cNvPr id="1004729" name="Freeform 1217"/>
              <p:cNvSpPr>
                <a:spLocks/>
              </p:cNvSpPr>
              <p:nvPr/>
            </p:nvSpPr>
            <p:spPr bwMode="auto">
              <a:xfrm>
                <a:off x="3969" y="515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1" name="Group 1218"/>
            <p:cNvGrpSpPr>
              <a:grpSpLocks/>
            </p:cNvGrpSpPr>
            <p:nvPr/>
          </p:nvGrpSpPr>
          <p:grpSpPr bwMode="auto">
            <a:xfrm>
              <a:off x="3969" y="455"/>
              <a:ext cx="33" cy="2"/>
              <a:chOff x="3969" y="455"/>
              <a:chExt cx="33" cy="2"/>
            </a:xfrm>
          </p:grpSpPr>
          <p:sp>
            <p:nvSpPr>
              <p:cNvPr id="1004728" name="Freeform 1219"/>
              <p:cNvSpPr>
                <a:spLocks/>
              </p:cNvSpPr>
              <p:nvPr/>
            </p:nvSpPr>
            <p:spPr bwMode="auto">
              <a:xfrm>
                <a:off x="3969" y="455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2" name="Group 1220"/>
            <p:cNvGrpSpPr>
              <a:grpSpLocks/>
            </p:cNvGrpSpPr>
            <p:nvPr/>
          </p:nvGrpSpPr>
          <p:grpSpPr bwMode="auto">
            <a:xfrm>
              <a:off x="3969" y="395"/>
              <a:ext cx="20" cy="2"/>
              <a:chOff x="3969" y="395"/>
              <a:chExt cx="20" cy="2"/>
            </a:xfrm>
          </p:grpSpPr>
          <p:sp>
            <p:nvSpPr>
              <p:cNvPr id="1004727" name="Freeform 1221"/>
              <p:cNvSpPr>
                <a:spLocks/>
              </p:cNvSpPr>
              <p:nvPr/>
            </p:nvSpPr>
            <p:spPr bwMode="auto">
              <a:xfrm>
                <a:off x="3969" y="395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3" name="Group 1222"/>
            <p:cNvGrpSpPr>
              <a:grpSpLocks/>
            </p:cNvGrpSpPr>
            <p:nvPr/>
          </p:nvGrpSpPr>
          <p:grpSpPr bwMode="auto">
            <a:xfrm>
              <a:off x="3969" y="335"/>
              <a:ext cx="20" cy="2"/>
              <a:chOff x="3969" y="335"/>
              <a:chExt cx="20" cy="2"/>
            </a:xfrm>
          </p:grpSpPr>
          <p:sp>
            <p:nvSpPr>
              <p:cNvPr id="1004726" name="Freeform 1223"/>
              <p:cNvSpPr>
                <a:spLocks/>
              </p:cNvSpPr>
              <p:nvPr/>
            </p:nvSpPr>
            <p:spPr bwMode="auto">
              <a:xfrm>
                <a:off x="3969" y="335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4" name="Group 1224"/>
            <p:cNvGrpSpPr>
              <a:grpSpLocks/>
            </p:cNvGrpSpPr>
            <p:nvPr/>
          </p:nvGrpSpPr>
          <p:grpSpPr bwMode="auto">
            <a:xfrm>
              <a:off x="3969" y="274"/>
              <a:ext cx="20" cy="2"/>
              <a:chOff x="3969" y="274"/>
              <a:chExt cx="20" cy="2"/>
            </a:xfrm>
          </p:grpSpPr>
          <p:sp>
            <p:nvSpPr>
              <p:cNvPr id="1004725" name="Freeform 1225"/>
              <p:cNvSpPr>
                <a:spLocks/>
              </p:cNvSpPr>
              <p:nvPr/>
            </p:nvSpPr>
            <p:spPr bwMode="auto">
              <a:xfrm>
                <a:off x="3969" y="274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5" name="Group 1226"/>
            <p:cNvGrpSpPr>
              <a:grpSpLocks/>
            </p:cNvGrpSpPr>
            <p:nvPr/>
          </p:nvGrpSpPr>
          <p:grpSpPr bwMode="auto">
            <a:xfrm>
              <a:off x="3969" y="214"/>
              <a:ext cx="20" cy="2"/>
              <a:chOff x="3969" y="214"/>
              <a:chExt cx="20" cy="2"/>
            </a:xfrm>
          </p:grpSpPr>
          <p:sp>
            <p:nvSpPr>
              <p:cNvPr id="1004724" name="Freeform 1227"/>
              <p:cNvSpPr>
                <a:spLocks/>
              </p:cNvSpPr>
              <p:nvPr/>
            </p:nvSpPr>
            <p:spPr bwMode="auto">
              <a:xfrm>
                <a:off x="3969" y="214"/>
                <a:ext cx="20" cy="2"/>
              </a:xfrm>
              <a:custGeom>
                <a:avLst/>
                <a:gdLst>
                  <a:gd name="T0" fmla="+- 0 3969 3969"/>
                  <a:gd name="T1" fmla="*/ T0 w 20"/>
                  <a:gd name="T2" fmla="+- 0 3988 3969"/>
                  <a:gd name="T3" fmla="*/ T2 w 2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lnTo>
                      <a:pt x="19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6" name="Group 1228"/>
            <p:cNvGrpSpPr>
              <a:grpSpLocks/>
            </p:cNvGrpSpPr>
            <p:nvPr/>
          </p:nvGrpSpPr>
          <p:grpSpPr bwMode="auto">
            <a:xfrm>
              <a:off x="3969" y="154"/>
              <a:ext cx="33" cy="2"/>
              <a:chOff x="3969" y="154"/>
              <a:chExt cx="33" cy="2"/>
            </a:xfrm>
          </p:grpSpPr>
          <p:sp>
            <p:nvSpPr>
              <p:cNvPr id="1004723" name="Freeform 1229"/>
              <p:cNvSpPr>
                <a:spLocks/>
              </p:cNvSpPr>
              <p:nvPr/>
            </p:nvSpPr>
            <p:spPr bwMode="auto">
              <a:xfrm>
                <a:off x="3969" y="154"/>
                <a:ext cx="33" cy="2"/>
              </a:xfrm>
              <a:custGeom>
                <a:avLst/>
                <a:gdLst>
                  <a:gd name="T0" fmla="+- 0 3969 3969"/>
                  <a:gd name="T1" fmla="*/ T0 w 33"/>
                  <a:gd name="T2" fmla="+- 0 4001 3969"/>
                  <a:gd name="T3" fmla="*/ T2 w 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2" y="0"/>
                    </a:lnTo>
                  </a:path>
                </a:pathLst>
              </a:custGeom>
              <a:noFill/>
              <a:ln w="109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7" name="Group 1230"/>
            <p:cNvGrpSpPr>
              <a:grpSpLocks/>
            </p:cNvGrpSpPr>
            <p:nvPr/>
          </p:nvGrpSpPr>
          <p:grpSpPr bwMode="auto">
            <a:xfrm>
              <a:off x="4065" y="154"/>
              <a:ext cx="2" cy="49"/>
              <a:chOff x="4065" y="154"/>
              <a:chExt cx="2" cy="49"/>
            </a:xfrm>
          </p:grpSpPr>
          <p:sp>
            <p:nvSpPr>
              <p:cNvPr id="1004722" name="Freeform 1231"/>
              <p:cNvSpPr>
                <a:spLocks/>
              </p:cNvSpPr>
              <p:nvPr/>
            </p:nvSpPr>
            <p:spPr bwMode="auto">
              <a:xfrm>
                <a:off x="4065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8" name="Group 1232"/>
            <p:cNvGrpSpPr>
              <a:grpSpLocks/>
            </p:cNvGrpSpPr>
            <p:nvPr/>
          </p:nvGrpSpPr>
          <p:grpSpPr bwMode="auto">
            <a:xfrm>
              <a:off x="5608" y="154"/>
              <a:ext cx="2" cy="49"/>
              <a:chOff x="5608" y="154"/>
              <a:chExt cx="2" cy="49"/>
            </a:xfrm>
          </p:grpSpPr>
          <p:sp>
            <p:nvSpPr>
              <p:cNvPr id="1004721" name="Freeform 1233"/>
              <p:cNvSpPr>
                <a:spLocks/>
              </p:cNvSpPr>
              <p:nvPr/>
            </p:nvSpPr>
            <p:spPr bwMode="auto">
              <a:xfrm>
                <a:off x="5608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59" name="Group 1234"/>
            <p:cNvGrpSpPr>
              <a:grpSpLocks/>
            </p:cNvGrpSpPr>
            <p:nvPr/>
          </p:nvGrpSpPr>
          <p:grpSpPr bwMode="auto">
            <a:xfrm>
              <a:off x="7151" y="154"/>
              <a:ext cx="2" cy="49"/>
              <a:chOff x="7151" y="154"/>
              <a:chExt cx="2" cy="49"/>
            </a:xfrm>
          </p:grpSpPr>
          <p:sp>
            <p:nvSpPr>
              <p:cNvPr id="1004720" name="Freeform 1235"/>
              <p:cNvSpPr>
                <a:spLocks/>
              </p:cNvSpPr>
              <p:nvPr/>
            </p:nvSpPr>
            <p:spPr bwMode="auto">
              <a:xfrm>
                <a:off x="7151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0" name="Group 1236"/>
            <p:cNvGrpSpPr>
              <a:grpSpLocks/>
            </p:cNvGrpSpPr>
            <p:nvPr/>
          </p:nvGrpSpPr>
          <p:grpSpPr bwMode="auto">
            <a:xfrm>
              <a:off x="8693" y="154"/>
              <a:ext cx="2" cy="49"/>
              <a:chOff x="8693" y="154"/>
              <a:chExt cx="2" cy="49"/>
            </a:xfrm>
          </p:grpSpPr>
          <p:sp>
            <p:nvSpPr>
              <p:cNvPr id="1004719" name="Freeform 1237"/>
              <p:cNvSpPr>
                <a:spLocks/>
              </p:cNvSpPr>
              <p:nvPr/>
            </p:nvSpPr>
            <p:spPr bwMode="auto">
              <a:xfrm>
                <a:off x="8693" y="154"/>
                <a:ext cx="2" cy="49"/>
              </a:xfrm>
              <a:custGeom>
                <a:avLst/>
                <a:gdLst>
                  <a:gd name="T0" fmla="+- 0 154 154"/>
                  <a:gd name="T1" fmla="*/ 154 h 49"/>
                  <a:gd name="T2" fmla="+- 0 202 154"/>
                  <a:gd name="T3" fmla="*/ 202 h 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9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1" name="Group 1238"/>
            <p:cNvGrpSpPr>
              <a:grpSpLocks/>
            </p:cNvGrpSpPr>
            <p:nvPr/>
          </p:nvGrpSpPr>
          <p:grpSpPr bwMode="auto">
            <a:xfrm>
              <a:off x="4374" y="154"/>
              <a:ext cx="2" cy="25"/>
              <a:chOff x="4374" y="154"/>
              <a:chExt cx="2" cy="25"/>
            </a:xfrm>
          </p:grpSpPr>
          <p:sp>
            <p:nvSpPr>
              <p:cNvPr id="1004718" name="Freeform 1239"/>
              <p:cNvSpPr>
                <a:spLocks/>
              </p:cNvSpPr>
              <p:nvPr/>
            </p:nvSpPr>
            <p:spPr bwMode="auto">
              <a:xfrm>
                <a:off x="4374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2" name="Group 1240"/>
            <p:cNvGrpSpPr>
              <a:grpSpLocks/>
            </p:cNvGrpSpPr>
            <p:nvPr/>
          </p:nvGrpSpPr>
          <p:grpSpPr bwMode="auto">
            <a:xfrm>
              <a:off x="4682" y="154"/>
              <a:ext cx="2" cy="25"/>
              <a:chOff x="4682" y="154"/>
              <a:chExt cx="2" cy="25"/>
            </a:xfrm>
          </p:grpSpPr>
          <p:sp>
            <p:nvSpPr>
              <p:cNvPr id="1004717" name="Freeform 1241"/>
              <p:cNvSpPr>
                <a:spLocks/>
              </p:cNvSpPr>
              <p:nvPr/>
            </p:nvSpPr>
            <p:spPr bwMode="auto">
              <a:xfrm>
                <a:off x="4682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3" name="Group 1242"/>
            <p:cNvGrpSpPr>
              <a:grpSpLocks/>
            </p:cNvGrpSpPr>
            <p:nvPr/>
          </p:nvGrpSpPr>
          <p:grpSpPr bwMode="auto">
            <a:xfrm>
              <a:off x="4991" y="154"/>
              <a:ext cx="2" cy="25"/>
              <a:chOff x="4991" y="154"/>
              <a:chExt cx="2" cy="25"/>
            </a:xfrm>
          </p:grpSpPr>
          <p:sp>
            <p:nvSpPr>
              <p:cNvPr id="1004716" name="Freeform 1243"/>
              <p:cNvSpPr>
                <a:spLocks/>
              </p:cNvSpPr>
              <p:nvPr/>
            </p:nvSpPr>
            <p:spPr bwMode="auto">
              <a:xfrm>
                <a:off x="4991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4" name="Group 1244"/>
            <p:cNvGrpSpPr>
              <a:grpSpLocks/>
            </p:cNvGrpSpPr>
            <p:nvPr/>
          </p:nvGrpSpPr>
          <p:grpSpPr bwMode="auto">
            <a:xfrm>
              <a:off x="5299" y="154"/>
              <a:ext cx="2" cy="25"/>
              <a:chOff x="5299" y="154"/>
              <a:chExt cx="2" cy="25"/>
            </a:xfrm>
          </p:grpSpPr>
          <p:sp>
            <p:nvSpPr>
              <p:cNvPr id="1004715" name="Freeform 1245"/>
              <p:cNvSpPr>
                <a:spLocks/>
              </p:cNvSpPr>
              <p:nvPr/>
            </p:nvSpPr>
            <p:spPr bwMode="auto">
              <a:xfrm>
                <a:off x="5299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5" name="Group 1246"/>
            <p:cNvGrpSpPr>
              <a:grpSpLocks/>
            </p:cNvGrpSpPr>
            <p:nvPr/>
          </p:nvGrpSpPr>
          <p:grpSpPr bwMode="auto">
            <a:xfrm>
              <a:off x="5916" y="154"/>
              <a:ext cx="2" cy="25"/>
              <a:chOff x="5916" y="154"/>
              <a:chExt cx="2" cy="25"/>
            </a:xfrm>
          </p:grpSpPr>
          <p:sp>
            <p:nvSpPr>
              <p:cNvPr id="1004714" name="Freeform 1247"/>
              <p:cNvSpPr>
                <a:spLocks/>
              </p:cNvSpPr>
              <p:nvPr/>
            </p:nvSpPr>
            <p:spPr bwMode="auto">
              <a:xfrm>
                <a:off x="5916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6" name="Group 1248"/>
            <p:cNvGrpSpPr>
              <a:grpSpLocks/>
            </p:cNvGrpSpPr>
            <p:nvPr/>
          </p:nvGrpSpPr>
          <p:grpSpPr bwMode="auto">
            <a:xfrm>
              <a:off x="6225" y="154"/>
              <a:ext cx="2" cy="25"/>
              <a:chOff x="6225" y="154"/>
              <a:chExt cx="2" cy="25"/>
            </a:xfrm>
          </p:grpSpPr>
          <p:sp>
            <p:nvSpPr>
              <p:cNvPr id="1004713" name="Freeform 1249"/>
              <p:cNvSpPr>
                <a:spLocks/>
              </p:cNvSpPr>
              <p:nvPr/>
            </p:nvSpPr>
            <p:spPr bwMode="auto">
              <a:xfrm>
                <a:off x="6225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7" name="Group 1250"/>
            <p:cNvGrpSpPr>
              <a:grpSpLocks/>
            </p:cNvGrpSpPr>
            <p:nvPr/>
          </p:nvGrpSpPr>
          <p:grpSpPr bwMode="auto">
            <a:xfrm>
              <a:off x="6533" y="154"/>
              <a:ext cx="2" cy="25"/>
              <a:chOff x="6533" y="154"/>
              <a:chExt cx="2" cy="25"/>
            </a:xfrm>
          </p:grpSpPr>
          <p:sp>
            <p:nvSpPr>
              <p:cNvPr id="1004712" name="Freeform 1251"/>
              <p:cNvSpPr>
                <a:spLocks/>
              </p:cNvSpPr>
              <p:nvPr/>
            </p:nvSpPr>
            <p:spPr bwMode="auto">
              <a:xfrm>
                <a:off x="6533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8" name="Group 1252"/>
            <p:cNvGrpSpPr>
              <a:grpSpLocks/>
            </p:cNvGrpSpPr>
            <p:nvPr/>
          </p:nvGrpSpPr>
          <p:grpSpPr bwMode="auto">
            <a:xfrm>
              <a:off x="6842" y="154"/>
              <a:ext cx="2" cy="25"/>
              <a:chOff x="6842" y="154"/>
              <a:chExt cx="2" cy="25"/>
            </a:xfrm>
          </p:grpSpPr>
          <p:sp>
            <p:nvSpPr>
              <p:cNvPr id="1004711" name="Freeform 1253"/>
              <p:cNvSpPr>
                <a:spLocks/>
              </p:cNvSpPr>
              <p:nvPr/>
            </p:nvSpPr>
            <p:spPr bwMode="auto">
              <a:xfrm>
                <a:off x="6842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69" name="Group 1254"/>
            <p:cNvGrpSpPr>
              <a:grpSpLocks/>
            </p:cNvGrpSpPr>
            <p:nvPr/>
          </p:nvGrpSpPr>
          <p:grpSpPr bwMode="auto">
            <a:xfrm>
              <a:off x="7459" y="154"/>
              <a:ext cx="2" cy="25"/>
              <a:chOff x="7459" y="154"/>
              <a:chExt cx="2" cy="25"/>
            </a:xfrm>
          </p:grpSpPr>
          <p:sp>
            <p:nvSpPr>
              <p:cNvPr id="1004710" name="Freeform 1255"/>
              <p:cNvSpPr>
                <a:spLocks/>
              </p:cNvSpPr>
              <p:nvPr/>
            </p:nvSpPr>
            <p:spPr bwMode="auto">
              <a:xfrm>
                <a:off x="7459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0" name="Group 1256"/>
            <p:cNvGrpSpPr>
              <a:grpSpLocks/>
            </p:cNvGrpSpPr>
            <p:nvPr/>
          </p:nvGrpSpPr>
          <p:grpSpPr bwMode="auto">
            <a:xfrm>
              <a:off x="7768" y="154"/>
              <a:ext cx="2" cy="25"/>
              <a:chOff x="7768" y="154"/>
              <a:chExt cx="2" cy="25"/>
            </a:xfrm>
          </p:grpSpPr>
          <p:sp>
            <p:nvSpPr>
              <p:cNvPr id="1004709" name="Freeform 1257"/>
              <p:cNvSpPr>
                <a:spLocks/>
              </p:cNvSpPr>
              <p:nvPr/>
            </p:nvSpPr>
            <p:spPr bwMode="auto">
              <a:xfrm>
                <a:off x="7768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1" name="Group 1258"/>
            <p:cNvGrpSpPr>
              <a:grpSpLocks/>
            </p:cNvGrpSpPr>
            <p:nvPr/>
          </p:nvGrpSpPr>
          <p:grpSpPr bwMode="auto">
            <a:xfrm>
              <a:off x="8076" y="154"/>
              <a:ext cx="2" cy="25"/>
              <a:chOff x="8076" y="154"/>
              <a:chExt cx="2" cy="25"/>
            </a:xfrm>
          </p:grpSpPr>
          <p:sp>
            <p:nvSpPr>
              <p:cNvPr id="1004708" name="Freeform 1259"/>
              <p:cNvSpPr>
                <a:spLocks/>
              </p:cNvSpPr>
              <p:nvPr/>
            </p:nvSpPr>
            <p:spPr bwMode="auto">
              <a:xfrm>
                <a:off x="8076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2" name="Group 1260"/>
            <p:cNvGrpSpPr>
              <a:grpSpLocks/>
            </p:cNvGrpSpPr>
            <p:nvPr/>
          </p:nvGrpSpPr>
          <p:grpSpPr bwMode="auto">
            <a:xfrm>
              <a:off x="8385" y="154"/>
              <a:ext cx="2" cy="25"/>
              <a:chOff x="8385" y="154"/>
              <a:chExt cx="2" cy="25"/>
            </a:xfrm>
          </p:grpSpPr>
          <p:sp>
            <p:nvSpPr>
              <p:cNvPr id="1004707" name="Freeform 1261"/>
              <p:cNvSpPr>
                <a:spLocks/>
              </p:cNvSpPr>
              <p:nvPr/>
            </p:nvSpPr>
            <p:spPr bwMode="auto">
              <a:xfrm>
                <a:off x="8385" y="154"/>
                <a:ext cx="2" cy="25"/>
              </a:xfrm>
              <a:custGeom>
                <a:avLst/>
                <a:gdLst>
                  <a:gd name="T0" fmla="+- 0 154 154"/>
                  <a:gd name="T1" fmla="*/ 154 h 25"/>
                  <a:gd name="T2" fmla="+- 0 178 154"/>
                  <a:gd name="T3" fmla="*/ 178 h 2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">
                    <a:moveTo>
                      <a:pt x="0" y="0"/>
                    </a:moveTo>
                    <a:lnTo>
                      <a:pt x="0" y="24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3" name="Group 1262"/>
            <p:cNvGrpSpPr>
              <a:grpSpLocks/>
            </p:cNvGrpSpPr>
            <p:nvPr/>
          </p:nvGrpSpPr>
          <p:grpSpPr bwMode="auto">
            <a:xfrm>
              <a:off x="8741" y="1058"/>
              <a:ext cx="49" cy="2"/>
              <a:chOff x="8741" y="1058"/>
              <a:chExt cx="49" cy="2"/>
            </a:xfrm>
          </p:grpSpPr>
          <p:sp>
            <p:nvSpPr>
              <p:cNvPr id="1004706" name="Freeform 1263"/>
              <p:cNvSpPr>
                <a:spLocks/>
              </p:cNvSpPr>
              <p:nvPr/>
            </p:nvSpPr>
            <p:spPr bwMode="auto">
              <a:xfrm>
                <a:off x="8741" y="1058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4" name="Group 1264"/>
            <p:cNvGrpSpPr>
              <a:grpSpLocks/>
            </p:cNvGrpSpPr>
            <p:nvPr/>
          </p:nvGrpSpPr>
          <p:grpSpPr bwMode="auto">
            <a:xfrm>
              <a:off x="8741" y="756"/>
              <a:ext cx="49" cy="2"/>
              <a:chOff x="8741" y="756"/>
              <a:chExt cx="49" cy="2"/>
            </a:xfrm>
          </p:grpSpPr>
          <p:sp>
            <p:nvSpPr>
              <p:cNvPr id="1004705" name="Freeform 1265"/>
              <p:cNvSpPr>
                <a:spLocks/>
              </p:cNvSpPr>
              <p:nvPr/>
            </p:nvSpPr>
            <p:spPr bwMode="auto">
              <a:xfrm>
                <a:off x="8741" y="756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5" name="Group 1266"/>
            <p:cNvGrpSpPr>
              <a:grpSpLocks/>
            </p:cNvGrpSpPr>
            <p:nvPr/>
          </p:nvGrpSpPr>
          <p:grpSpPr bwMode="auto">
            <a:xfrm>
              <a:off x="8741" y="455"/>
              <a:ext cx="49" cy="2"/>
              <a:chOff x="8741" y="455"/>
              <a:chExt cx="49" cy="2"/>
            </a:xfrm>
          </p:grpSpPr>
          <p:sp>
            <p:nvSpPr>
              <p:cNvPr id="1004704" name="Freeform 1267"/>
              <p:cNvSpPr>
                <a:spLocks/>
              </p:cNvSpPr>
              <p:nvPr/>
            </p:nvSpPr>
            <p:spPr bwMode="auto">
              <a:xfrm>
                <a:off x="8741" y="455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6" name="Group 1268"/>
            <p:cNvGrpSpPr>
              <a:grpSpLocks/>
            </p:cNvGrpSpPr>
            <p:nvPr/>
          </p:nvGrpSpPr>
          <p:grpSpPr bwMode="auto">
            <a:xfrm>
              <a:off x="8741" y="154"/>
              <a:ext cx="49" cy="2"/>
              <a:chOff x="8741" y="154"/>
              <a:chExt cx="49" cy="2"/>
            </a:xfrm>
          </p:grpSpPr>
          <p:sp>
            <p:nvSpPr>
              <p:cNvPr id="1004703" name="Freeform 1269"/>
              <p:cNvSpPr>
                <a:spLocks/>
              </p:cNvSpPr>
              <p:nvPr/>
            </p:nvSpPr>
            <p:spPr bwMode="auto">
              <a:xfrm>
                <a:off x="8741" y="154"/>
                <a:ext cx="49" cy="2"/>
              </a:xfrm>
              <a:custGeom>
                <a:avLst/>
                <a:gdLst>
                  <a:gd name="T0" fmla="+- 0 8790 8741"/>
                  <a:gd name="T1" fmla="*/ T0 w 49"/>
                  <a:gd name="T2" fmla="+- 0 8741 8741"/>
                  <a:gd name="T3" fmla="*/ T2 w 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9">
                    <a:moveTo>
                      <a:pt x="49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7" name="Group 1270"/>
            <p:cNvGrpSpPr>
              <a:grpSpLocks/>
            </p:cNvGrpSpPr>
            <p:nvPr/>
          </p:nvGrpSpPr>
          <p:grpSpPr bwMode="auto">
            <a:xfrm>
              <a:off x="8766" y="1118"/>
              <a:ext cx="25" cy="2"/>
              <a:chOff x="8766" y="1118"/>
              <a:chExt cx="25" cy="2"/>
            </a:xfrm>
          </p:grpSpPr>
          <p:sp>
            <p:nvSpPr>
              <p:cNvPr id="1004702" name="Freeform 1271"/>
              <p:cNvSpPr>
                <a:spLocks/>
              </p:cNvSpPr>
              <p:nvPr/>
            </p:nvSpPr>
            <p:spPr bwMode="auto">
              <a:xfrm>
                <a:off x="8766" y="1118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8" name="Group 1272"/>
            <p:cNvGrpSpPr>
              <a:grpSpLocks/>
            </p:cNvGrpSpPr>
            <p:nvPr/>
          </p:nvGrpSpPr>
          <p:grpSpPr bwMode="auto">
            <a:xfrm>
              <a:off x="8766" y="997"/>
              <a:ext cx="25" cy="2"/>
              <a:chOff x="8766" y="997"/>
              <a:chExt cx="25" cy="2"/>
            </a:xfrm>
          </p:grpSpPr>
          <p:sp>
            <p:nvSpPr>
              <p:cNvPr id="1004701" name="Freeform 1273"/>
              <p:cNvSpPr>
                <a:spLocks/>
              </p:cNvSpPr>
              <p:nvPr/>
            </p:nvSpPr>
            <p:spPr bwMode="auto">
              <a:xfrm>
                <a:off x="8766" y="99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79" name="Group 1274"/>
            <p:cNvGrpSpPr>
              <a:grpSpLocks/>
            </p:cNvGrpSpPr>
            <p:nvPr/>
          </p:nvGrpSpPr>
          <p:grpSpPr bwMode="auto">
            <a:xfrm>
              <a:off x="8766" y="937"/>
              <a:ext cx="25" cy="2"/>
              <a:chOff x="8766" y="937"/>
              <a:chExt cx="25" cy="2"/>
            </a:xfrm>
          </p:grpSpPr>
          <p:sp>
            <p:nvSpPr>
              <p:cNvPr id="1004700" name="Freeform 1275"/>
              <p:cNvSpPr>
                <a:spLocks/>
              </p:cNvSpPr>
              <p:nvPr/>
            </p:nvSpPr>
            <p:spPr bwMode="auto">
              <a:xfrm>
                <a:off x="8766" y="93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0" name="Group 1276"/>
            <p:cNvGrpSpPr>
              <a:grpSpLocks/>
            </p:cNvGrpSpPr>
            <p:nvPr/>
          </p:nvGrpSpPr>
          <p:grpSpPr bwMode="auto">
            <a:xfrm>
              <a:off x="8766" y="877"/>
              <a:ext cx="25" cy="2"/>
              <a:chOff x="8766" y="877"/>
              <a:chExt cx="25" cy="2"/>
            </a:xfrm>
          </p:grpSpPr>
          <p:sp>
            <p:nvSpPr>
              <p:cNvPr id="1004699" name="Freeform 1277"/>
              <p:cNvSpPr>
                <a:spLocks/>
              </p:cNvSpPr>
              <p:nvPr/>
            </p:nvSpPr>
            <p:spPr bwMode="auto">
              <a:xfrm>
                <a:off x="8766" y="87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1" name="Group 1278"/>
            <p:cNvGrpSpPr>
              <a:grpSpLocks/>
            </p:cNvGrpSpPr>
            <p:nvPr/>
          </p:nvGrpSpPr>
          <p:grpSpPr bwMode="auto">
            <a:xfrm>
              <a:off x="8766" y="817"/>
              <a:ext cx="25" cy="2"/>
              <a:chOff x="8766" y="817"/>
              <a:chExt cx="25" cy="2"/>
            </a:xfrm>
          </p:grpSpPr>
          <p:sp>
            <p:nvSpPr>
              <p:cNvPr id="1004698" name="Freeform 1279"/>
              <p:cNvSpPr>
                <a:spLocks/>
              </p:cNvSpPr>
              <p:nvPr/>
            </p:nvSpPr>
            <p:spPr bwMode="auto">
              <a:xfrm>
                <a:off x="8766" y="817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2" name="Group 1280"/>
            <p:cNvGrpSpPr>
              <a:grpSpLocks/>
            </p:cNvGrpSpPr>
            <p:nvPr/>
          </p:nvGrpSpPr>
          <p:grpSpPr bwMode="auto">
            <a:xfrm>
              <a:off x="8766" y="696"/>
              <a:ext cx="25" cy="2"/>
              <a:chOff x="8766" y="696"/>
              <a:chExt cx="25" cy="2"/>
            </a:xfrm>
          </p:grpSpPr>
          <p:sp>
            <p:nvSpPr>
              <p:cNvPr id="1004697" name="Freeform 1281"/>
              <p:cNvSpPr>
                <a:spLocks/>
              </p:cNvSpPr>
              <p:nvPr/>
            </p:nvSpPr>
            <p:spPr bwMode="auto">
              <a:xfrm>
                <a:off x="8766" y="696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3" name="Group 1282"/>
            <p:cNvGrpSpPr>
              <a:grpSpLocks/>
            </p:cNvGrpSpPr>
            <p:nvPr/>
          </p:nvGrpSpPr>
          <p:grpSpPr bwMode="auto">
            <a:xfrm>
              <a:off x="8766" y="636"/>
              <a:ext cx="25" cy="2"/>
              <a:chOff x="8766" y="636"/>
              <a:chExt cx="25" cy="2"/>
            </a:xfrm>
          </p:grpSpPr>
          <p:sp>
            <p:nvSpPr>
              <p:cNvPr id="1004696" name="Freeform 1283"/>
              <p:cNvSpPr>
                <a:spLocks/>
              </p:cNvSpPr>
              <p:nvPr/>
            </p:nvSpPr>
            <p:spPr bwMode="auto">
              <a:xfrm>
                <a:off x="8766" y="636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4" name="Group 1284"/>
            <p:cNvGrpSpPr>
              <a:grpSpLocks/>
            </p:cNvGrpSpPr>
            <p:nvPr/>
          </p:nvGrpSpPr>
          <p:grpSpPr bwMode="auto">
            <a:xfrm>
              <a:off x="8766" y="576"/>
              <a:ext cx="25" cy="2"/>
              <a:chOff x="8766" y="576"/>
              <a:chExt cx="25" cy="2"/>
            </a:xfrm>
          </p:grpSpPr>
          <p:sp>
            <p:nvSpPr>
              <p:cNvPr id="1004695" name="Freeform 1285"/>
              <p:cNvSpPr>
                <a:spLocks/>
              </p:cNvSpPr>
              <p:nvPr/>
            </p:nvSpPr>
            <p:spPr bwMode="auto">
              <a:xfrm>
                <a:off x="8766" y="576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5" name="Group 1286"/>
            <p:cNvGrpSpPr>
              <a:grpSpLocks/>
            </p:cNvGrpSpPr>
            <p:nvPr/>
          </p:nvGrpSpPr>
          <p:grpSpPr bwMode="auto">
            <a:xfrm>
              <a:off x="8766" y="515"/>
              <a:ext cx="25" cy="2"/>
              <a:chOff x="8766" y="515"/>
              <a:chExt cx="25" cy="2"/>
            </a:xfrm>
          </p:grpSpPr>
          <p:sp>
            <p:nvSpPr>
              <p:cNvPr id="1004694" name="Freeform 1287"/>
              <p:cNvSpPr>
                <a:spLocks/>
              </p:cNvSpPr>
              <p:nvPr/>
            </p:nvSpPr>
            <p:spPr bwMode="auto">
              <a:xfrm>
                <a:off x="8766" y="515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6" name="Group 1288"/>
            <p:cNvGrpSpPr>
              <a:grpSpLocks/>
            </p:cNvGrpSpPr>
            <p:nvPr/>
          </p:nvGrpSpPr>
          <p:grpSpPr bwMode="auto">
            <a:xfrm>
              <a:off x="8766" y="395"/>
              <a:ext cx="25" cy="2"/>
              <a:chOff x="8766" y="395"/>
              <a:chExt cx="25" cy="2"/>
            </a:xfrm>
          </p:grpSpPr>
          <p:sp>
            <p:nvSpPr>
              <p:cNvPr id="1004693" name="Freeform 1289"/>
              <p:cNvSpPr>
                <a:spLocks/>
              </p:cNvSpPr>
              <p:nvPr/>
            </p:nvSpPr>
            <p:spPr bwMode="auto">
              <a:xfrm>
                <a:off x="8766" y="395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7" name="Group 1290"/>
            <p:cNvGrpSpPr>
              <a:grpSpLocks/>
            </p:cNvGrpSpPr>
            <p:nvPr/>
          </p:nvGrpSpPr>
          <p:grpSpPr bwMode="auto">
            <a:xfrm>
              <a:off x="8766" y="335"/>
              <a:ext cx="25" cy="2"/>
              <a:chOff x="8766" y="335"/>
              <a:chExt cx="25" cy="2"/>
            </a:xfrm>
          </p:grpSpPr>
          <p:sp>
            <p:nvSpPr>
              <p:cNvPr id="1004692" name="Freeform 1291"/>
              <p:cNvSpPr>
                <a:spLocks/>
              </p:cNvSpPr>
              <p:nvPr/>
            </p:nvSpPr>
            <p:spPr bwMode="auto">
              <a:xfrm>
                <a:off x="8766" y="335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8" name="Group 1292"/>
            <p:cNvGrpSpPr>
              <a:grpSpLocks/>
            </p:cNvGrpSpPr>
            <p:nvPr/>
          </p:nvGrpSpPr>
          <p:grpSpPr bwMode="auto">
            <a:xfrm>
              <a:off x="8766" y="274"/>
              <a:ext cx="25" cy="2"/>
              <a:chOff x="8766" y="274"/>
              <a:chExt cx="25" cy="2"/>
            </a:xfrm>
          </p:grpSpPr>
          <p:sp>
            <p:nvSpPr>
              <p:cNvPr id="1004691" name="Freeform 1293"/>
              <p:cNvSpPr>
                <a:spLocks/>
              </p:cNvSpPr>
              <p:nvPr/>
            </p:nvSpPr>
            <p:spPr bwMode="auto">
              <a:xfrm>
                <a:off x="8766" y="274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04689" name="Group 1294"/>
            <p:cNvGrpSpPr>
              <a:grpSpLocks/>
            </p:cNvGrpSpPr>
            <p:nvPr/>
          </p:nvGrpSpPr>
          <p:grpSpPr bwMode="auto">
            <a:xfrm>
              <a:off x="8766" y="214"/>
              <a:ext cx="25" cy="2"/>
              <a:chOff x="8766" y="214"/>
              <a:chExt cx="25" cy="2"/>
            </a:xfrm>
          </p:grpSpPr>
          <p:sp>
            <p:nvSpPr>
              <p:cNvPr id="1004690" name="Freeform 1295"/>
              <p:cNvSpPr>
                <a:spLocks/>
              </p:cNvSpPr>
              <p:nvPr/>
            </p:nvSpPr>
            <p:spPr bwMode="auto">
              <a:xfrm>
                <a:off x="8766" y="214"/>
                <a:ext cx="25" cy="2"/>
              </a:xfrm>
              <a:custGeom>
                <a:avLst/>
                <a:gdLst>
                  <a:gd name="T0" fmla="+- 0 8790 8766"/>
                  <a:gd name="T1" fmla="*/ T0 w 25"/>
                  <a:gd name="T2" fmla="+- 0 8766 8766"/>
                  <a:gd name="T3" fmla="*/ T2 w 2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24" y="0"/>
                    </a:moveTo>
                    <a:lnTo>
                      <a:pt x="0" y="0"/>
                    </a:lnTo>
                  </a:path>
                </a:pathLst>
              </a:custGeom>
              <a:noFill/>
              <a:ln w="54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55" name="Прямоугольник 1254"/>
          <p:cNvSpPr/>
          <p:nvPr/>
        </p:nvSpPr>
        <p:spPr>
          <a:xfrm>
            <a:off x="3370258" y="6417777"/>
            <a:ext cx="5151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0                </a:t>
            </a:r>
            <a:r>
              <a:rPr lang="ru-RU" sz="1200" dirty="0" smtClean="0"/>
              <a:t>5</a:t>
            </a:r>
            <a:r>
              <a:rPr lang="en-US" sz="1200" dirty="0" smtClean="0"/>
              <a:t>00     </a:t>
            </a:r>
            <a:r>
              <a:rPr lang="ru-RU" sz="1200" dirty="0" smtClean="0"/>
              <a:t> </a:t>
            </a:r>
            <a:r>
              <a:rPr lang="en-US" sz="1200" dirty="0" smtClean="0"/>
              <a:t>        100</a:t>
            </a:r>
            <a:r>
              <a:rPr lang="ru-RU" sz="1200" dirty="0" smtClean="0"/>
              <a:t>0</a:t>
            </a:r>
            <a:r>
              <a:rPr lang="en-US" sz="1200" dirty="0" smtClean="0"/>
              <a:t>  </a:t>
            </a:r>
            <a:r>
              <a:rPr lang="ru-RU" sz="1200" dirty="0" smtClean="0"/>
              <a:t> </a:t>
            </a:r>
            <a:r>
              <a:rPr lang="en-US" sz="1200" dirty="0" smtClean="0"/>
              <a:t>           1</a:t>
            </a:r>
            <a:r>
              <a:rPr lang="ru-RU" sz="1200" dirty="0" smtClean="0"/>
              <a:t>5</a:t>
            </a:r>
            <a:r>
              <a:rPr lang="en-US" sz="1200" dirty="0" smtClean="0"/>
              <a:t>00             </a:t>
            </a:r>
            <a:r>
              <a:rPr lang="ru-RU" sz="1200" dirty="0" smtClean="0"/>
              <a:t> </a:t>
            </a:r>
            <a:r>
              <a:rPr lang="en-US" sz="1200" dirty="0" smtClean="0"/>
              <a:t>2</a:t>
            </a:r>
            <a:r>
              <a:rPr lang="ru-RU" sz="1200" dirty="0" smtClean="0"/>
              <a:t>0</a:t>
            </a:r>
            <a:r>
              <a:rPr lang="en-US" sz="1200" dirty="0" smtClean="0"/>
              <a:t>00             </a:t>
            </a:r>
            <a:r>
              <a:rPr lang="ru-RU" sz="1200" dirty="0" smtClean="0"/>
              <a:t> </a:t>
            </a:r>
            <a:r>
              <a:rPr lang="en-US" sz="1200" dirty="0" smtClean="0"/>
              <a:t>2</a:t>
            </a:r>
            <a:r>
              <a:rPr lang="ru-RU" sz="1200" dirty="0" smtClean="0"/>
              <a:t>5</a:t>
            </a:r>
            <a:r>
              <a:rPr lang="en-US" sz="1200" dirty="0" smtClean="0"/>
              <a:t>00             </a:t>
            </a:r>
            <a:r>
              <a:rPr lang="ru-RU" sz="1200" dirty="0" smtClean="0"/>
              <a:t> </a:t>
            </a:r>
            <a:r>
              <a:rPr lang="en-US" sz="1200" dirty="0" smtClean="0"/>
              <a:t>300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1256" name="Прямоугольник 1255"/>
          <p:cNvSpPr/>
          <p:nvPr/>
        </p:nvSpPr>
        <p:spPr>
          <a:xfrm>
            <a:off x="5520337" y="6554753"/>
            <a:ext cx="753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Time, </a:t>
            </a:r>
            <a:r>
              <a:rPr lang="en-US" sz="1200" dirty="0" err="1" smtClean="0"/>
              <a:t>ms</a:t>
            </a:r>
            <a:endParaRPr lang="ru-RU" sz="1200" dirty="0"/>
          </a:p>
        </p:txBody>
      </p:sp>
      <p:sp>
        <p:nvSpPr>
          <p:cNvPr id="1257" name="Прямоугольник 1256"/>
          <p:cNvSpPr/>
          <p:nvPr/>
        </p:nvSpPr>
        <p:spPr>
          <a:xfrm>
            <a:off x="3007153" y="733252"/>
            <a:ext cx="565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10.0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5</a:t>
            </a:r>
            <a:r>
              <a:rPr lang="ru-RU" sz="1200" dirty="0" smtClean="0"/>
              <a:t>.0</a:t>
            </a:r>
            <a:r>
              <a:rPr lang="en-US" sz="1200" dirty="0" smtClean="0"/>
              <a:t>0</a:t>
            </a:r>
          </a:p>
          <a:p>
            <a:pPr algn="r"/>
            <a:endParaRPr lang="ru-RU" sz="800" dirty="0"/>
          </a:p>
          <a:p>
            <a:pPr algn="r"/>
            <a:r>
              <a:rPr lang="ru-RU" sz="1200" dirty="0" smtClean="0"/>
              <a:t>0.</a:t>
            </a:r>
            <a:r>
              <a:rPr lang="en-US" sz="1200" dirty="0" smtClean="0"/>
              <a:t>00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-5</a:t>
            </a:r>
            <a:r>
              <a:rPr lang="ru-RU" sz="1200" dirty="0" smtClean="0"/>
              <a:t>.0</a:t>
            </a:r>
            <a:r>
              <a:rPr lang="en-US" sz="1200" dirty="0" smtClean="0"/>
              <a:t>0</a:t>
            </a:r>
          </a:p>
        </p:txBody>
      </p:sp>
      <p:sp>
        <p:nvSpPr>
          <p:cNvPr id="1258" name="Прямоугольник 1257"/>
          <p:cNvSpPr/>
          <p:nvPr/>
        </p:nvSpPr>
        <p:spPr>
          <a:xfrm>
            <a:off x="3009308" y="1904633"/>
            <a:ext cx="565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10.0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5</a:t>
            </a:r>
            <a:r>
              <a:rPr lang="ru-RU" sz="1200" dirty="0" smtClean="0"/>
              <a:t>.0</a:t>
            </a:r>
            <a:r>
              <a:rPr lang="en-US" sz="1200" dirty="0" smtClean="0"/>
              <a:t>0</a:t>
            </a:r>
          </a:p>
          <a:p>
            <a:pPr algn="r"/>
            <a:endParaRPr lang="ru-RU" sz="800" dirty="0"/>
          </a:p>
          <a:p>
            <a:pPr algn="r"/>
            <a:r>
              <a:rPr lang="ru-RU" sz="1200" dirty="0" smtClean="0"/>
              <a:t>0.</a:t>
            </a:r>
            <a:r>
              <a:rPr lang="en-US" sz="1200" dirty="0" smtClean="0"/>
              <a:t>00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-5</a:t>
            </a:r>
            <a:r>
              <a:rPr lang="ru-RU" sz="1200" dirty="0" smtClean="0"/>
              <a:t>.0</a:t>
            </a:r>
            <a:r>
              <a:rPr lang="en-US" sz="1200" dirty="0" smtClean="0"/>
              <a:t>0</a:t>
            </a:r>
          </a:p>
        </p:txBody>
      </p:sp>
      <p:sp>
        <p:nvSpPr>
          <p:cNvPr id="1259" name="Прямоугольник 1258"/>
          <p:cNvSpPr/>
          <p:nvPr/>
        </p:nvSpPr>
        <p:spPr>
          <a:xfrm>
            <a:off x="2953595" y="5376485"/>
            <a:ext cx="565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10.0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5</a:t>
            </a:r>
            <a:r>
              <a:rPr lang="ru-RU" sz="1200" dirty="0" smtClean="0"/>
              <a:t>.0</a:t>
            </a:r>
            <a:r>
              <a:rPr lang="en-US" sz="1200" dirty="0" smtClean="0"/>
              <a:t>0</a:t>
            </a:r>
          </a:p>
          <a:p>
            <a:pPr algn="r"/>
            <a:endParaRPr lang="ru-RU" sz="800" dirty="0"/>
          </a:p>
          <a:p>
            <a:pPr algn="r"/>
            <a:r>
              <a:rPr lang="ru-RU" sz="1200" dirty="0" smtClean="0"/>
              <a:t>0.</a:t>
            </a:r>
            <a:r>
              <a:rPr lang="en-US" sz="1200" dirty="0" smtClean="0"/>
              <a:t>00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-5</a:t>
            </a:r>
            <a:r>
              <a:rPr lang="ru-RU" sz="1200" dirty="0" smtClean="0"/>
              <a:t>.0</a:t>
            </a:r>
            <a:r>
              <a:rPr lang="en-US" sz="1200" dirty="0" smtClean="0"/>
              <a:t>0</a:t>
            </a:r>
          </a:p>
        </p:txBody>
      </p:sp>
      <p:sp>
        <p:nvSpPr>
          <p:cNvPr id="1260" name="Прямоугольник 1259"/>
          <p:cNvSpPr/>
          <p:nvPr/>
        </p:nvSpPr>
        <p:spPr>
          <a:xfrm>
            <a:off x="2978776" y="3107165"/>
            <a:ext cx="565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6.00</a:t>
            </a:r>
          </a:p>
          <a:p>
            <a:pPr algn="r"/>
            <a:endParaRPr lang="en-US" sz="800" dirty="0" smtClean="0"/>
          </a:p>
          <a:p>
            <a:pPr algn="r"/>
            <a:endParaRPr lang="ru-RU" sz="800" dirty="0"/>
          </a:p>
          <a:p>
            <a:pPr algn="r"/>
            <a:r>
              <a:rPr lang="ru-RU" sz="1200" dirty="0" smtClean="0"/>
              <a:t>0.</a:t>
            </a:r>
            <a:r>
              <a:rPr lang="en-US" sz="1200" dirty="0" smtClean="0"/>
              <a:t>00</a:t>
            </a:r>
          </a:p>
          <a:p>
            <a:pPr algn="r"/>
            <a:endParaRPr lang="en-US" sz="800" dirty="0" smtClean="0"/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-6.00</a:t>
            </a:r>
          </a:p>
        </p:txBody>
      </p:sp>
      <p:sp>
        <p:nvSpPr>
          <p:cNvPr id="1261" name="Прямоугольник 1260"/>
          <p:cNvSpPr/>
          <p:nvPr/>
        </p:nvSpPr>
        <p:spPr>
          <a:xfrm>
            <a:off x="2961152" y="4252488"/>
            <a:ext cx="565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4</a:t>
            </a:r>
            <a:r>
              <a:rPr lang="en-US" sz="1200" dirty="0" smtClean="0"/>
              <a:t>.00</a:t>
            </a:r>
          </a:p>
          <a:p>
            <a:pPr algn="r"/>
            <a:endParaRPr lang="en-US" sz="800" dirty="0" smtClean="0"/>
          </a:p>
          <a:p>
            <a:pPr algn="r"/>
            <a:endParaRPr lang="ru-RU" sz="800" dirty="0"/>
          </a:p>
          <a:p>
            <a:pPr algn="r"/>
            <a:r>
              <a:rPr lang="ru-RU" sz="1200" dirty="0" smtClean="0"/>
              <a:t>0.</a:t>
            </a:r>
            <a:r>
              <a:rPr lang="en-US" sz="1200" dirty="0" smtClean="0"/>
              <a:t>00</a:t>
            </a:r>
          </a:p>
          <a:p>
            <a:pPr algn="r"/>
            <a:endParaRPr lang="en-US" sz="800" dirty="0" smtClean="0"/>
          </a:p>
          <a:p>
            <a:pPr algn="r"/>
            <a:endParaRPr lang="en-US" sz="800" dirty="0" smtClean="0"/>
          </a:p>
          <a:p>
            <a:pPr algn="r"/>
            <a:r>
              <a:rPr lang="en-US" sz="1200" dirty="0" smtClean="0"/>
              <a:t>-4.00</a:t>
            </a:r>
          </a:p>
        </p:txBody>
      </p:sp>
      <p:sp>
        <p:nvSpPr>
          <p:cNvPr id="1262" name="Прямоугольник 1261"/>
          <p:cNvSpPr/>
          <p:nvPr/>
        </p:nvSpPr>
        <p:spPr>
          <a:xfrm rot="16200000">
            <a:off x="2483049" y="3488463"/>
            <a:ext cx="664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LFP, mV</a:t>
            </a:r>
            <a:endParaRPr lang="ru-RU" sz="1200" dirty="0"/>
          </a:p>
        </p:txBody>
      </p:sp>
      <p:sp>
        <p:nvSpPr>
          <p:cNvPr id="908" name="TextBox 1"/>
          <p:cNvSpPr txBox="1">
            <a:spLocks noChangeArrowheads="1"/>
          </p:cNvSpPr>
          <p:nvPr/>
        </p:nvSpPr>
        <p:spPr bwMode="auto">
          <a:xfrm>
            <a:off x="818298" y="4363298"/>
            <a:ext cx="1267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p.VAL618GLY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09" name="TextBox 1"/>
          <p:cNvSpPr txBox="1">
            <a:spLocks noChangeArrowheads="1"/>
          </p:cNvSpPr>
          <p:nvPr/>
        </p:nvSpPr>
        <p:spPr bwMode="auto">
          <a:xfrm>
            <a:off x="779591" y="5589629"/>
            <a:ext cx="1928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p.PHE671_GLN672del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10" name="TextBox 1"/>
          <p:cNvSpPr txBox="1">
            <a:spLocks noChangeArrowheads="1"/>
          </p:cNvSpPr>
          <p:nvPr/>
        </p:nvSpPr>
        <p:spPr bwMode="auto">
          <a:xfrm>
            <a:off x="790608" y="951472"/>
            <a:ext cx="688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Native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60541" y="6401881"/>
            <a:ext cx="2057400" cy="365125"/>
          </a:xfrm>
        </p:spPr>
        <p:txBody>
          <a:bodyPr/>
          <a:lstStyle/>
          <a:p>
            <a:pPr>
              <a:defRPr/>
            </a:pPr>
            <a:fld id="{C69B7C6A-8F0E-4C40-B9B2-58BBD6E21F6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0" y="927457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p.ARG540HIS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3780148"/>
            <a:ext cx="1305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p.ASN615LEU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5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87" y="1401292"/>
            <a:ext cx="295059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87" y="4182740"/>
            <a:ext cx="295059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5" y="1401292"/>
            <a:ext cx="2960951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5" y="4182741"/>
            <a:ext cx="296095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0" y="13582"/>
            <a:ext cx="9144000" cy="10701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LFP SPECTRAL POWER (THETA &amp; ALPHA)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7291" y="1266011"/>
            <a:ext cx="4730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0.</a:t>
            </a:r>
            <a:r>
              <a:rPr lang="en-US" sz="1200" dirty="0" smtClean="0"/>
              <a:t>2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1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0.10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07291" y="4045816"/>
            <a:ext cx="4730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0.</a:t>
            </a:r>
            <a:r>
              <a:rPr lang="en-US" sz="1200" dirty="0" smtClean="0"/>
              <a:t>2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1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0.10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20597" y="6345267"/>
            <a:ext cx="3167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0      </a:t>
            </a:r>
            <a:r>
              <a:rPr lang="ru-RU" sz="1200" dirty="0" smtClean="0"/>
              <a:t>15</a:t>
            </a:r>
            <a:r>
              <a:rPr lang="en-US" sz="1200" dirty="0" smtClean="0"/>
              <a:t>   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r>
              <a:rPr lang="ru-RU" sz="1200" dirty="0" smtClean="0"/>
              <a:t>20</a:t>
            </a:r>
            <a:r>
              <a:rPr lang="en-US" sz="1200" dirty="0" smtClean="0"/>
              <a:t>  </a:t>
            </a:r>
            <a:r>
              <a:rPr lang="ru-RU" sz="1200" dirty="0" smtClean="0"/>
              <a:t> </a:t>
            </a:r>
            <a:r>
              <a:rPr lang="en-US" sz="1200" dirty="0" smtClean="0"/>
              <a:t>   </a:t>
            </a:r>
            <a:r>
              <a:rPr lang="ru-RU" sz="1200" dirty="0" smtClean="0"/>
              <a:t>25</a:t>
            </a:r>
            <a:r>
              <a:rPr lang="en-US" sz="1200" dirty="0" smtClean="0"/>
              <a:t>     </a:t>
            </a:r>
            <a:r>
              <a:rPr lang="ru-RU" sz="1200" dirty="0" smtClean="0"/>
              <a:t> 30</a:t>
            </a:r>
            <a:r>
              <a:rPr lang="en-US" sz="1200" dirty="0" smtClean="0"/>
              <a:t>     </a:t>
            </a:r>
            <a:r>
              <a:rPr lang="ru-RU" sz="1200" dirty="0" smtClean="0"/>
              <a:t> 35</a:t>
            </a:r>
            <a:r>
              <a:rPr lang="en-US" sz="1200" dirty="0" smtClean="0"/>
              <a:t>     </a:t>
            </a:r>
            <a:r>
              <a:rPr lang="ru-RU" sz="1200" dirty="0" smtClean="0"/>
              <a:t> 40</a:t>
            </a:r>
            <a:r>
              <a:rPr lang="en-US" sz="1200" dirty="0" smtClean="0"/>
              <a:t>     </a:t>
            </a:r>
            <a:r>
              <a:rPr lang="ru-RU" sz="1200" dirty="0" smtClean="0"/>
              <a:t> 45</a:t>
            </a:r>
            <a:r>
              <a:rPr lang="en-US" sz="1200" dirty="0" smtClean="0"/>
              <a:t>     </a:t>
            </a:r>
            <a:r>
              <a:rPr lang="ru-RU" sz="1200" dirty="0" smtClean="0"/>
              <a:t> </a:t>
            </a:r>
            <a:r>
              <a:rPr lang="ru-RU" sz="1200" dirty="0"/>
              <a:t>50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0766" y="6343744"/>
            <a:ext cx="3233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             4          </a:t>
            </a:r>
            <a:r>
              <a:rPr lang="ru-RU" sz="1200" dirty="0" smtClean="0"/>
              <a:t> </a:t>
            </a:r>
            <a:r>
              <a:rPr lang="en-US" sz="1200" dirty="0" smtClean="0"/>
              <a:t>  6     </a:t>
            </a:r>
            <a:r>
              <a:rPr lang="ru-RU" sz="1200" dirty="0" smtClean="0"/>
              <a:t> </a:t>
            </a:r>
            <a:r>
              <a:rPr lang="en-US" sz="1200" dirty="0" smtClean="0"/>
              <a:t>        8             </a:t>
            </a:r>
            <a:r>
              <a:rPr lang="ru-RU" sz="1200" dirty="0" smtClean="0"/>
              <a:t> </a:t>
            </a:r>
            <a:r>
              <a:rPr lang="en-US" sz="1200" dirty="0" smtClean="0"/>
              <a:t>1</a:t>
            </a:r>
            <a:r>
              <a:rPr lang="ru-RU" sz="1200" dirty="0" smtClean="0"/>
              <a:t>0</a:t>
            </a:r>
            <a:r>
              <a:rPr lang="en-US" sz="1200" dirty="0" smtClean="0"/>
              <a:t>             </a:t>
            </a:r>
            <a:r>
              <a:rPr lang="ru-RU" sz="1200" dirty="0" smtClean="0"/>
              <a:t> </a:t>
            </a:r>
            <a:r>
              <a:rPr lang="en-US" sz="1200" dirty="0" smtClean="0"/>
              <a:t>12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86510" y="1330356"/>
            <a:ext cx="47309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1.20</a:t>
            </a:r>
          </a:p>
          <a:p>
            <a:endParaRPr lang="en-US" sz="1100" dirty="0" smtClean="0"/>
          </a:p>
          <a:p>
            <a:r>
              <a:rPr lang="en-US" sz="1200" dirty="0" smtClean="0"/>
              <a:t>1.00</a:t>
            </a:r>
          </a:p>
          <a:p>
            <a:endParaRPr lang="en-US" sz="1100" dirty="0" smtClean="0"/>
          </a:p>
          <a:p>
            <a:r>
              <a:rPr lang="ru-RU" sz="1200" dirty="0" smtClean="0"/>
              <a:t>0.</a:t>
            </a:r>
            <a:r>
              <a:rPr lang="en-US" sz="1200" dirty="0"/>
              <a:t>8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ru-RU" sz="11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60</a:t>
            </a:r>
          </a:p>
          <a:p>
            <a:endParaRPr lang="en-US" sz="11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4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11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20</a:t>
            </a:r>
          </a:p>
          <a:p>
            <a:endParaRPr lang="ru-RU" sz="11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86510" y="4076165"/>
            <a:ext cx="47309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1.00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/>
              <a:t>8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800" dirty="0" smtClean="0"/>
          </a:p>
          <a:p>
            <a:endParaRPr lang="ru-RU" sz="8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60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4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20</a:t>
            </a:r>
          </a:p>
          <a:p>
            <a:endParaRPr lang="en-US" sz="800" dirty="0" smtClean="0"/>
          </a:p>
          <a:p>
            <a:endParaRPr lang="ru-RU" sz="8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811610" y="2372361"/>
            <a:ext cx="1468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Specrtral</a:t>
            </a:r>
            <a:r>
              <a:rPr lang="en-US" sz="1200" dirty="0" smtClean="0"/>
              <a:t> power, </a:t>
            </a:r>
            <a:r>
              <a:rPr lang="en-US" sz="1200" dirty="0" err="1" smtClean="0"/>
              <a:t>a.u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825511" y="5153811"/>
            <a:ext cx="1468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Specrtral</a:t>
            </a:r>
            <a:r>
              <a:rPr lang="en-US" sz="1200" dirty="0" smtClean="0"/>
              <a:t> power, </a:t>
            </a:r>
            <a:r>
              <a:rPr lang="en-US" sz="1200" dirty="0" err="1" smtClean="0"/>
              <a:t>a.u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7378" y="6482243"/>
            <a:ext cx="1054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Frequency, Hz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84061" y="6541932"/>
            <a:ext cx="1054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Frequency, Hz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71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4132" y="6401881"/>
            <a:ext cx="2057400" cy="365125"/>
          </a:xfrm>
        </p:spPr>
        <p:txBody>
          <a:bodyPr/>
          <a:lstStyle/>
          <a:p>
            <a:pPr>
              <a:defRPr/>
            </a:pPr>
            <a:fld id="{C69B7C6A-8F0E-4C40-B9B2-58BBD6E21F6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7820" y="970845"/>
            <a:ext cx="1267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p.VAL618GLY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-29049" y="3813252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p.PHE671_GLAN672del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0" y="13582"/>
            <a:ext cx="9144000" cy="10701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LFP SPECTRAL POWER (BETA &amp; GAMMA)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pic>
        <p:nvPicPr>
          <p:cNvPr id="100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87" y="1401291"/>
            <a:ext cx="295059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87" y="4182740"/>
            <a:ext cx="295059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5" y="1401291"/>
            <a:ext cx="296095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5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25" y="4182740"/>
            <a:ext cx="2960950" cy="22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620597" y="6340819"/>
            <a:ext cx="3167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0      </a:t>
            </a:r>
            <a:r>
              <a:rPr lang="ru-RU" sz="1200" dirty="0" smtClean="0"/>
              <a:t>15</a:t>
            </a:r>
            <a:r>
              <a:rPr lang="en-US" sz="1200" dirty="0" smtClean="0"/>
              <a:t>   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r>
              <a:rPr lang="ru-RU" sz="1200" dirty="0" smtClean="0"/>
              <a:t>20</a:t>
            </a:r>
            <a:r>
              <a:rPr lang="en-US" sz="1200" dirty="0" smtClean="0"/>
              <a:t>  </a:t>
            </a:r>
            <a:r>
              <a:rPr lang="ru-RU" sz="1200" dirty="0" smtClean="0"/>
              <a:t> </a:t>
            </a:r>
            <a:r>
              <a:rPr lang="en-US" sz="1200" dirty="0" smtClean="0"/>
              <a:t>   </a:t>
            </a:r>
            <a:r>
              <a:rPr lang="ru-RU" sz="1200" dirty="0" smtClean="0"/>
              <a:t>25</a:t>
            </a:r>
            <a:r>
              <a:rPr lang="en-US" sz="1200" dirty="0" smtClean="0"/>
              <a:t>     </a:t>
            </a:r>
            <a:r>
              <a:rPr lang="ru-RU" sz="1200" dirty="0" smtClean="0"/>
              <a:t> 30</a:t>
            </a:r>
            <a:r>
              <a:rPr lang="en-US" sz="1200" dirty="0" smtClean="0"/>
              <a:t>     </a:t>
            </a:r>
            <a:r>
              <a:rPr lang="ru-RU" sz="1200" dirty="0" smtClean="0"/>
              <a:t> 35</a:t>
            </a:r>
            <a:r>
              <a:rPr lang="en-US" sz="1200" dirty="0" smtClean="0"/>
              <a:t>     </a:t>
            </a:r>
            <a:r>
              <a:rPr lang="ru-RU" sz="1200" dirty="0" smtClean="0"/>
              <a:t> 40</a:t>
            </a:r>
            <a:r>
              <a:rPr lang="en-US" sz="1200" dirty="0" smtClean="0"/>
              <a:t>     </a:t>
            </a:r>
            <a:r>
              <a:rPr lang="ru-RU" sz="1200" dirty="0" smtClean="0"/>
              <a:t> 45</a:t>
            </a:r>
            <a:r>
              <a:rPr lang="en-US" sz="1200" dirty="0" smtClean="0"/>
              <a:t>     </a:t>
            </a:r>
            <a:r>
              <a:rPr lang="ru-RU" sz="1200" dirty="0" smtClean="0"/>
              <a:t> </a:t>
            </a:r>
            <a:r>
              <a:rPr lang="ru-RU" sz="1200" dirty="0"/>
              <a:t>50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86510" y="4076165"/>
            <a:ext cx="47309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1.00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/>
              <a:t>8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800" dirty="0" smtClean="0"/>
          </a:p>
          <a:p>
            <a:endParaRPr lang="ru-RU" sz="8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60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4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20</a:t>
            </a:r>
          </a:p>
          <a:p>
            <a:endParaRPr lang="en-US" sz="800" dirty="0" smtClean="0"/>
          </a:p>
          <a:p>
            <a:endParaRPr lang="ru-RU" sz="8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86509" y="1295143"/>
            <a:ext cx="47309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1.00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/>
              <a:t>8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800" dirty="0" smtClean="0"/>
          </a:p>
          <a:p>
            <a:endParaRPr lang="ru-RU" sz="8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60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4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20</a:t>
            </a:r>
          </a:p>
          <a:p>
            <a:endParaRPr lang="en-US" sz="800" dirty="0" smtClean="0"/>
          </a:p>
          <a:p>
            <a:endParaRPr lang="ru-RU" sz="8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60766" y="6343744"/>
            <a:ext cx="3233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             4          </a:t>
            </a:r>
            <a:r>
              <a:rPr lang="ru-RU" sz="1200" dirty="0" smtClean="0"/>
              <a:t> </a:t>
            </a:r>
            <a:r>
              <a:rPr lang="en-US" sz="1200" dirty="0" smtClean="0"/>
              <a:t>  6     </a:t>
            </a:r>
            <a:r>
              <a:rPr lang="ru-RU" sz="1200" dirty="0" smtClean="0"/>
              <a:t> </a:t>
            </a:r>
            <a:r>
              <a:rPr lang="en-US" sz="1200" dirty="0" smtClean="0"/>
              <a:t>        8             </a:t>
            </a:r>
            <a:r>
              <a:rPr lang="ru-RU" sz="1200" dirty="0" smtClean="0"/>
              <a:t> </a:t>
            </a:r>
            <a:r>
              <a:rPr lang="en-US" sz="1200" dirty="0" smtClean="0"/>
              <a:t>1</a:t>
            </a:r>
            <a:r>
              <a:rPr lang="ru-RU" sz="1200" dirty="0" smtClean="0"/>
              <a:t>0</a:t>
            </a:r>
            <a:r>
              <a:rPr lang="en-US" sz="1200" dirty="0" smtClean="0"/>
              <a:t>             </a:t>
            </a:r>
            <a:r>
              <a:rPr lang="ru-RU" sz="1200" dirty="0" smtClean="0"/>
              <a:t> </a:t>
            </a:r>
            <a:r>
              <a:rPr lang="en-US" sz="1200" dirty="0" smtClean="0"/>
              <a:t>12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26145" y="1266011"/>
            <a:ext cx="4730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0.</a:t>
            </a:r>
            <a:r>
              <a:rPr lang="en-US" sz="1200" dirty="0" smtClean="0"/>
              <a:t>2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1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0.10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35572" y="4056589"/>
            <a:ext cx="4730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0.</a:t>
            </a:r>
            <a:r>
              <a:rPr lang="en-US" sz="1200" dirty="0" smtClean="0"/>
              <a:t>2</a:t>
            </a:r>
            <a:r>
              <a:rPr lang="ru-RU" sz="1200" dirty="0" smtClean="0"/>
              <a:t>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1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0.10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5</a:t>
            </a:r>
            <a:endParaRPr lang="en-US" sz="1200" dirty="0" smtClean="0"/>
          </a:p>
          <a:p>
            <a:endParaRPr lang="en-US" sz="1200" dirty="0" smtClean="0"/>
          </a:p>
          <a:p>
            <a:endParaRPr lang="ru-RU" sz="1200" dirty="0"/>
          </a:p>
          <a:p>
            <a:r>
              <a:rPr lang="ru-RU" sz="1200" dirty="0" smtClean="0"/>
              <a:t>0.</a:t>
            </a:r>
            <a:r>
              <a:rPr lang="en-US" sz="1200" dirty="0" smtClean="0"/>
              <a:t>0</a:t>
            </a:r>
            <a:r>
              <a:rPr lang="ru-RU" sz="1200" dirty="0" smtClean="0"/>
              <a:t>0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811610" y="2372361"/>
            <a:ext cx="1468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Specrtral</a:t>
            </a:r>
            <a:r>
              <a:rPr lang="en-US" sz="1200" dirty="0" smtClean="0"/>
              <a:t> power, </a:t>
            </a:r>
            <a:r>
              <a:rPr lang="en-US" sz="1200" dirty="0" err="1" smtClean="0"/>
              <a:t>a.u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859946" y="5153382"/>
            <a:ext cx="1468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Specrtral</a:t>
            </a:r>
            <a:r>
              <a:rPr lang="en-US" sz="1200" dirty="0" smtClean="0"/>
              <a:t> power, </a:t>
            </a:r>
            <a:r>
              <a:rPr lang="en-US" sz="1200" dirty="0" err="1" smtClean="0"/>
              <a:t>a.u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797378" y="6482243"/>
            <a:ext cx="1054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Frequency, Hz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93488" y="6480431"/>
            <a:ext cx="1054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Frequency, Hz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873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15066-55AF-4881-93FA-9CCD839FED74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13582"/>
            <a:ext cx="9144000" cy="97115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CONCLUSION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35" y="1067846"/>
            <a:ext cx="90558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 the course of the work, molecular-dynamic </a:t>
            </a:r>
            <a:r>
              <a:rPr lang="en-US" sz="2000" dirty="0" err="1"/>
              <a:t>modelling</a:t>
            </a:r>
            <a:r>
              <a:rPr lang="en-US" sz="2000" dirty="0"/>
              <a:t> of NMDA receptor </a:t>
            </a:r>
            <a:r>
              <a:rPr lang="en-US" sz="2000" dirty="0" smtClean="0"/>
              <a:t>ion channel </a:t>
            </a:r>
            <a:r>
              <a:rPr lang="en-US" sz="2000" dirty="0"/>
              <a:t>gating was carried out. The receptor was constructed from several </a:t>
            </a:r>
            <a:r>
              <a:rPr lang="en-US" sz="2000" dirty="0" smtClean="0"/>
              <a:t>mutant forms </a:t>
            </a:r>
            <a:r>
              <a:rPr lang="en-US" sz="2000" dirty="0"/>
              <a:t>of proteins. The analysis of the resulting configurations made it possible </a:t>
            </a:r>
            <a:r>
              <a:rPr lang="en-US" sz="2000" dirty="0" smtClean="0"/>
              <a:t>to determine </a:t>
            </a:r>
            <a:r>
              <a:rPr lang="en-US" sz="2000" dirty="0"/>
              <a:t>the change in the conductivity of the ion channels, and the obtained </a:t>
            </a:r>
            <a:r>
              <a:rPr lang="en-US" sz="2000" dirty="0" smtClean="0"/>
              <a:t>data were </a:t>
            </a:r>
            <a:r>
              <a:rPr lang="en-US" sz="2000" dirty="0"/>
              <a:t>implemented in the structure of model neural network of hippocampus. </a:t>
            </a:r>
            <a:r>
              <a:rPr lang="en-US" sz="2000" dirty="0" smtClean="0"/>
              <a:t>Based on </a:t>
            </a:r>
            <a:r>
              <a:rPr lang="en-US" sz="2000" dirty="0"/>
              <a:t>this model, the calculation of the onset of synchronous neuronal </a:t>
            </a:r>
            <a:r>
              <a:rPr lang="en-US" sz="2000" dirty="0" smtClean="0"/>
              <a:t>oscillations contributing </a:t>
            </a:r>
            <a:r>
              <a:rPr lang="en-US" sz="2000" dirty="0"/>
              <a:t>to </a:t>
            </a:r>
            <a:r>
              <a:rPr lang="en-US" sz="2000" i="1" dirty="0"/>
              <a:t>theta-</a:t>
            </a:r>
            <a:r>
              <a:rPr lang="en-US" sz="2000" dirty="0"/>
              <a:t> and </a:t>
            </a:r>
            <a:r>
              <a:rPr lang="en-US" sz="2000" i="1" dirty="0"/>
              <a:t>gamma</a:t>
            </a:r>
            <a:r>
              <a:rPr lang="en-US" sz="2000" dirty="0"/>
              <a:t> rhythms was carried out.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The dominant effect of missense mutations p.Arg540His, p.Asn615Leu and p.V618G in GRIN2b gene product was found in reducing Mg</a:t>
            </a:r>
            <a:r>
              <a:rPr lang="en-US" sz="2000" baseline="30000" dirty="0" smtClean="0"/>
              <a:t>2+</a:t>
            </a:r>
            <a:r>
              <a:rPr lang="en-US" sz="2000" dirty="0"/>
              <a:t> binding to ion channel pore and removing conductivity block. In agreement to </a:t>
            </a:r>
            <a:r>
              <a:rPr lang="en-US" sz="2000" dirty="0" smtClean="0"/>
              <a:t>previous studies </a:t>
            </a:r>
            <a:r>
              <a:rPr lang="en-US" sz="2000" dirty="0"/>
              <a:t>block removal was observed to be maximal in p.Asn615Leu and </a:t>
            </a:r>
            <a:r>
              <a:rPr lang="en-US" sz="2000" dirty="0" smtClean="0"/>
              <a:t>minimal </a:t>
            </a:r>
            <a:r>
              <a:rPr lang="en-US" sz="2000" dirty="0"/>
              <a:t>in </a:t>
            </a:r>
            <a:r>
              <a:rPr lang="en-US" sz="2000" dirty="0" smtClean="0"/>
              <a:t>p.R540H. </a:t>
            </a:r>
            <a:r>
              <a:rPr lang="en-US" sz="2000" dirty="0"/>
              <a:t>Analysis of their open channel geometries showed </a:t>
            </a:r>
            <a:r>
              <a:rPr lang="en-US" sz="2000" dirty="0" smtClean="0"/>
              <a:t>insignificant differences </a:t>
            </a:r>
            <a:r>
              <a:rPr lang="en-US" sz="2000" dirty="0"/>
              <a:t>from normal conductivity. In contrast, the deletion </a:t>
            </a:r>
            <a:r>
              <a:rPr lang="en-US" sz="2000" dirty="0" smtClean="0"/>
              <a:t>p.F671_Q672del resulted </a:t>
            </a:r>
            <a:r>
              <a:rPr lang="en-US" sz="2000" dirty="0"/>
              <a:t>in insignificant Mg block removal, but produced strong decrease of </a:t>
            </a:r>
            <a:r>
              <a:rPr lang="en-US" sz="2000" dirty="0" smtClean="0"/>
              <a:t>channel conductivity </a:t>
            </a:r>
            <a:r>
              <a:rPr lang="en-US" sz="2000" dirty="0"/>
              <a:t>instead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1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INTRODUCTION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946457"/>
            <a:ext cx="914399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development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various</a:t>
            </a:r>
            <a:r>
              <a:rPr lang="ru-RU" sz="2000" dirty="0"/>
              <a:t> </a:t>
            </a:r>
            <a:r>
              <a:rPr lang="ru-RU" sz="2000" dirty="0" err="1"/>
              <a:t>kinds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neurodegenerative</a:t>
            </a:r>
            <a:r>
              <a:rPr lang="ru-RU" sz="2000" dirty="0"/>
              <a:t> </a:t>
            </a:r>
            <a:r>
              <a:rPr lang="ru-RU" sz="2000" dirty="0" err="1"/>
              <a:t>diseases</a:t>
            </a:r>
            <a:r>
              <a:rPr lang="ru-RU" sz="2000" dirty="0"/>
              <a:t>, </a:t>
            </a:r>
            <a:r>
              <a:rPr lang="ru-RU" sz="2000" dirty="0" err="1"/>
              <a:t>as</a:t>
            </a:r>
            <a:r>
              <a:rPr lang="ru-RU" sz="2000" dirty="0"/>
              <a:t> </a:t>
            </a:r>
            <a:r>
              <a:rPr lang="ru-RU" sz="2000" dirty="0" err="1"/>
              <a:t>well</a:t>
            </a:r>
            <a:r>
              <a:rPr lang="ru-RU" sz="2000" dirty="0"/>
              <a:t> </a:t>
            </a:r>
            <a:r>
              <a:rPr lang="ru-RU" sz="2000" dirty="0" err="1"/>
              <a:t>as</a:t>
            </a:r>
            <a:r>
              <a:rPr lang="ru-RU" sz="2000" dirty="0"/>
              <a:t> </a:t>
            </a:r>
            <a:r>
              <a:rPr lang="ru-RU" sz="2000" dirty="0" err="1"/>
              <a:t>after</a:t>
            </a:r>
            <a:r>
              <a:rPr lang="ru-RU" sz="2000" dirty="0"/>
              <a:t> </a:t>
            </a:r>
            <a:r>
              <a:rPr lang="ru-RU" sz="2000" dirty="0" err="1"/>
              <a:t>exposure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ionizing</a:t>
            </a:r>
            <a:r>
              <a:rPr lang="ru-RU" sz="2000" dirty="0"/>
              <a:t> </a:t>
            </a:r>
            <a:r>
              <a:rPr lang="ru-RU" sz="2000" dirty="0" err="1"/>
              <a:t>radiation</a:t>
            </a:r>
            <a:r>
              <a:rPr lang="ru-RU" sz="2000" dirty="0"/>
              <a:t>, a </a:t>
            </a:r>
            <a:r>
              <a:rPr lang="ru-RU" sz="2000" dirty="0" err="1"/>
              <a:t>number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disorders</a:t>
            </a:r>
            <a:r>
              <a:rPr lang="ru-RU" sz="2000" dirty="0"/>
              <a:t>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associated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changes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synaptic</a:t>
            </a:r>
            <a:r>
              <a:rPr lang="ru-RU" sz="2000" dirty="0"/>
              <a:t> </a:t>
            </a:r>
            <a:r>
              <a:rPr lang="ru-RU" sz="2000" dirty="0" err="1"/>
              <a:t>transmission</a:t>
            </a:r>
            <a:r>
              <a:rPr lang="ru-RU" sz="2000" dirty="0"/>
              <a:t>. </a:t>
            </a:r>
            <a:r>
              <a:rPr lang="ru-RU" sz="2000" dirty="0" err="1"/>
              <a:t>It</a:t>
            </a:r>
            <a:r>
              <a:rPr lang="ru-RU" sz="2000" dirty="0"/>
              <a:t> </a:t>
            </a:r>
            <a:r>
              <a:rPr lang="ru-RU" sz="2000" dirty="0" err="1"/>
              <a:t>is</a:t>
            </a:r>
            <a:r>
              <a:rPr lang="ru-RU" sz="2000" dirty="0"/>
              <a:t> </a:t>
            </a:r>
            <a:r>
              <a:rPr lang="ru-RU" sz="2000" dirty="0" err="1"/>
              <a:t>suggested</a:t>
            </a:r>
            <a:r>
              <a:rPr lang="ru-RU" sz="2000" dirty="0"/>
              <a:t> </a:t>
            </a:r>
            <a:r>
              <a:rPr lang="ru-RU" sz="2000" dirty="0" err="1"/>
              <a:t>that</a:t>
            </a:r>
            <a:r>
              <a:rPr lang="ru-RU" sz="2000" dirty="0"/>
              <a:t> </a:t>
            </a:r>
            <a:r>
              <a:rPr lang="ru-RU" sz="2000" dirty="0" err="1"/>
              <a:t>these</a:t>
            </a:r>
            <a:r>
              <a:rPr lang="ru-RU" sz="2000" dirty="0"/>
              <a:t> </a:t>
            </a:r>
            <a:r>
              <a:rPr lang="ru-RU" sz="2000" dirty="0" err="1"/>
              <a:t>effects</a:t>
            </a:r>
            <a:r>
              <a:rPr lang="ru-RU" sz="2000" dirty="0"/>
              <a:t>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a </a:t>
            </a:r>
            <a:r>
              <a:rPr lang="ru-RU" sz="2000" dirty="0" err="1"/>
              <a:t>genetic</a:t>
            </a:r>
            <a:r>
              <a:rPr lang="ru-RU" sz="2000" dirty="0"/>
              <a:t> </a:t>
            </a:r>
            <a:r>
              <a:rPr lang="ru-RU" sz="2000" dirty="0" err="1"/>
              <a:t>nature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are</a:t>
            </a:r>
            <a:r>
              <a:rPr lang="ru-RU" sz="2000" dirty="0"/>
              <a:t> </a:t>
            </a:r>
            <a:r>
              <a:rPr lang="ru-RU" sz="2000" dirty="0" err="1"/>
              <a:t>associated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occurrence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mutations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genes</a:t>
            </a:r>
            <a:r>
              <a:rPr lang="ru-RU" sz="2000" dirty="0"/>
              <a:t> </a:t>
            </a:r>
            <a:r>
              <a:rPr lang="ru-RU" sz="2000" dirty="0" err="1"/>
              <a:t>encoding</a:t>
            </a:r>
            <a:r>
              <a:rPr lang="ru-RU" sz="2000" dirty="0"/>
              <a:t> </a:t>
            </a:r>
            <a:r>
              <a:rPr lang="ru-RU" sz="2000" dirty="0" err="1"/>
              <a:t>key</a:t>
            </a:r>
            <a:r>
              <a:rPr lang="ru-RU" sz="2000" dirty="0"/>
              <a:t> </a:t>
            </a:r>
            <a:r>
              <a:rPr lang="ru-RU" sz="2000" dirty="0" err="1"/>
              <a:t>proteins</a:t>
            </a:r>
            <a:r>
              <a:rPr lang="ru-RU" sz="2000" dirty="0"/>
              <a:t>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/>
              <a:t>aim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this</a:t>
            </a:r>
            <a:r>
              <a:rPr lang="ru-RU" sz="2000" dirty="0"/>
              <a:t> </a:t>
            </a:r>
            <a:r>
              <a:rPr lang="ru-RU" sz="2000" dirty="0" err="1"/>
              <a:t>work</a:t>
            </a:r>
            <a:r>
              <a:rPr lang="ru-RU" sz="2000" dirty="0"/>
              <a:t> </a:t>
            </a:r>
            <a:r>
              <a:rPr lang="ru-RU" sz="2000" dirty="0" err="1"/>
              <a:t>was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develop</a:t>
            </a:r>
            <a:r>
              <a:rPr lang="ru-RU" sz="2000" dirty="0"/>
              <a:t> a </a:t>
            </a:r>
            <a:r>
              <a:rPr lang="ru-RU" sz="2000" dirty="0" err="1"/>
              <a:t>computational</a:t>
            </a:r>
            <a:r>
              <a:rPr lang="ru-RU" sz="2000" dirty="0"/>
              <a:t> </a:t>
            </a:r>
            <a:r>
              <a:rPr lang="ru-RU" sz="2000" dirty="0" err="1"/>
              <a:t>approach</a:t>
            </a:r>
            <a:r>
              <a:rPr lang="ru-RU" sz="2000" dirty="0"/>
              <a:t> </a:t>
            </a:r>
            <a:r>
              <a:rPr lang="ru-RU" sz="2000" dirty="0" err="1"/>
              <a:t>capable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establish</a:t>
            </a:r>
            <a:r>
              <a:rPr lang="ru-RU" sz="2000" dirty="0"/>
              <a:t> a </a:t>
            </a:r>
            <a:r>
              <a:rPr lang="ru-RU" sz="2000" dirty="0" err="1"/>
              <a:t>link</a:t>
            </a:r>
            <a:r>
              <a:rPr lang="ru-RU" sz="2000" dirty="0"/>
              <a:t> </a:t>
            </a:r>
            <a:r>
              <a:rPr lang="ru-RU" sz="2000" dirty="0" err="1"/>
              <a:t>between</a:t>
            </a:r>
            <a:r>
              <a:rPr lang="ru-RU" sz="2000" dirty="0"/>
              <a:t> </a:t>
            </a:r>
            <a:r>
              <a:rPr lang="ru-RU" sz="2000" dirty="0" err="1"/>
              <a:t>mutations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a </a:t>
            </a:r>
            <a:r>
              <a:rPr lang="ru-RU" sz="2000" dirty="0" err="1"/>
              <a:t>genetic</a:t>
            </a:r>
            <a:r>
              <a:rPr lang="ru-RU" sz="2000" dirty="0"/>
              <a:t> </a:t>
            </a:r>
            <a:r>
              <a:rPr lang="ru-RU" sz="2000" dirty="0" err="1"/>
              <a:t>structures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high-level</a:t>
            </a:r>
            <a:r>
              <a:rPr lang="ru-RU" sz="2000" dirty="0"/>
              <a:t> </a:t>
            </a:r>
            <a:r>
              <a:rPr lang="ru-RU" sz="2000" dirty="0" err="1"/>
              <a:t>observable</a:t>
            </a:r>
            <a:r>
              <a:rPr lang="ru-RU" sz="2000" dirty="0"/>
              <a:t> </a:t>
            </a:r>
            <a:r>
              <a:rPr lang="ru-RU" sz="2000" dirty="0" err="1"/>
              <a:t>properties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neural</a:t>
            </a:r>
            <a:r>
              <a:rPr lang="ru-RU" sz="2000" dirty="0"/>
              <a:t> </a:t>
            </a:r>
            <a:r>
              <a:rPr lang="ru-RU" sz="2000" dirty="0" err="1"/>
              <a:t>tissue</a:t>
            </a:r>
            <a:r>
              <a:rPr lang="ru-RU" sz="2000" dirty="0"/>
              <a:t>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/>
              <a:t>In</a:t>
            </a:r>
            <a:r>
              <a:rPr lang="ru-RU" sz="2000" dirty="0" smtClean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course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work</a:t>
            </a:r>
            <a:r>
              <a:rPr lang="ru-RU" sz="2000" dirty="0"/>
              <a:t>, </a:t>
            </a:r>
            <a:r>
              <a:rPr lang="ru-RU" sz="2000" dirty="0" err="1"/>
              <a:t>molecular-dynamic</a:t>
            </a:r>
            <a:r>
              <a:rPr lang="ru-RU" sz="2000" dirty="0"/>
              <a:t> </a:t>
            </a:r>
            <a:r>
              <a:rPr lang="ru-RU" sz="2000" dirty="0" err="1"/>
              <a:t>modeling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NMDA </a:t>
            </a:r>
            <a:r>
              <a:rPr lang="ru-RU" sz="2000" dirty="0" err="1"/>
              <a:t>receptor</a:t>
            </a:r>
            <a:r>
              <a:rPr lang="ru-RU" sz="2000" dirty="0"/>
              <a:t> </a:t>
            </a:r>
            <a:r>
              <a:rPr lang="ru-RU" sz="2000" dirty="0" err="1"/>
              <a:t>ion</a:t>
            </a:r>
            <a:r>
              <a:rPr lang="ru-RU" sz="2000" dirty="0"/>
              <a:t> </a:t>
            </a:r>
            <a:r>
              <a:rPr lang="ru-RU" sz="2000" dirty="0" err="1"/>
              <a:t>channel</a:t>
            </a:r>
            <a:r>
              <a:rPr lang="ru-RU" sz="2000" dirty="0"/>
              <a:t> </a:t>
            </a:r>
            <a:r>
              <a:rPr lang="ru-RU" sz="2000" dirty="0" err="1"/>
              <a:t>gating</a:t>
            </a:r>
            <a:r>
              <a:rPr lang="ru-RU" sz="2000" dirty="0"/>
              <a:t> </a:t>
            </a:r>
            <a:r>
              <a:rPr lang="ru-RU" sz="2000" dirty="0" err="1"/>
              <a:t>was</a:t>
            </a:r>
            <a:r>
              <a:rPr lang="ru-RU" sz="2000" dirty="0"/>
              <a:t> </a:t>
            </a:r>
            <a:r>
              <a:rPr lang="ru-RU" sz="2000" dirty="0" err="1"/>
              <a:t>carried</a:t>
            </a:r>
            <a:r>
              <a:rPr lang="ru-RU" sz="2000" dirty="0"/>
              <a:t> </a:t>
            </a:r>
            <a:r>
              <a:rPr lang="ru-RU" sz="2000" dirty="0" err="1"/>
              <a:t>out</a:t>
            </a:r>
            <a:r>
              <a:rPr lang="ru-RU" sz="2000" dirty="0"/>
              <a:t>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receptor</a:t>
            </a:r>
            <a:r>
              <a:rPr lang="ru-RU" sz="2000" dirty="0"/>
              <a:t> </a:t>
            </a:r>
            <a:r>
              <a:rPr lang="ru-RU" sz="2000" dirty="0" err="1"/>
              <a:t>was</a:t>
            </a:r>
            <a:r>
              <a:rPr lang="ru-RU" sz="2000" dirty="0"/>
              <a:t> </a:t>
            </a:r>
            <a:r>
              <a:rPr lang="ru-RU" sz="2000" dirty="0" err="1"/>
              <a:t>constructed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mutant</a:t>
            </a:r>
            <a:r>
              <a:rPr lang="ru-RU" sz="2000" dirty="0"/>
              <a:t> </a:t>
            </a:r>
            <a:r>
              <a:rPr lang="ru-RU" sz="2000" dirty="0" err="1"/>
              <a:t>forms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proteins</a:t>
            </a:r>
            <a:r>
              <a:rPr lang="ru-RU" sz="2000" dirty="0"/>
              <a:t>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analysis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resulting</a:t>
            </a:r>
            <a:r>
              <a:rPr lang="ru-RU" sz="2000" dirty="0"/>
              <a:t> </a:t>
            </a:r>
            <a:r>
              <a:rPr lang="ru-RU" sz="2000" dirty="0" err="1"/>
              <a:t>configurations</a:t>
            </a:r>
            <a:r>
              <a:rPr lang="ru-RU" sz="2000" dirty="0"/>
              <a:t> </a:t>
            </a:r>
            <a:r>
              <a:rPr lang="ru-RU" sz="2000" dirty="0" err="1"/>
              <a:t>made</a:t>
            </a:r>
            <a:r>
              <a:rPr lang="ru-RU" sz="2000" dirty="0"/>
              <a:t> </a:t>
            </a:r>
            <a:r>
              <a:rPr lang="ru-RU" sz="2000" dirty="0" err="1"/>
              <a:t>it</a:t>
            </a:r>
            <a:r>
              <a:rPr lang="ru-RU" sz="2000" dirty="0"/>
              <a:t> </a:t>
            </a:r>
            <a:r>
              <a:rPr lang="ru-RU" sz="2000" dirty="0" err="1"/>
              <a:t>possible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determine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change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conductivity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ion</a:t>
            </a:r>
            <a:r>
              <a:rPr lang="ru-RU" sz="2000" dirty="0"/>
              <a:t> </a:t>
            </a:r>
            <a:r>
              <a:rPr lang="ru-RU" sz="2000" dirty="0" err="1"/>
              <a:t>channels</a:t>
            </a:r>
            <a:r>
              <a:rPr lang="ru-RU" sz="2000" dirty="0"/>
              <a:t>,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obtained</a:t>
            </a:r>
            <a:r>
              <a:rPr lang="ru-RU" sz="2000" dirty="0"/>
              <a:t> </a:t>
            </a:r>
            <a:r>
              <a:rPr lang="ru-RU" sz="2000" dirty="0" err="1"/>
              <a:t>data</a:t>
            </a:r>
            <a:r>
              <a:rPr lang="ru-RU" sz="2000" dirty="0"/>
              <a:t> </a:t>
            </a:r>
            <a:r>
              <a:rPr lang="ru-RU" sz="2000" dirty="0" err="1"/>
              <a:t>were</a:t>
            </a:r>
            <a:r>
              <a:rPr lang="ru-RU" sz="2000" dirty="0"/>
              <a:t> </a:t>
            </a:r>
            <a:r>
              <a:rPr lang="ru-RU" sz="2000" dirty="0" err="1"/>
              <a:t>implemented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structure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model</a:t>
            </a:r>
            <a:r>
              <a:rPr lang="ru-RU" sz="2000" dirty="0"/>
              <a:t> </a:t>
            </a:r>
            <a:r>
              <a:rPr lang="ru-RU" sz="2000" dirty="0" err="1"/>
              <a:t>neural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hippocampus</a:t>
            </a:r>
            <a:r>
              <a:rPr lang="ru-RU" sz="2000" dirty="0"/>
              <a:t>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/>
              <a:t>As</a:t>
            </a:r>
            <a:r>
              <a:rPr lang="ru-RU" sz="2000" dirty="0" smtClean="0"/>
              <a:t> </a:t>
            </a:r>
            <a:r>
              <a:rPr lang="ru-RU" sz="2000" dirty="0"/>
              <a:t>a </a:t>
            </a:r>
            <a:r>
              <a:rPr lang="ru-RU" sz="2000" dirty="0" err="1"/>
              <a:t>result</a:t>
            </a:r>
            <a:r>
              <a:rPr lang="ru-RU" sz="2000" dirty="0"/>
              <a:t>, </a:t>
            </a:r>
            <a:r>
              <a:rPr lang="ru-RU" sz="2000" dirty="0" err="1"/>
              <a:t>it</a:t>
            </a:r>
            <a:r>
              <a:rPr lang="ru-RU" sz="2000" dirty="0"/>
              <a:t> </a:t>
            </a:r>
            <a:r>
              <a:rPr lang="ru-RU" sz="2000" dirty="0" err="1"/>
              <a:t>was</a:t>
            </a:r>
            <a:r>
              <a:rPr lang="ru-RU" sz="2000" dirty="0"/>
              <a:t> </a:t>
            </a:r>
            <a:r>
              <a:rPr lang="ru-RU" sz="2000" dirty="0" err="1"/>
              <a:t>possible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identify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effect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single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double</a:t>
            </a:r>
            <a:r>
              <a:rPr lang="ru-RU" sz="2000" dirty="0"/>
              <a:t> </a:t>
            </a:r>
            <a:r>
              <a:rPr lang="ru-RU" sz="2000" dirty="0" err="1"/>
              <a:t>point</a:t>
            </a:r>
            <a:r>
              <a:rPr lang="ru-RU" sz="2000" dirty="0"/>
              <a:t> </a:t>
            </a:r>
            <a:r>
              <a:rPr lang="ru-RU" sz="2000" dirty="0" err="1"/>
              <a:t>mutations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genes</a:t>
            </a:r>
            <a:r>
              <a:rPr lang="ru-RU" sz="2000" dirty="0"/>
              <a:t> </a:t>
            </a:r>
            <a:r>
              <a:rPr lang="ru-RU" sz="2000" dirty="0" err="1"/>
              <a:t>encoding</a:t>
            </a:r>
            <a:r>
              <a:rPr lang="ru-RU" sz="2000" dirty="0"/>
              <a:t> </a:t>
            </a:r>
            <a:r>
              <a:rPr lang="ru-RU" sz="2000" dirty="0" err="1"/>
              <a:t>protein</a:t>
            </a:r>
            <a:r>
              <a:rPr lang="ru-RU" sz="2000" dirty="0"/>
              <a:t> </a:t>
            </a:r>
            <a:r>
              <a:rPr lang="ru-RU" sz="2000" dirty="0" err="1"/>
              <a:t>subunits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NMDA </a:t>
            </a:r>
            <a:r>
              <a:rPr lang="ru-RU" sz="2000" dirty="0" err="1"/>
              <a:t>receptors</a:t>
            </a:r>
            <a:r>
              <a:rPr lang="ru-RU" sz="2000" dirty="0"/>
              <a:t> </a:t>
            </a:r>
            <a:r>
              <a:rPr lang="ru-RU" sz="2000" dirty="0" err="1"/>
              <a:t>on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generation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i="1" dirty="0" err="1"/>
              <a:t>theta</a:t>
            </a:r>
            <a:r>
              <a:rPr lang="ru-RU" sz="2000" i="1" dirty="0"/>
              <a:t>-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i="1" dirty="0" err="1"/>
              <a:t>gamma</a:t>
            </a:r>
            <a:r>
              <a:rPr lang="ru-RU" sz="2000" i="1" dirty="0"/>
              <a:t>-</a:t>
            </a:r>
            <a:r>
              <a:rPr lang="ru-RU" sz="2000" dirty="0"/>
              <a:t> </a:t>
            </a:r>
            <a:r>
              <a:rPr lang="ru-RU" sz="2000" dirty="0" err="1"/>
              <a:t>rhythms</a:t>
            </a:r>
            <a:r>
              <a:rPr lang="ru-RU" sz="2000" dirty="0"/>
              <a:t> </a:t>
            </a:r>
            <a:r>
              <a:rPr lang="ru-RU" sz="2000" dirty="0" err="1"/>
              <a:t>by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neural</a:t>
            </a:r>
            <a:r>
              <a:rPr lang="ru-RU" sz="2000" dirty="0"/>
              <a:t> </a:t>
            </a:r>
            <a:r>
              <a:rPr lang="ru-RU" sz="2000" dirty="0" err="1"/>
              <a:t>network</a:t>
            </a:r>
            <a:r>
              <a:rPr lang="ru-RU" sz="2000" dirty="0"/>
              <a:t>. </a:t>
            </a:r>
            <a:r>
              <a:rPr lang="ru-RU" sz="2000" dirty="0" err="1"/>
              <a:t>Obtained</a:t>
            </a:r>
            <a:r>
              <a:rPr lang="ru-RU" sz="2000" dirty="0"/>
              <a:t> </a:t>
            </a:r>
            <a:r>
              <a:rPr lang="ru-RU" sz="2000" dirty="0" err="1"/>
              <a:t>results</a:t>
            </a:r>
            <a:r>
              <a:rPr lang="ru-RU" sz="2000" dirty="0"/>
              <a:t> </a:t>
            </a:r>
            <a:r>
              <a:rPr lang="ru-RU" sz="2000" dirty="0" err="1"/>
              <a:t>can</a:t>
            </a:r>
            <a:r>
              <a:rPr lang="ru-RU" sz="2000" dirty="0"/>
              <a:t> </a:t>
            </a:r>
            <a:r>
              <a:rPr lang="ru-RU" sz="2000" dirty="0" err="1"/>
              <a:t>be</a:t>
            </a:r>
            <a:r>
              <a:rPr lang="ru-RU" sz="2000" dirty="0"/>
              <a:t> </a:t>
            </a:r>
            <a:r>
              <a:rPr lang="ru-RU" sz="2000" dirty="0" err="1"/>
              <a:t>applied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analysis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evaluation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possible</a:t>
            </a:r>
            <a:r>
              <a:rPr lang="ru-RU" sz="2000" dirty="0"/>
              <a:t> </a:t>
            </a:r>
            <a:r>
              <a:rPr lang="ru-RU" sz="2000" dirty="0" err="1"/>
              <a:t>cognitive</a:t>
            </a:r>
            <a:r>
              <a:rPr lang="ru-RU" sz="2000" dirty="0"/>
              <a:t> </a:t>
            </a:r>
            <a:r>
              <a:rPr lang="ru-RU" sz="2000" dirty="0" err="1"/>
              <a:t>impairments</a:t>
            </a:r>
            <a:r>
              <a:rPr lang="ru-RU" sz="2000" dirty="0"/>
              <a:t> </a:t>
            </a:r>
            <a:r>
              <a:rPr lang="ru-RU" sz="2000" dirty="0" err="1"/>
              <a:t>arising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action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radiation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other</a:t>
            </a:r>
            <a:r>
              <a:rPr lang="ru-RU" sz="2000" dirty="0"/>
              <a:t> </a:t>
            </a:r>
            <a:r>
              <a:rPr lang="ru-RU" sz="2000" dirty="0" err="1"/>
              <a:t>negative</a:t>
            </a:r>
            <a:r>
              <a:rPr lang="ru-RU" sz="2000" dirty="0"/>
              <a:t> </a:t>
            </a:r>
            <a:r>
              <a:rPr lang="ru-RU" sz="2000" dirty="0" err="1"/>
              <a:t>factors</a:t>
            </a:r>
            <a:endParaRPr lang="en-US" sz="2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15066-55AF-4881-93FA-9CCD839FED7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13582"/>
            <a:ext cx="9144000" cy="79921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404AA"/>
                </a:solidFill>
                <a:latin typeface="Arial Black" pitchFamily="34" charset="0"/>
              </a:rPr>
              <a:t>CONCLUSION</a:t>
            </a:r>
            <a:endParaRPr lang="ru-RU" sz="2800" b="1" dirty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35" y="1067846"/>
            <a:ext cx="90558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change of ion channel properties resulted in abnormal oscillation patterns in </a:t>
            </a:r>
            <a:r>
              <a:rPr lang="en-US" sz="2000" dirty="0" smtClean="0"/>
              <a:t>a model </a:t>
            </a:r>
            <a:r>
              <a:rPr lang="en-US" sz="2000" dirty="0"/>
              <a:t>of hippocampal neural network with mutant receptors. Network activity </a:t>
            </a:r>
            <a:r>
              <a:rPr lang="en-US" sz="2000" dirty="0" smtClean="0"/>
              <a:t>demonstrated </a:t>
            </a:r>
            <a:r>
              <a:rPr lang="en-US" sz="2000" dirty="0" err="1" smtClean="0"/>
              <a:t>overexcitation</a:t>
            </a:r>
            <a:r>
              <a:rPr lang="en-US" sz="2000" dirty="0" smtClean="0"/>
              <a:t> </a:t>
            </a:r>
            <a:r>
              <a:rPr lang="en-US" sz="2000" dirty="0"/>
              <a:t>over normal state. LFP signal of network with mutant </a:t>
            </a:r>
            <a:r>
              <a:rPr lang="en-US" sz="2000" dirty="0" smtClean="0"/>
              <a:t>receptors p.N615L </a:t>
            </a:r>
            <a:r>
              <a:rPr lang="en-US" sz="2000" dirty="0"/>
              <a:t>showed loss of normal frequency peaks producing a series of </a:t>
            </a:r>
            <a:r>
              <a:rPr lang="en-US" sz="2000" dirty="0" smtClean="0"/>
              <a:t>frequency combs </a:t>
            </a:r>
            <a:r>
              <a:rPr lang="en-US" sz="2000" dirty="0"/>
              <a:t>instead. Other mutations resulted in </a:t>
            </a:r>
            <a:r>
              <a:rPr lang="en-US" sz="2000" dirty="0" smtClean="0"/>
              <a:t>slight perturbation </a:t>
            </a:r>
            <a:r>
              <a:rPr lang="en-US" sz="2000" dirty="0"/>
              <a:t>of normal oscillation patterns followed by decrease of gamma and </a:t>
            </a:r>
            <a:r>
              <a:rPr lang="en-US" sz="2000" dirty="0" smtClean="0"/>
              <a:t>low amplification </a:t>
            </a:r>
            <a:r>
              <a:rPr lang="en-US" sz="2000" dirty="0"/>
              <a:t>of theta in the case of </a:t>
            </a:r>
            <a:r>
              <a:rPr lang="en-US" sz="2000" dirty="0" smtClean="0"/>
              <a:t>p.R540H </a:t>
            </a:r>
            <a:r>
              <a:rPr lang="en-US" sz="2000" dirty="0"/>
              <a:t>and strong reduction of theta </a:t>
            </a:r>
            <a:r>
              <a:rPr lang="en-US" sz="2000" dirty="0" smtClean="0"/>
              <a:t>in the </a:t>
            </a:r>
            <a:r>
              <a:rPr lang="en-US" sz="2000" dirty="0"/>
              <a:t>case of </a:t>
            </a:r>
            <a:r>
              <a:rPr lang="en-US" sz="2000" dirty="0" smtClean="0"/>
              <a:t>p.F671_Q672del</a:t>
            </a:r>
            <a:r>
              <a:rPr lang="en-US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Proposed approach can be further extended for analysis of other synaptic </a:t>
            </a:r>
            <a:r>
              <a:rPr lang="en-US" sz="2000" dirty="0" smtClean="0"/>
              <a:t>receptor mutations </a:t>
            </a:r>
            <a:r>
              <a:rPr lang="en-US" sz="2000" dirty="0"/>
              <a:t>and evaluation of possible cognitive impairments following hereditary </a:t>
            </a:r>
            <a:r>
              <a:rPr lang="en-US" sz="2000" dirty="0" smtClean="0"/>
              <a:t>deceases or </a:t>
            </a:r>
            <a:r>
              <a:rPr lang="en-US" sz="2000" dirty="0"/>
              <a:t>consequences of radiation and other negative factors.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477588"/>
            <a:ext cx="90497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work was conducted under financial support of Russian Foundation for </a:t>
            </a:r>
            <a:r>
              <a:rPr lang="en-US" dirty="0" smtClean="0"/>
              <a:t>Basic Research </a:t>
            </a:r>
            <a:r>
              <a:rPr lang="en-US" dirty="0"/>
              <a:t>(grant No.17-29-01007). A.N. </a:t>
            </a:r>
            <a:r>
              <a:rPr lang="en-US" dirty="0" err="1"/>
              <a:t>Bugay</a:t>
            </a:r>
            <a:r>
              <a:rPr lang="en-US" dirty="0"/>
              <a:t> acknowledges the financial </a:t>
            </a:r>
            <a:r>
              <a:rPr lang="en-US" dirty="0" smtClean="0"/>
              <a:t>support from </a:t>
            </a:r>
            <a:r>
              <a:rPr lang="en-US" dirty="0"/>
              <a:t>the Russian Science Foundation (grant No. 17-11-01157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Published works on this topic: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Boreyko</a:t>
            </a:r>
            <a:r>
              <a:rPr lang="en-US" sz="1600" dirty="0" smtClean="0"/>
              <a:t> A et al., Clustered DNA double-strand breaks and neurobiological effects of accelerated charged particles, PEPAN Letters, 15(5):551-561.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Batova</a:t>
            </a:r>
            <a:r>
              <a:rPr lang="en-US" sz="1600" dirty="0" smtClean="0"/>
              <a:t> A et al., Effect </a:t>
            </a:r>
            <a:r>
              <a:rPr lang="en-US" sz="1600" dirty="0"/>
              <a:t>of mutant NMDA receptors on oscillations in a model </a:t>
            </a:r>
            <a:r>
              <a:rPr lang="en-US" sz="1600" dirty="0" smtClean="0"/>
              <a:t>of hippocampus. </a:t>
            </a:r>
            <a:r>
              <a:rPr lang="en-US" sz="1600" dirty="0"/>
              <a:t>Journal of Bioinformatics and Computational </a:t>
            </a:r>
            <a:r>
              <a:rPr lang="en-US" sz="1600" dirty="0" smtClean="0"/>
              <a:t>Biology (in press).</a:t>
            </a:r>
          </a:p>
        </p:txBody>
      </p:sp>
    </p:spTree>
    <p:extLst>
      <p:ext uri="{BB962C8B-B14F-4D97-AF65-F5344CB8AC3E}">
        <p14:creationId xmlns:p14="http://schemas.microsoft.com/office/powerpoint/2010/main" val="23595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NEURAL NETWORKS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526273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credit:</a:t>
            </a:r>
            <a:r>
              <a:rPr lang="en-US" sz="1200" b="1" dirty="0" smtClean="0"/>
              <a:t> Quanta Magazine</a:t>
            </a:r>
            <a:r>
              <a:rPr lang="en-US" sz="1200" dirty="0" smtClean="0"/>
              <a:t> </a:t>
            </a:r>
            <a:r>
              <a:rPr lang="en-US" sz="1200" dirty="0"/>
              <a:t>a</a:t>
            </a:r>
            <a:r>
              <a:rPr lang="en-US" sz="1200" dirty="0" smtClean="0"/>
              <a:t>nd </a:t>
            </a:r>
            <a:r>
              <a:rPr lang="en-US" sz="1200" b="1" dirty="0" smtClean="0"/>
              <a:t>Wikipedia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946457"/>
            <a:ext cx="60198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bg1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In neuroscience, a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biological neural network 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is a series of interconnected neurons whose activation defines a recognizable linear pathway. </a:t>
            </a:r>
          </a:p>
        </p:txBody>
      </p:sp>
      <p:pic>
        <p:nvPicPr>
          <p:cNvPr id="14" name="Рисунок 13" descr="1-the-Structure-of-Biological-and-Artificial-Neural-Networks-From-ISO-TR-16323-2003.p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2868382"/>
            <a:ext cx="5464433" cy="33609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952"/>
            <a:ext cx="2895600" cy="19379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" y="2296625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The interface through which neurons interact with their neighbors usually consists of several axon terminals connected via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synapses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 to dendrites on other neurons. If the sum of the input signals into one neuron surpasses a certain threshold, the neuron sends an action potential at the axon hillock and transmits this electrical signal along the axon.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5424873"/>
            <a:ext cx="3733801" cy="64633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Biological neural networks have inspired the design of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artificial neural networks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-2"/>
            <a:ext cx="3261817" cy="434908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NMDA SYNAPTIC RECEPTOR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axonsanddendrit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2407"/>
            <a:ext cx="5648790" cy="394662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 bwMode="auto">
          <a:xfrm flipH="1" flipV="1">
            <a:off x="4053386" y="6351481"/>
            <a:ext cx="1828798" cy="504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Прямоугольник 13"/>
          <p:cNvSpPr/>
          <p:nvPr/>
        </p:nvSpPr>
        <p:spPr bwMode="auto">
          <a:xfrm>
            <a:off x="4053385" y="5832867"/>
            <a:ext cx="518615" cy="51861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>
            <a:off x="4053385" y="4410087"/>
            <a:ext cx="1828799" cy="1422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6" name="Рисунок 15" descr="61415983_gif_0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184" y="4410087"/>
            <a:ext cx="3261816" cy="2446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824" y="875574"/>
            <a:ext cx="51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Axons terminals connected via synapses to dendrites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5" y="1281365"/>
            <a:ext cx="587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Neurotransmitters in the synaptic space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93" y="1657781"/>
            <a:ext cx="578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of NMDA receptor (ion channel)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55" y="2085606"/>
            <a:ext cx="578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Gating mechanism of ion channel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GRIN2B MUTATIONS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pic>
        <p:nvPicPr>
          <p:cNvPr id="1003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3999" cy="270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618337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Lemke, JR et al.</a:t>
            </a:r>
            <a:r>
              <a:rPr lang="en-US" sz="1200" dirty="0" smtClean="0"/>
              <a:t> GRIN2B </a:t>
            </a:r>
            <a:r>
              <a:rPr lang="en-US" sz="1200" dirty="0"/>
              <a:t>Mutations in West </a:t>
            </a:r>
            <a:r>
              <a:rPr lang="en-US" sz="1200" dirty="0" smtClean="0"/>
              <a:t>Syndrome and </a:t>
            </a:r>
            <a:r>
              <a:rPr lang="en-US" sz="1200" dirty="0"/>
              <a:t>Intellectual Disability with </a:t>
            </a:r>
            <a:r>
              <a:rPr lang="en-US" sz="1200" dirty="0" smtClean="0"/>
              <a:t>Focal Epilepsy // Ann Neurol., (2013) 75:147-154.</a:t>
            </a:r>
          </a:p>
          <a:p>
            <a:r>
              <a:rPr lang="en-US" sz="1200" b="1" dirty="0" err="1" smtClean="0"/>
              <a:t>Burnashev</a:t>
            </a:r>
            <a:r>
              <a:rPr lang="en-US" sz="1200" b="1" dirty="0" smtClean="0"/>
              <a:t> N and </a:t>
            </a:r>
            <a:r>
              <a:rPr lang="en-US" sz="1200" b="1" dirty="0" err="1" smtClean="0"/>
              <a:t>Szepetowski</a:t>
            </a:r>
            <a:r>
              <a:rPr lang="en-US" sz="1200" b="1" dirty="0" smtClean="0"/>
              <a:t> P.</a:t>
            </a:r>
            <a:r>
              <a:rPr lang="en-US" sz="1200" dirty="0" smtClean="0"/>
              <a:t> NMDA receptor subunit mutations in neurodevelopmental disorders // Current Opinion in Pharmacology (2015) 20:73-82.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52239"/>
              </p:ext>
            </p:extLst>
          </p:nvPr>
        </p:nvGraphicFramePr>
        <p:xfrm>
          <a:off x="1397061" y="4081654"/>
          <a:ext cx="6349877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804"/>
                <a:gridCol w="1599724"/>
                <a:gridCol w="278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Mutation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Phenotype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Consequences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p.Cys461Phe</a:t>
                      </a:r>
                    </a:p>
                    <a:p>
                      <a:r>
                        <a:rPr lang="en-US" sz="1400" dirty="0" smtClean="0"/>
                        <a:t>p.Arg540His</a:t>
                      </a:r>
                    </a:p>
                    <a:p>
                      <a:r>
                        <a:rPr lang="en-US" sz="1400" dirty="0" smtClean="0"/>
                        <a:t>p.Asn615Leu</a:t>
                      </a:r>
                    </a:p>
                    <a:p>
                      <a:r>
                        <a:rPr lang="en-US" sz="1400" dirty="0" smtClean="0"/>
                        <a:t>p.Val618Gly</a:t>
                      </a:r>
                    </a:p>
                    <a:p>
                      <a:r>
                        <a:rPr lang="en-US" sz="1400" dirty="0" smtClean="0"/>
                        <a:t>p.Phe671_Gln672del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Autistic features</a:t>
                      </a:r>
                    </a:p>
                    <a:p>
                      <a:r>
                        <a:rPr lang="en-US" sz="1400" dirty="0" smtClean="0"/>
                        <a:t>ID, focal epilepsy</a:t>
                      </a:r>
                    </a:p>
                    <a:p>
                      <a:r>
                        <a:rPr lang="en-US" sz="1400" dirty="0" smtClean="0"/>
                        <a:t>West syndrome</a:t>
                      </a:r>
                    </a:p>
                    <a:p>
                      <a:r>
                        <a:rPr lang="en-US" sz="1400" dirty="0" smtClean="0"/>
                        <a:t>West syndrome</a:t>
                      </a:r>
                    </a:p>
                    <a:p>
                      <a:r>
                        <a:rPr lang="en-US" sz="1400" dirty="0" smtClean="0"/>
                        <a:t>Mild ID, autism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ND</a:t>
                      </a:r>
                    </a:p>
                    <a:p>
                      <a:r>
                        <a:rPr lang="en-US" sz="1400" dirty="0" smtClean="0"/>
                        <a:t>Decreased magnesium </a:t>
                      </a:r>
                      <a:r>
                        <a:rPr lang="en-US" sz="1400" dirty="0" smtClean="0"/>
                        <a:t>block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Decreased magnesium </a:t>
                      </a:r>
                      <a:r>
                        <a:rPr lang="en-US" sz="1400" dirty="0" smtClean="0"/>
                        <a:t>block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Decreased </a:t>
                      </a:r>
                      <a:r>
                        <a:rPr lang="en-US" sz="1400" smtClean="0"/>
                        <a:t>magnesium </a:t>
                      </a:r>
                      <a:r>
                        <a:rPr lang="en-US" sz="1400" smtClean="0"/>
                        <a:t>block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ND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3681351" y="748145"/>
            <a:ext cx="332509" cy="24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30626" y="710545"/>
            <a:ext cx="332509" cy="24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83283" y="1294410"/>
            <a:ext cx="199895" cy="10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979039" y="1278573"/>
            <a:ext cx="332509" cy="24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2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GRIN2B MUTATIONS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40" y="2590526"/>
            <a:ext cx="3635670" cy="2625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18337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Lemke, JR et al.</a:t>
            </a:r>
            <a:r>
              <a:rPr lang="en-US" sz="1200" dirty="0" smtClean="0"/>
              <a:t> GRIN2B </a:t>
            </a:r>
            <a:r>
              <a:rPr lang="en-US" sz="1200" dirty="0"/>
              <a:t>Mutations in West </a:t>
            </a:r>
            <a:r>
              <a:rPr lang="en-US" sz="1200" dirty="0" smtClean="0"/>
              <a:t>Syndrome and </a:t>
            </a:r>
            <a:r>
              <a:rPr lang="en-US" sz="1200" dirty="0"/>
              <a:t>Intellectual Disability with </a:t>
            </a:r>
            <a:r>
              <a:rPr lang="en-US" sz="1200" dirty="0" smtClean="0"/>
              <a:t>Focal Epilepsy // Ann Neurol., (2013) 75:147-154.</a:t>
            </a:r>
          </a:p>
          <a:p>
            <a:r>
              <a:rPr lang="en-US" sz="1200" b="1" dirty="0" err="1" smtClean="0"/>
              <a:t>Burnashev</a:t>
            </a:r>
            <a:r>
              <a:rPr lang="en-US" sz="1200" b="1" dirty="0" smtClean="0"/>
              <a:t> N and </a:t>
            </a:r>
            <a:r>
              <a:rPr lang="en-US" sz="1200" b="1" dirty="0" err="1" smtClean="0"/>
              <a:t>Szepetowski</a:t>
            </a:r>
            <a:r>
              <a:rPr lang="en-US" sz="1200" b="1" dirty="0" smtClean="0"/>
              <a:t> P.</a:t>
            </a:r>
            <a:r>
              <a:rPr lang="en-US" sz="1200" dirty="0" smtClean="0"/>
              <a:t> NMDA receptor subunit mutations in neurodevelopmental disorders // Current Opinion in Pharmacology (2015) 20:73-82.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0816"/>
            <a:ext cx="9144000" cy="1039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8" y="2213580"/>
            <a:ext cx="5332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Preparing structures to simulation:</a:t>
            </a:r>
          </a:p>
          <a:p>
            <a:r>
              <a:rPr lang="en-US" dirty="0" smtClean="0"/>
              <a:t>The </a:t>
            </a:r>
            <a:r>
              <a:rPr lang="en-US" dirty="0"/>
              <a:t>first structure was chosen to be native; </a:t>
            </a:r>
            <a:r>
              <a:rPr lang="en-US" dirty="0" smtClean="0"/>
              <a:t>other ones </a:t>
            </a:r>
            <a:r>
              <a:rPr lang="en-US" dirty="0"/>
              <a:t>carried one of three known missense mutations in NR2b subunit and </a:t>
            </a:r>
            <a:r>
              <a:rPr lang="en-US" dirty="0" smtClean="0"/>
              <a:t>the last </a:t>
            </a:r>
            <a:r>
              <a:rPr lang="en-US" dirty="0"/>
              <a:t>one corresponded to deletion. First one (p.Arg540His) is located in the </a:t>
            </a:r>
            <a:r>
              <a:rPr lang="en-US" dirty="0" smtClean="0"/>
              <a:t>extracellular </a:t>
            </a:r>
            <a:r>
              <a:rPr lang="en-US" dirty="0"/>
              <a:t>glutamate-binding domain, whereas other two belong to the NR2B </a:t>
            </a:r>
            <a:r>
              <a:rPr lang="en-US" dirty="0" smtClean="0"/>
              <a:t>ion channel-forming reentrant </a:t>
            </a:r>
            <a:r>
              <a:rPr lang="en-US" dirty="0"/>
              <a:t>loop (p.Asn615Ile and p.Val618Gly). Additionally we</a:t>
            </a:r>
          </a:p>
          <a:p>
            <a:r>
              <a:rPr lang="en-US" dirty="0"/>
              <a:t>have analyzed the deletion in the gene GRIN2B c.2011-5 2011-4delTC, which </a:t>
            </a:r>
            <a:r>
              <a:rPr lang="en-US" dirty="0" smtClean="0"/>
              <a:t>is predicted </a:t>
            </a:r>
            <a:r>
              <a:rPr lang="en-US" dirty="0"/>
              <a:t>to result in an </a:t>
            </a:r>
            <a:r>
              <a:rPr lang="en-US" dirty="0" err="1" smtClean="0"/>
              <a:t>inframe</a:t>
            </a:r>
            <a:r>
              <a:rPr lang="en-US" dirty="0" smtClean="0"/>
              <a:t> </a:t>
            </a:r>
            <a:r>
              <a:rPr lang="en-US" dirty="0"/>
              <a:t>deletion of amino acids Phe671 and Gln672</a:t>
            </a:r>
          </a:p>
          <a:p>
            <a:r>
              <a:rPr lang="en-US"/>
              <a:t>(</a:t>
            </a:r>
            <a:r>
              <a:rPr lang="en-US" smtClean="0"/>
              <a:t>p.Phe671_Gln672del). </a:t>
            </a:r>
            <a:r>
              <a:rPr lang="en-US" dirty="0"/>
              <a:t>These mutations were reported in various neurological </a:t>
            </a:r>
            <a:r>
              <a:rPr lang="en-US" dirty="0" smtClean="0"/>
              <a:t>deceases</a:t>
            </a:r>
            <a:r>
              <a:rPr lang="en-US" dirty="0"/>
              <a:t>, including West </a:t>
            </a:r>
            <a:r>
              <a:rPr lang="en-US" dirty="0" smtClean="0"/>
              <a:t>syndrome </a:t>
            </a:r>
            <a:r>
              <a:rPr lang="en-US" dirty="0"/>
              <a:t>and focal </a:t>
            </a:r>
            <a:r>
              <a:rPr lang="en-US" dirty="0" smtClean="0"/>
              <a:t>epilepsy.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MOLECULAR DYNAMICS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pic>
        <p:nvPicPr>
          <p:cNvPr id="27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 t="8304" r="37470" b="7332"/>
          <a:stretch/>
        </p:blipFill>
        <p:spPr bwMode="auto">
          <a:xfrm>
            <a:off x="6655324" y="58635"/>
            <a:ext cx="2422689" cy="38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0" y="606021"/>
            <a:ext cx="3792541" cy="351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322" y="4826675"/>
                <a:ext cx="912483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Rapid activation </a:t>
                </a:r>
                <a:r>
                  <a:rPr lang="en-US" dirty="0"/>
                  <a:t>was accomplished by the use of </a:t>
                </a:r>
                <a:r>
                  <a:rPr lang="en-US" b="1" dirty="0" err="1"/>
                  <a:t>TclForces</a:t>
                </a:r>
                <a:r>
                  <a:rPr lang="en-US" dirty="0"/>
                  <a:t> utility of </a:t>
                </a:r>
                <a:r>
                  <a:rPr lang="en-US" b="1" dirty="0"/>
                  <a:t>NAMD</a:t>
                </a:r>
                <a:r>
                  <a:rPr lang="en-US" dirty="0" smtClean="0"/>
                  <a:t>package.</a:t>
                </a:r>
                <a:endParaRPr lang="en-US" dirty="0"/>
              </a:p>
              <a:p>
                <a:r>
                  <a:rPr lang="en-US" dirty="0"/>
                  <a:t>Linear acceleration was given on the Cα atoms of NR1 residues T396 to K543 (</a:t>
                </a:r>
                <a:r>
                  <a:rPr lang="en-US" dirty="0" smtClean="0"/>
                  <a:t>but excluding </a:t>
                </a:r>
                <a:r>
                  <a:rPr lang="en-US" dirty="0"/>
                  <a:t>the </a:t>
                </a:r>
                <a:r>
                  <a:rPr lang="en-US" dirty="0" err="1"/>
                  <a:t>modelled</a:t>
                </a:r>
                <a:r>
                  <a:rPr lang="en-US" dirty="0"/>
                  <a:t> scratch T442-H449) and R663 to C798 and NR2B </a:t>
                </a:r>
                <a:r>
                  <a:rPr lang="en-US" dirty="0" smtClean="0"/>
                  <a:t>residues D404 </a:t>
                </a:r>
                <a:r>
                  <a:rPr lang="en-US" dirty="0"/>
                  <a:t>to R540 and E658 to H802. The force constant to produce acceleration </a:t>
                </a:r>
                <a:r>
                  <a:rPr lang="en-US" dirty="0" smtClean="0"/>
                  <a:t>was 10 </a:t>
                </a:r>
                <a:r>
                  <a:rPr lang="en-US" dirty="0"/>
                  <a:t>kcal mol</a:t>
                </a:r>
                <a:r>
                  <a:rPr lang="en-US" baseline="30000" dirty="0"/>
                  <a:t>−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Å. </a:t>
                </a:r>
                <a:r>
                  <a:rPr lang="en-US" dirty="0"/>
                  <a:t>The activation process depended on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between </a:t>
                </a:r>
                <a:r>
                  <a:rPr lang="en-US" dirty="0" smtClean="0"/>
                  <a:t>each two </a:t>
                </a:r>
                <a:r>
                  <a:rPr lang="en-US" dirty="0"/>
                  <a:t>carbon atoms, one from the closed-state and other from the </a:t>
                </a:r>
                <a:r>
                  <a:rPr lang="en-US" dirty="0" smtClean="0"/>
                  <a:t>agonist-bound conformation</a:t>
                </a:r>
                <a:r>
                  <a:rPr lang="en-US" dirty="0"/>
                  <a:t>, respectively. It was finished until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decreased linearly towards </a:t>
                </a:r>
                <a:r>
                  <a:rPr lang="en-US" dirty="0" smtClean="0"/>
                  <a:t>to zero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2" y="4826675"/>
                <a:ext cx="9124834" cy="2031325"/>
              </a:xfrm>
              <a:prstGeom prst="rect">
                <a:avLst/>
              </a:prstGeom>
              <a:blipFill rotWithShape="1">
                <a:blip r:embed="rId5"/>
                <a:stretch>
                  <a:fillRect l="-534" t="-1502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9166" y="3960562"/>
            <a:ext cx="9134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molecular structure of the tetramer, which is formed by subunit </a:t>
            </a:r>
            <a:r>
              <a:rPr lang="en-US" dirty="0" smtClean="0"/>
              <a:t>pairs NR1/NR2b</a:t>
            </a:r>
            <a:r>
              <a:rPr lang="en-US" dirty="0"/>
              <a:t>, has been constructed based on the 5FXJ crystal structure from </a:t>
            </a:r>
            <a:r>
              <a:rPr lang="en-US" dirty="0" smtClean="0"/>
              <a:t>the Protein </a:t>
            </a:r>
            <a:r>
              <a:rPr lang="en-US" dirty="0"/>
              <a:t>Data Bank (PDB) </a:t>
            </a:r>
            <a:r>
              <a:rPr lang="en-US" dirty="0" smtClean="0"/>
              <a:t>archive, </a:t>
            </a:r>
            <a:r>
              <a:rPr lang="en-US" dirty="0"/>
              <a:t>added by reconstructing the missing </a:t>
            </a:r>
            <a:r>
              <a:rPr lang="en-US" dirty="0" smtClean="0"/>
              <a:t>amino acid </a:t>
            </a:r>
            <a:r>
              <a:rPr lang="en-US" dirty="0"/>
              <a:t>residues by the </a:t>
            </a:r>
            <a:r>
              <a:rPr lang="en-US" b="1" dirty="0"/>
              <a:t>MODELLER</a:t>
            </a:r>
            <a:r>
              <a:rPr lang="en-US" dirty="0"/>
              <a:t> </a:t>
            </a:r>
            <a:r>
              <a:rPr lang="en-US" dirty="0" smtClean="0"/>
              <a:t>software.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3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TARGETTED ACTIVATION DYNAMICS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539785" y="709712"/>
            <a:ext cx="198612" cy="20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rgbClr val="FFFFFF"/>
                </a:solidFill>
              </a:rPr>
              <a:t>+</a:t>
            </a:r>
            <a:endParaRPr lang="ru-RU" sz="1000" b="1" dirty="0">
              <a:solidFill>
                <a:srgbClr val="FFFFFF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676"/>
            <a:ext cx="5362447" cy="294934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928045"/>
            <a:ext cx="2762804" cy="2311366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 bwMode="auto">
          <a:xfrm>
            <a:off x="7079533" y="538960"/>
            <a:ext cx="559558" cy="1369325"/>
          </a:xfrm>
          <a:custGeom>
            <a:avLst/>
            <a:gdLst>
              <a:gd name="connsiteX0" fmla="*/ 400334 w 400334"/>
              <a:gd name="connsiteY0" fmla="*/ 186519 h 532262"/>
              <a:gd name="connsiteX1" fmla="*/ 304799 w 400334"/>
              <a:gd name="connsiteY1" fmla="*/ 514065 h 532262"/>
              <a:gd name="connsiteX2" fmla="*/ 45492 w 400334"/>
              <a:gd name="connsiteY2" fmla="*/ 77337 h 532262"/>
              <a:gd name="connsiteX3" fmla="*/ 31844 w 400334"/>
              <a:gd name="connsiteY3" fmla="*/ 50042 h 5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34" h="532262">
                <a:moveTo>
                  <a:pt x="400334" y="186519"/>
                </a:moveTo>
                <a:cubicBezTo>
                  <a:pt x="382136" y="359390"/>
                  <a:pt x="363939" y="532262"/>
                  <a:pt x="304799" y="514065"/>
                </a:cubicBezTo>
                <a:cubicBezTo>
                  <a:pt x="245659" y="495868"/>
                  <a:pt x="90984" y="154674"/>
                  <a:pt x="45492" y="77337"/>
                </a:cubicBezTo>
                <a:cubicBezTo>
                  <a:pt x="0" y="0"/>
                  <a:pt x="15922" y="25021"/>
                  <a:pt x="31844" y="5004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>
            <a:off x="7642944" y="1551798"/>
            <a:ext cx="9056" cy="99773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/>
          </a:ln>
          <a:effectLst/>
        </p:spPr>
      </p:cxnSp>
      <p:pic>
        <p:nvPicPr>
          <p:cNvPr id="11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320" y="4518025"/>
            <a:ext cx="28082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7207" y="4505325"/>
            <a:ext cx="28082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9820" y="4513263"/>
            <a:ext cx="28082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1325563" y="5968200"/>
            <a:ext cx="3508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43400" y="5968200"/>
            <a:ext cx="3508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67600" y="5968200"/>
            <a:ext cx="3508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990600" y="552211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~1 Å</a:t>
            </a:r>
            <a:endParaRPr lang="ru-RU" dirty="0"/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4014788" y="5511000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~1.2 Å</a:t>
            </a:r>
            <a:endParaRPr lang="ru-RU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7135813" y="5511000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~2 Å</a:t>
            </a:r>
            <a:endParaRPr lang="ru-RU"/>
          </a:p>
        </p:txBody>
      </p:sp>
      <p:cxnSp>
        <p:nvCxnSpPr>
          <p:cNvPr id="20" name="Прямая со стрелкой 19"/>
          <p:cNvCxnSpPr>
            <a:stCxn id="13" idx="2"/>
          </p:cNvCxnSpPr>
          <p:nvPr/>
        </p:nvCxnSpPr>
        <p:spPr bwMode="auto">
          <a:xfrm>
            <a:off x="7633963" y="4513263"/>
            <a:ext cx="9056" cy="99773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/>
          </a:ln>
          <a:effectLst/>
        </p:spPr>
      </p:cxnSp>
      <p:cxnSp>
        <p:nvCxnSpPr>
          <p:cNvPr id="21" name="Прямая со стрелкой 20"/>
          <p:cNvCxnSpPr/>
          <p:nvPr/>
        </p:nvCxnSpPr>
        <p:spPr bwMode="auto">
          <a:xfrm>
            <a:off x="4522672" y="4524376"/>
            <a:ext cx="9056" cy="99773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/>
          </a:ln>
          <a:effectLst/>
        </p:spPr>
      </p:cxnSp>
      <p:sp>
        <p:nvSpPr>
          <p:cNvPr id="22" name="Полилиния 21"/>
          <p:cNvSpPr/>
          <p:nvPr/>
        </p:nvSpPr>
        <p:spPr bwMode="auto">
          <a:xfrm>
            <a:off x="3959261" y="4152788"/>
            <a:ext cx="559558" cy="1369325"/>
          </a:xfrm>
          <a:custGeom>
            <a:avLst/>
            <a:gdLst>
              <a:gd name="connsiteX0" fmla="*/ 400334 w 400334"/>
              <a:gd name="connsiteY0" fmla="*/ 186519 h 532262"/>
              <a:gd name="connsiteX1" fmla="*/ 304799 w 400334"/>
              <a:gd name="connsiteY1" fmla="*/ 514065 h 532262"/>
              <a:gd name="connsiteX2" fmla="*/ 45492 w 400334"/>
              <a:gd name="connsiteY2" fmla="*/ 77337 h 532262"/>
              <a:gd name="connsiteX3" fmla="*/ 31844 w 400334"/>
              <a:gd name="connsiteY3" fmla="*/ 50042 h 5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34" h="532262">
                <a:moveTo>
                  <a:pt x="400334" y="186519"/>
                </a:moveTo>
                <a:cubicBezTo>
                  <a:pt x="382136" y="359390"/>
                  <a:pt x="363939" y="532262"/>
                  <a:pt x="304799" y="514065"/>
                </a:cubicBezTo>
                <a:cubicBezTo>
                  <a:pt x="245659" y="495868"/>
                  <a:pt x="90984" y="154674"/>
                  <a:pt x="45492" y="77337"/>
                </a:cubicBezTo>
                <a:cubicBezTo>
                  <a:pt x="0" y="0"/>
                  <a:pt x="15922" y="25021"/>
                  <a:pt x="31844" y="5004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539185" y="4304489"/>
            <a:ext cx="198612" cy="20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rgbClr val="FFFFFF"/>
                </a:solidFill>
              </a:rPr>
              <a:t>+</a:t>
            </a:r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75157" y="4323540"/>
            <a:ext cx="198612" cy="20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rgbClr val="FFFFFF"/>
                </a:solidFill>
              </a:rPr>
              <a:t>+</a:t>
            </a:r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19513" y="4323540"/>
            <a:ext cx="198612" cy="20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rgbClr val="FFFFFF"/>
                </a:solidFill>
              </a:rPr>
              <a:t>+</a:t>
            </a:r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914905" y="4218550"/>
            <a:ext cx="559558" cy="1369325"/>
          </a:xfrm>
          <a:custGeom>
            <a:avLst/>
            <a:gdLst>
              <a:gd name="connsiteX0" fmla="*/ 400334 w 400334"/>
              <a:gd name="connsiteY0" fmla="*/ 186519 h 532262"/>
              <a:gd name="connsiteX1" fmla="*/ 304799 w 400334"/>
              <a:gd name="connsiteY1" fmla="*/ 514065 h 532262"/>
              <a:gd name="connsiteX2" fmla="*/ 45492 w 400334"/>
              <a:gd name="connsiteY2" fmla="*/ 77337 h 532262"/>
              <a:gd name="connsiteX3" fmla="*/ 31844 w 400334"/>
              <a:gd name="connsiteY3" fmla="*/ 50042 h 5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34" h="532262">
                <a:moveTo>
                  <a:pt x="400334" y="186519"/>
                </a:moveTo>
                <a:cubicBezTo>
                  <a:pt x="382136" y="359390"/>
                  <a:pt x="363939" y="532262"/>
                  <a:pt x="304799" y="514065"/>
                </a:cubicBezTo>
                <a:cubicBezTo>
                  <a:pt x="245659" y="495868"/>
                  <a:pt x="90984" y="154674"/>
                  <a:pt x="45492" y="77337"/>
                </a:cubicBezTo>
                <a:cubicBezTo>
                  <a:pt x="0" y="0"/>
                  <a:pt x="15922" y="25021"/>
                  <a:pt x="31844" y="5004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solidFill>
                  <a:srgbClr val="0404AA"/>
                </a:solidFill>
                <a:latin typeface="Arial Black" pitchFamily="34" charset="0"/>
              </a:rPr>
              <a:t>PARAMETERS CALCULATIONS</a:t>
            </a:r>
            <a:endParaRPr lang="ru-RU" sz="2800" dirty="0" smtClean="0">
              <a:solidFill>
                <a:srgbClr val="0404AA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56095"/>
              </p:ext>
            </p:extLst>
          </p:nvPr>
        </p:nvGraphicFramePr>
        <p:xfrm>
          <a:off x="5891753" y="878769"/>
          <a:ext cx="3082826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601"/>
                <a:gridCol w="10382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Mutation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baseline="0" dirty="0" err="1" smtClean="0"/>
                        <a:t>G</a:t>
                      </a:r>
                      <a:r>
                        <a:rPr lang="en-US" sz="1600" i="1" baseline="-25000" dirty="0" err="1" smtClean="0"/>
                        <a:t>mut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</a:t>
                      </a:r>
                      <a:r>
                        <a:rPr lang="en-US" sz="1600" i="1" baseline="-25000" dirty="0" err="1" smtClean="0"/>
                        <a:t>wild</a:t>
                      </a:r>
                      <a:endParaRPr lang="ru-RU" sz="160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</a:p>
                    <a:p>
                      <a:r>
                        <a:rPr lang="en-US" sz="1600" dirty="0" smtClean="0"/>
                        <a:t>p.Arg540His</a:t>
                      </a:r>
                    </a:p>
                    <a:p>
                      <a:r>
                        <a:rPr lang="en-US" sz="1600" dirty="0" smtClean="0"/>
                        <a:t>p.Asn615Leu</a:t>
                      </a:r>
                    </a:p>
                    <a:p>
                      <a:r>
                        <a:rPr lang="en-US" sz="1600" b="0" dirty="0" smtClean="0"/>
                        <a:t>p.Asn618Gly</a:t>
                      </a:r>
                    </a:p>
                    <a:p>
                      <a:r>
                        <a:rPr lang="en-US" sz="1600" dirty="0" smtClean="0"/>
                        <a:t>p.Phe671_Gln672del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</a:t>
                      </a:r>
                    </a:p>
                    <a:p>
                      <a:r>
                        <a:rPr lang="en-US" sz="1600" dirty="0" smtClean="0"/>
                        <a:t>0.93</a:t>
                      </a:r>
                    </a:p>
                    <a:p>
                      <a:r>
                        <a:rPr lang="en-US" sz="1600" dirty="0" smtClean="0"/>
                        <a:t>1.03</a:t>
                      </a:r>
                    </a:p>
                    <a:p>
                      <a:r>
                        <a:rPr lang="en-US" sz="1600" b="0" dirty="0" smtClean="0"/>
                        <a:t>1.06</a:t>
                      </a:r>
                    </a:p>
                    <a:p>
                      <a:r>
                        <a:rPr lang="en-US" sz="1600" dirty="0" smtClean="0"/>
                        <a:t>0.37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055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914400"/>
            <a:ext cx="1216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59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14400"/>
            <a:ext cx="1216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59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914400"/>
            <a:ext cx="1216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59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914400"/>
            <a:ext cx="1216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373" y="2460552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-</a:t>
            </a:r>
            <a:r>
              <a:rPr lang="en-US" sz="1000" dirty="0" smtClean="0"/>
              <a:t>5                0                  5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6754" y="558522"/>
            <a:ext cx="1216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p.R540H 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524000" y="555339"/>
            <a:ext cx="1216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p.N615L 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926079" y="559695"/>
            <a:ext cx="1216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p.N618G 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310743" y="555339"/>
            <a:ext cx="1611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p.F671_Q672del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44578" y="2706773"/>
            <a:ext cx="5543880" cy="40934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/>
              <a:t>The p.Arg540His mutation of any NR2 subunit can lead to the formation of </a:t>
            </a:r>
            <a:r>
              <a:rPr lang="en-US" sz="2000" dirty="0" smtClean="0"/>
              <a:t>a hydrogen </a:t>
            </a:r>
            <a:r>
              <a:rPr lang="en-US" sz="2000" dirty="0"/>
              <a:t>bond with the Gln622 residues of its pair NR2 subunit, which would </a:t>
            </a:r>
            <a:r>
              <a:rPr lang="en-US" sz="2000" dirty="0" smtClean="0"/>
              <a:t>slow down </a:t>
            </a:r>
            <a:r>
              <a:rPr lang="en-US" sz="2000" dirty="0"/>
              <a:t>the activation process.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p.Asn615Leu mutation in a NR2 subunit leads </a:t>
            </a:r>
            <a:r>
              <a:rPr lang="en-US" sz="2000" dirty="0" smtClean="0"/>
              <a:t>to the </a:t>
            </a:r>
            <a:r>
              <a:rPr lang="en-US" sz="2000" dirty="0"/>
              <a:t>formation of strong hydrogen bonds with the Ala640 and Met641 residues of </a:t>
            </a:r>
            <a:r>
              <a:rPr lang="en-US" sz="2000" dirty="0" smtClean="0"/>
              <a:t>the nearest </a:t>
            </a:r>
            <a:r>
              <a:rPr lang="en-US" sz="2000" dirty="0"/>
              <a:t>NR1 subunit. As a result, insignificant opening of the ion channel is </a:t>
            </a:r>
            <a:r>
              <a:rPr lang="en-US" sz="2000" dirty="0" smtClean="0"/>
              <a:t>observed in </a:t>
            </a:r>
            <a:r>
              <a:rPr lang="en-US" sz="2000" dirty="0"/>
              <a:t>the region of the filters (residues 616-620).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deletion p.Phe671 </a:t>
            </a:r>
            <a:r>
              <a:rPr lang="en-US" sz="2000" dirty="0" smtClean="0"/>
              <a:t>Gln672del resulted </a:t>
            </a:r>
            <a:r>
              <a:rPr lang="en-US" sz="2000" dirty="0"/>
              <a:t>in the poorest opening of the channel among the rest studied mutations.</a:t>
            </a:r>
            <a:endParaRPr lang="ru-RU" sz="2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781518"/>
            <a:ext cx="3287824" cy="38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55448</TotalTime>
  <Words>2463</Words>
  <Application>Microsoft Office PowerPoint</Application>
  <PresentationFormat>Экран (4:3)</PresentationFormat>
  <Paragraphs>387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2_Тема Office</vt:lpstr>
      <vt:lpstr>Формула</vt:lpstr>
      <vt:lpstr>STRUCTURAL AND FUNCTIONAL PROPERTIES OF MUTANT NMDA SYNAPTIC RECEPTORS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Calculation of molecular damage? Sensitive targets: DNA molecule and NMDA receptor</dc:title>
  <dc:creator>Batmunkh Munkhbaatar</dc:creator>
  <cp:lastModifiedBy>dushanov</cp:lastModifiedBy>
  <cp:revision>1226</cp:revision>
  <dcterms:created xsi:type="dcterms:W3CDTF">2016-12-29T08:53:28Z</dcterms:created>
  <dcterms:modified xsi:type="dcterms:W3CDTF">2019-01-25T06:27:05Z</dcterms:modified>
</cp:coreProperties>
</file>